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99FF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Інтернет-прапор України &quot;розмалюють&quot; усі бажаючі | Новини | Українське раді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77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869160"/>
            <a:ext cx="8229600" cy="1143000"/>
          </a:xfrm>
        </p:spPr>
        <p:txBody>
          <a:bodyPr/>
          <a:lstStyle/>
          <a:p>
            <a:r>
              <a:rPr lang="uk-UA" dirty="0" smtClean="0">
                <a:ln>
                  <a:solidFill>
                    <a:sysClr val="windowText" lastClr="000000"/>
                  </a:solidFill>
                </a:ln>
              </a:rPr>
              <a:t>21 вересня</a:t>
            </a:r>
            <a:endParaRPr lang="ru-RU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2204864"/>
            <a:ext cx="7128792" cy="2232248"/>
          </a:xfrm>
          <a:prstGeom prst="rect">
            <a:avLst/>
          </a:prstGeom>
          <a:solidFill>
            <a:srgbClr val="FFFFFF">
              <a:alpha val="27059"/>
            </a:srgbClr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rgbClr val="0000FF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МИРУ</a:t>
            </a:r>
            <a:endParaRPr lang="ru-RU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rgbClr val="0000FF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2" name="AutoShape 4" descr="Герб Украины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4" name="AutoShape 6" descr="Герб украины векторный icon. украинский национальный герб в желтых и синих  тонах. векторная иллюстрация eps 10 | Премиум вектор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6" name="Picture 8" descr="Наш герб – Тризуб. А ідея «великого герба» - шкідлива. ФЛЕШМОБ | Історична  правда"/>
          <p:cNvPicPr>
            <a:picLocks noChangeAspect="1" noChangeArrowheads="1"/>
          </p:cNvPicPr>
          <p:nvPr/>
        </p:nvPicPr>
        <p:blipFill>
          <a:blip r:embed="rId3" cstate="print"/>
          <a:srcRect l="27656" r="27672"/>
          <a:stretch>
            <a:fillRect/>
          </a:stretch>
        </p:blipFill>
        <p:spPr bwMode="auto">
          <a:xfrm>
            <a:off x="0" y="1"/>
            <a:ext cx="1403648" cy="1961440"/>
          </a:xfrm>
          <a:prstGeom prst="rect">
            <a:avLst/>
          </a:prstGeom>
          <a:noFill/>
        </p:spPr>
      </p:pic>
      <p:pic>
        <p:nvPicPr>
          <p:cNvPr id="7178" name="Picture 10" descr="Карта Украины Навклюкс расширение до безлимитной версии | garmin-shop.com.ua"/>
          <p:cNvPicPr>
            <a:picLocks noChangeAspect="1" noChangeArrowheads="1"/>
          </p:cNvPicPr>
          <p:nvPr/>
        </p:nvPicPr>
        <p:blipFill>
          <a:blip r:embed="rId4" cstate="print"/>
          <a:srcRect l="2520" t="11340" r="2981" b="31961"/>
          <a:stretch>
            <a:fillRect/>
          </a:stretch>
        </p:blipFill>
        <p:spPr bwMode="auto">
          <a:xfrm>
            <a:off x="5949280" y="0"/>
            <a:ext cx="3194720" cy="1916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06" name="Picture 14" descr="Щоранку українці згадують загиблих у війні хвилиною мовчання - Вечірній Киї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65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276872"/>
            <a:ext cx="5040560" cy="2232248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ln>
                  <a:solidFill>
                    <a:schemeClr val="tx1"/>
                  </a:solidFill>
                </a:ln>
              </a:rPr>
              <a:t>Хвилина мовчання</a:t>
            </a:r>
            <a:endParaRPr lang="ru-RU" sz="6000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9394" name="AutoShape 2" descr="Новини - Оболонська районна в м.Києві Державна Адміністрац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396" name="AutoShape 4" descr="Новини - Оболонська районна в м.Києві Державна Адміністрац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398" name="AutoShape 6" descr="Загальнонаціональна хвилина мовчання | Первозванівська сільська ра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400" name="AutoShape 8" descr="Загальнонаціональна хвилина мовчання | Первозванівська сільська ра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402" name="AutoShape 10" descr="🇺🇦 Загальнонаціональна хвилина мовчання - Факультет соціології і права  КПІ ім. Ігоря Сікорськог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404" name="AutoShape 12" descr="Загальнонаціональна хвилина мовчання, пекуча й гірка як сльоза… | Новини |  Голопристанська міська грома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6" name="Picture 8" descr="Генасамблея ООН сьогодні розгляне оновлену резолюцію з питань Криму -  портал новин LB.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94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День миру започаткований у 1982 р.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8370" name="AutoShape 2" descr="Генеральна Асамблея ООН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372" name="AutoShape 4" descr="Міжнародні організації - Генеральна Асамблея ООН :: Інтент :: Регіональна  мережа якісної журналісти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374" name="AutoShape 6" descr="Генеральна Асамблея ООН ухвалила резолюцію &quot;Принципи Статуту Організації  Об'єднаних Націй, що лежать в основі досягнень всеохоплюючого,  справедливого і сталого миру в Україні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2466" name="AutoShape 2" descr="Голубка Пикассо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468" name="AutoShape 4" descr="На иллюстрации вариант 1961 го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470" name="AutoShape 6" descr="Голубка Пикассо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2472" name="Picture 8" descr="Пабло Пикассо - Синий голубь мира, 1961, 66×50 см: Описание произведения |  Артхи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3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Світ невідомий». 5 місяць 3 класу НУШ: додаткові матеріали та рекомендації  — Журнал «На Урок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908720"/>
            <a:ext cx="9125017" cy="50405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3970784" cy="5040560"/>
          </a:xfrm>
        </p:spPr>
        <p:txBody>
          <a:bodyPr>
            <a:noAutofit/>
          </a:bodyPr>
          <a:lstStyle/>
          <a:p>
            <a:r>
              <a:rPr lang="uk-U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Англійською – </a:t>
            </a:r>
            <a:r>
              <a:rPr lang="uk-UA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peace</a:t>
            </a:r>
            <a:r>
              <a:rPr lang="uk-U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Іспанською – </a:t>
            </a:r>
            <a:r>
              <a:rPr lang="uk-UA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paz</a:t>
            </a:r>
            <a:r>
              <a:rPr lang="uk-U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Німецькою –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Frieden</a:t>
            </a:r>
            <a:r>
              <a:rPr lang="uk-U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Польською – </a:t>
            </a:r>
            <a:r>
              <a:rPr lang="uk-UA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pokoj</a:t>
            </a:r>
            <a:r>
              <a:rPr lang="uk-U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Румунською – </a:t>
            </a:r>
            <a:r>
              <a:rPr lang="uk-UA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pace</a:t>
            </a:r>
            <a:r>
              <a:rPr lang="uk-U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Словацькою – </a:t>
            </a:r>
            <a:r>
              <a:rPr lang="uk-UA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mieru</a:t>
            </a:r>
            <a:r>
              <a:rPr lang="uk-U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Турецькою – </a:t>
            </a:r>
            <a:r>
              <a:rPr lang="uk-UA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Bariş</a:t>
            </a:r>
            <a:r>
              <a:rPr lang="uk-U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Французькою – </a:t>
            </a:r>
            <a:r>
              <a:rPr lang="uk-UA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paix</a:t>
            </a:r>
            <a:r>
              <a:rPr lang="uk-U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Шведською – </a:t>
            </a:r>
            <a:r>
              <a:rPr lang="uk-UA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fred</a:t>
            </a:r>
            <a:r>
              <a:rPr lang="uk-U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4514" name="AutoShape 2" descr="День миру 2022 - привітання, картинки, вірші — УНІА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4516" name="Picture 4" descr="Сьогодні - Міжнародний день мир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109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3490" name="AutoShape 2" descr="Красиво, але небезпечно: чому повітряні кульки на випускних стають  смертельними | GreenPo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3492" name="Picture 4" descr="Кульки в небо на випускних – це небезпечно, – Супру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909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2" name="Picture 8" descr="Народна війна за незалежність | Історична прав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427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4624"/>
            <a:ext cx="4896544" cy="2232248"/>
          </a:xfrm>
        </p:spPr>
        <p:txBody>
          <a:bodyPr>
            <a:normAutofit/>
          </a:bodyPr>
          <a:lstStyle/>
          <a:p>
            <a:r>
              <a:rPr lang="uk-UA" sz="54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Хай живе мир!</a:t>
            </a:r>
            <a:endParaRPr lang="ru-RU" sz="5400" b="1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7346" name="AutoShape 2" descr="У Міноборони заявили про перехід військової ініціативи на фронті на сторону  Украї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48" name="AutoShape 4" descr="У Міноборони заявили про перехід військової ініціативи на фронті на сторону  Украї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0" name="AutoShape 6" descr="У Міноборони заявили про перехід військової ініціативи на фронті на сторону  Украї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Як змінила нас війна - Тернопільський прес-клу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0955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71600" y="2204864"/>
            <a:ext cx="7128792" cy="2232248"/>
          </a:xfrm>
          <a:prstGeom prst="rect">
            <a:avLst/>
          </a:prstGeom>
          <a:solidFill>
            <a:srgbClr val="FFFFFF">
              <a:alpha val="27059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Війна торкнулась кожного…</a:t>
            </a:r>
            <a:endParaRPr lang="ru-RU" sz="72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122" name="AutoShape 2" descr="Украинский фон: векторные изображения и иллюстрации, которые можно скачать  бесплатно | Freepi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Украинский фон: векторные изображения и иллюстрации, которые можно скачать  бесплатно | Freepi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6" name="Picture 6" descr="патріотичний фон украї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779" cy="6858000"/>
          </a:xfrm>
          <a:prstGeom prst="rect">
            <a:avLst/>
          </a:prstGeom>
          <a:noFill/>
        </p:spPr>
      </p:pic>
      <p:sp>
        <p:nvSpPr>
          <p:cNvPr id="6" name="Сердце 5"/>
          <p:cNvSpPr/>
          <p:nvPr/>
        </p:nvSpPr>
        <p:spPr>
          <a:xfrm>
            <a:off x="1907704" y="1268760"/>
            <a:ext cx="5256584" cy="4032448"/>
          </a:xfrm>
          <a:prstGeom prst="heart">
            <a:avLst/>
          </a:prstGeom>
          <a:solidFill>
            <a:srgbClr val="3399FF">
              <a:alpha val="67843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5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М</a:t>
            </a:r>
            <a:r>
              <a:rPr lang="uk-UA" sz="115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ир</a:t>
            </a:r>
            <a:endParaRPr lang="ru-RU" sz="115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404664"/>
            <a:ext cx="2592288" cy="792088"/>
          </a:xfrm>
          <a:prstGeom prst="rect">
            <a:avLst/>
          </a:prstGeom>
          <a:solidFill>
            <a:srgbClr val="3399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Спокій</a:t>
            </a:r>
            <a:endParaRPr lang="ru-RU" sz="3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228184" y="404664"/>
            <a:ext cx="2592288" cy="792088"/>
          </a:xfrm>
          <a:prstGeom prst="rect">
            <a:avLst/>
          </a:prstGeom>
          <a:solidFill>
            <a:srgbClr val="3399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Щастя </a:t>
            </a:r>
            <a:endParaRPr lang="ru-RU" sz="32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75856" y="404664"/>
            <a:ext cx="2592288" cy="792088"/>
          </a:xfrm>
          <a:prstGeom prst="rect">
            <a:avLst/>
          </a:prstGeom>
          <a:solidFill>
            <a:srgbClr val="3399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Впевненість </a:t>
            </a:r>
            <a:endParaRPr lang="ru-RU" sz="32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300192" y="4221088"/>
            <a:ext cx="2592288" cy="792088"/>
          </a:xfrm>
          <a:prstGeom prst="rect">
            <a:avLst/>
          </a:prstGeom>
          <a:solidFill>
            <a:srgbClr val="3399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Повага </a:t>
            </a:r>
            <a:endParaRPr lang="ru-RU" sz="32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4293096"/>
            <a:ext cx="2592288" cy="792088"/>
          </a:xfrm>
          <a:prstGeom prst="rect">
            <a:avLst/>
          </a:prstGeom>
          <a:solidFill>
            <a:srgbClr val="3399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Любов </a:t>
            </a:r>
            <a:endParaRPr lang="ru-RU" sz="32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187624" y="5445224"/>
            <a:ext cx="2592288" cy="792088"/>
          </a:xfrm>
          <a:prstGeom prst="rect">
            <a:avLst/>
          </a:prstGeom>
          <a:solidFill>
            <a:srgbClr val="3399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Доброта </a:t>
            </a:r>
            <a:endParaRPr lang="ru-RU" sz="32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292080" y="5445224"/>
            <a:ext cx="2592288" cy="792088"/>
          </a:xfrm>
          <a:prstGeom prst="rect">
            <a:avLst/>
          </a:prstGeom>
          <a:solidFill>
            <a:srgbClr val="3399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Співчуття 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6" name="Picture 20" descr="Текстурный серый фон (54 фото) » Фоны и обои для рабочего стола. Картинки  для заставки на теле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80928"/>
            <a:ext cx="8229600" cy="1143000"/>
          </a:xfrm>
        </p:spPr>
        <p:txBody>
          <a:bodyPr/>
          <a:lstStyle/>
          <a:p>
            <a:r>
              <a:rPr lang="uk-UA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Мир будує, війна руйнує!</a:t>
            </a:r>
            <a:endParaRPr lang="ru-RU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4098" name="Picture 2" descr="Хто допомагає Україні – США лідирують за загальною сумою допомоги, наданої  Україні під час війни » Слово і Діл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5223114" cy="2924944"/>
          </a:xfrm>
          <a:prstGeom prst="rect">
            <a:avLst/>
          </a:prstGeom>
          <a:noFill/>
        </p:spPr>
      </p:pic>
      <p:pic>
        <p:nvPicPr>
          <p:cNvPr id="4100" name="Picture 4" descr="Причини і наслідки війни Росії проти України: що буде далі?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3714" y="3789040"/>
            <a:ext cx="5480286" cy="3068960"/>
          </a:xfrm>
          <a:prstGeom prst="rect">
            <a:avLst/>
          </a:prstGeom>
          <a:noFill/>
        </p:spPr>
      </p:pic>
      <p:sp>
        <p:nvSpPr>
          <p:cNvPr id="4102" name="AutoShape 6" descr="Размытие фона природа фон и красивый дневной свет | Премиум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8" name="AutoShape 12" descr="Серый фон для презентации - фото и картинки: 69 шту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0" name="AutoShape 14" descr="Фон для логотипа серый (58 фото) - фото - картинки и рисунки: скачать  бесплатн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2" name="AutoShape 16" descr="Красивый серый фон - 60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4" name="AutoShape 18" descr="Серый цвет фон - 76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Війна в Україні - що відбувалося 14 січня - новини Украї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451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Війна в Україні - що відбувалося 14 січня - новини Украї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Війна Росії з Україною – найбільша трагедія ХХІ століття - Главк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342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42" name="Picture 2" descr="Війна в Україні – На Заході почали заявляти про мінімум десять років війни  росії проти України » Слово і Діл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0418" name="Picture 2" descr="Закінчення війни у 2023 році не буде – британський політолог - ZN.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329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39</Words>
  <Application>Microsoft Office PowerPoint</Application>
  <PresentationFormat>Экран (4:3)</PresentationFormat>
  <Paragraphs>16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21 вересня</vt:lpstr>
      <vt:lpstr>Слайд 2</vt:lpstr>
      <vt:lpstr>Слайд 3</vt:lpstr>
      <vt:lpstr>Мир будує, війна руйнує!</vt:lpstr>
      <vt:lpstr>Слайд 5</vt:lpstr>
      <vt:lpstr>Слайд 6</vt:lpstr>
      <vt:lpstr>Слайд 7</vt:lpstr>
      <vt:lpstr>Слайд 8</vt:lpstr>
      <vt:lpstr>Слайд 9</vt:lpstr>
      <vt:lpstr>Хвилина мовчання</vt:lpstr>
      <vt:lpstr>День миру започаткований у 1982 р.</vt:lpstr>
      <vt:lpstr>Слайд 12</vt:lpstr>
      <vt:lpstr>Англійською – peace, Іспанською – paz, Німецькою – Frieden, Польською – pokoj, Румунською – pace, Словацькою – mieru, Турецькою – Bariş, Французькою – paix, Шведською – fred.</vt:lpstr>
      <vt:lpstr>Слайд 14</vt:lpstr>
      <vt:lpstr>Слайд 15</vt:lpstr>
      <vt:lpstr>Хай живе мир!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 вересня</dc:title>
  <dc:creator>Олександра</dc:creator>
  <cp:lastModifiedBy>Олександра</cp:lastModifiedBy>
  <cp:revision>1</cp:revision>
  <dcterms:created xsi:type="dcterms:W3CDTF">2023-09-14T14:30:28Z</dcterms:created>
  <dcterms:modified xsi:type="dcterms:W3CDTF">2023-09-14T15:54:52Z</dcterms:modified>
</cp:coreProperties>
</file>