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1" r:id="rId5"/>
    <p:sldId id="260" r:id="rId6"/>
    <p:sldId id="264" r:id="rId7"/>
    <p:sldId id="272" r:id="rId8"/>
    <p:sldId id="273" r:id="rId9"/>
    <p:sldId id="274" r:id="rId10"/>
    <p:sldId id="275" r:id="rId11"/>
    <p:sldId id="276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6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8" t="9932" r="11275" b="21496"/>
          <a:stretch/>
        </p:blipFill>
        <p:spPr bwMode="auto">
          <a:xfrm>
            <a:off x="0" y="11359"/>
            <a:ext cx="9209314" cy="470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4713988"/>
            <a:ext cx="9143999" cy="2144012"/>
          </a:xfrm>
          <a:solidFill>
            <a:schemeClr val="accent3"/>
          </a:solidFill>
          <a:ln w="76200">
            <a:solidFill>
              <a:schemeClr val="accent3">
                <a:lumMod val="50000"/>
              </a:schemeClr>
            </a:solidFill>
            <a:prstDash val="lg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Понеділок – </a:t>
            </a:r>
            <a:br>
              <a:rPr lang="uk-UA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вересня</a:t>
            </a:r>
            <a:endParaRPr lang="uk-UA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729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 неба:</a:t>
            </a:r>
          </a:p>
          <a:p>
            <a:pPr>
              <a:buFontTx/>
              <a:buChar char="-"/>
            </a:pPr>
            <a:r>
              <a:rPr lang="ru-RU" sz="6000" dirty="0" smtClean="0"/>
              <a:t>Ясно</a:t>
            </a:r>
          </a:p>
          <a:p>
            <a:pPr>
              <a:buFontTx/>
              <a:buChar char="-"/>
            </a:pPr>
            <a:r>
              <a:rPr lang="ru-RU" sz="6000" dirty="0" err="1" smtClean="0"/>
              <a:t>Хмарно</a:t>
            </a:r>
            <a:endParaRPr lang="ru-RU" sz="6000" dirty="0" smtClean="0"/>
          </a:p>
          <a:p>
            <a:pPr>
              <a:buFontTx/>
              <a:buChar char="-"/>
            </a:pPr>
            <a:r>
              <a:rPr lang="ru-RU" sz="6000" dirty="0" err="1" smtClean="0"/>
              <a:t>Похмуро</a:t>
            </a:r>
            <a:endParaRPr lang="ru-RU" sz="6000" dirty="0" smtClean="0"/>
          </a:p>
          <a:p>
            <a:pPr algn="ctr">
              <a:buFontTx/>
              <a:buChar char="-"/>
            </a:pPr>
            <a:endParaRPr lang="ru-RU" sz="6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72816"/>
            <a:ext cx="2460153" cy="178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1" y="2996952"/>
            <a:ext cx="2342998" cy="1882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027" y="4365104"/>
            <a:ext cx="2465021" cy="179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81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92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wnloads\IMG-4ab182ce7972926e45b75b5fbb4e3608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11" y="-6801"/>
            <a:ext cx="5148601" cy="6864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120"/>
            <a:ext cx="4067945" cy="6813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95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650" y="-8519"/>
            <a:ext cx="5131855" cy="6845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Доброго раночку: картинка з котом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0"/>
          <a:stretch/>
        </p:blipFill>
        <p:spPr bwMode="auto">
          <a:xfrm>
            <a:off x="20874" y="0"/>
            <a:ext cx="3998776" cy="6865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01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Привітання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8800" b="1" dirty="0">
                <a:solidFill>
                  <a:srgbClr val="0070C0"/>
                </a:solidFill>
              </a:rPr>
              <a:t>«Доброго </a:t>
            </a:r>
            <a:r>
              <a:rPr lang="ru-RU" sz="8800" b="1" dirty="0" smtClean="0">
                <a:solidFill>
                  <a:srgbClr val="0070C0"/>
                </a:solidFill>
              </a:rPr>
              <a:t>ранку, …!</a:t>
            </a:r>
          </a:p>
          <a:p>
            <a:pPr marL="0" indent="0" algn="ctr">
              <a:buNone/>
            </a:pPr>
            <a:r>
              <a:rPr lang="ru-RU" sz="8800" b="1" dirty="0" smtClean="0">
                <a:solidFill>
                  <a:srgbClr val="0070C0"/>
                </a:solidFill>
              </a:rPr>
              <a:t>Мене </a:t>
            </a:r>
            <a:r>
              <a:rPr lang="ru-RU" sz="8800" b="1" dirty="0" err="1" smtClean="0">
                <a:solidFill>
                  <a:srgbClr val="0070C0"/>
                </a:solidFill>
              </a:rPr>
              <a:t>звати</a:t>
            </a:r>
            <a:r>
              <a:rPr lang="ru-RU" sz="8800" b="1" dirty="0" smtClean="0">
                <a:solidFill>
                  <a:srgbClr val="0070C0"/>
                </a:solidFill>
              </a:rPr>
              <a:t> Катерина </a:t>
            </a:r>
            <a:r>
              <a:rPr lang="ru-RU" sz="8800" b="1" dirty="0" err="1" smtClean="0">
                <a:solidFill>
                  <a:srgbClr val="0070C0"/>
                </a:solidFill>
              </a:rPr>
              <a:t>Сергіївна</a:t>
            </a:r>
            <a:r>
              <a:rPr lang="ru-RU" sz="8800" b="1" dirty="0" smtClean="0">
                <a:solidFill>
                  <a:srgbClr val="0070C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8800" b="1" dirty="0" smtClean="0">
                <a:solidFill>
                  <a:srgbClr val="0070C0"/>
                </a:solidFill>
              </a:rPr>
              <a:t>Я рада тебе </a:t>
            </a:r>
            <a:r>
              <a:rPr lang="ru-RU" sz="8800" b="1" dirty="0" err="1" smtClean="0">
                <a:solidFill>
                  <a:srgbClr val="0070C0"/>
                </a:solidFill>
              </a:rPr>
              <a:t>бачити</a:t>
            </a:r>
            <a:r>
              <a:rPr lang="ru-RU" sz="8800" b="1" dirty="0" smtClean="0">
                <a:solidFill>
                  <a:srgbClr val="0070C0"/>
                </a:solidFill>
              </a:rPr>
              <a:t>»</a:t>
            </a:r>
            <a:endParaRPr lang="uk-UA" sz="8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49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Привітання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8800" b="1" dirty="0">
                <a:solidFill>
                  <a:srgbClr val="0070C0"/>
                </a:solidFill>
              </a:rPr>
              <a:t>«Доброго </a:t>
            </a:r>
            <a:r>
              <a:rPr lang="ru-RU" sz="8800" b="1" dirty="0" smtClean="0">
                <a:solidFill>
                  <a:srgbClr val="0070C0"/>
                </a:solidFill>
              </a:rPr>
              <a:t>ранку</a:t>
            </a:r>
            <a:r>
              <a:rPr lang="ru-RU" sz="8800" b="1" dirty="0">
                <a:solidFill>
                  <a:srgbClr val="0070C0"/>
                </a:solidFill>
              </a:rPr>
              <a:t>, Катерина </a:t>
            </a:r>
            <a:r>
              <a:rPr lang="ru-RU" sz="8800" b="1" dirty="0" err="1">
                <a:solidFill>
                  <a:srgbClr val="0070C0"/>
                </a:solidFill>
              </a:rPr>
              <a:t>Сергіївна</a:t>
            </a:r>
            <a:r>
              <a:rPr lang="ru-RU" sz="8800" b="1" dirty="0">
                <a:solidFill>
                  <a:srgbClr val="0070C0"/>
                </a:solidFill>
              </a:rPr>
              <a:t>!</a:t>
            </a:r>
            <a:endParaRPr lang="ru-RU" sz="88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8800" b="1" dirty="0" smtClean="0">
                <a:solidFill>
                  <a:srgbClr val="0070C0"/>
                </a:solidFill>
              </a:rPr>
              <a:t>Мене </a:t>
            </a:r>
            <a:r>
              <a:rPr lang="ru-RU" sz="8800" b="1" dirty="0" err="1" smtClean="0">
                <a:solidFill>
                  <a:srgbClr val="0070C0"/>
                </a:solidFill>
              </a:rPr>
              <a:t>звати</a:t>
            </a:r>
            <a:r>
              <a:rPr lang="ru-RU" sz="8800" b="1" dirty="0" smtClean="0">
                <a:solidFill>
                  <a:srgbClr val="0070C0"/>
                </a:solidFill>
              </a:rPr>
              <a:t> … .</a:t>
            </a:r>
          </a:p>
          <a:p>
            <a:pPr marL="0" indent="0" algn="ctr">
              <a:buNone/>
            </a:pPr>
            <a:r>
              <a:rPr lang="ru-RU" sz="8800" b="1" dirty="0" smtClean="0">
                <a:solidFill>
                  <a:srgbClr val="0070C0"/>
                </a:solidFill>
              </a:rPr>
              <a:t>Я рада(радий) </a:t>
            </a:r>
            <a:r>
              <a:rPr lang="ru-RU" sz="8800" b="1" dirty="0" err="1" smtClean="0">
                <a:solidFill>
                  <a:srgbClr val="0070C0"/>
                </a:solidFill>
              </a:rPr>
              <a:t>бачити</a:t>
            </a:r>
            <a:r>
              <a:rPr lang="ru-RU" sz="8800" b="1" dirty="0" smtClean="0">
                <a:solidFill>
                  <a:srgbClr val="0070C0"/>
                </a:solidFill>
              </a:rPr>
              <a:t> Вас»</a:t>
            </a:r>
            <a:endParaRPr lang="uk-UA" sz="8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23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тижня: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b="1" dirty="0"/>
          </a:p>
          <a:p>
            <a:pPr marL="0" indent="0" algn="ctr">
              <a:buNone/>
            </a:pPr>
            <a:endParaRPr lang="ru-RU" sz="3600" b="1" dirty="0" smtClean="0"/>
          </a:p>
          <a:p>
            <a:pPr marL="0" indent="0" algn="ctr">
              <a:buNone/>
            </a:pPr>
            <a:endParaRPr lang="ru-RU" sz="3600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" r="6081"/>
          <a:stretch/>
        </p:blipFill>
        <p:spPr bwMode="auto">
          <a:xfrm>
            <a:off x="270994" y="2492896"/>
            <a:ext cx="8663554" cy="3108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42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Обмін інформацією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algn="ctr">
              <a:buFontTx/>
              <a:buChar char="-"/>
            </a:pPr>
            <a:endParaRPr lang="ru-RU" sz="6000" dirty="0" smtClean="0"/>
          </a:p>
          <a:p>
            <a:pPr algn="ctr">
              <a:buFontTx/>
              <a:buChar char="-"/>
            </a:pPr>
            <a:r>
              <a:rPr lang="ru-RU" sz="6000" dirty="0" smtClean="0"/>
              <a:t>Я </a:t>
            </a:r>
            <a:r>
              <a:rPr lang="ru-RU" sz="6000" dirty="0" err="1"/>
              <a:t>вважаю</a:t>
            </a:r>
            <a:r>
              <a:rPr lang="ru-RU" sz="6000" dirty="0"/>
              <a:t>, </a:t>
            </a:r>
            <a:r>
              <a:rPr lang="ru-RU" sz="6000" dirty="0" err="1"/>
              <a:t>що</a:t>
            </a:r>
            <a:r>
              <a:rPr lang="ru-RU" sz="6000" dirty="0"/>
              <a:t> друг – </a:t>
            </a:r>
            <a:r>
              <a:rPr lang="ru-RU" sz="6000" dirty="0" err="1"/>
              <a:t>це</a:t>
            </a:r>
            <a:r>
              <a:rPr lang="ru-RU" sz="6000" dirty="0"/>
              <a:t> той, </a:t>
            </a:r>
            <a:r>
              <a:rPr lang="ru-RU" sz="6000" dirty="0" err="1"/>
              <a:t>хто</a:t>
            </a:r>
            <a:r>
              <a:rPr lang="ru-RU" sz="6000" dirty="0"/>
              <a:t> </a:t>
            </a:r>
            <a:r>
              <a:rPr lang="ru-RU" sz="6000" dirty="0" smtClean="0"/>
              <a:t>…, </a:t>
            </a:r>
            <a:r>
              <a:rPr lang="ru-RU" sz="6000" dirty="0"/>
              <a:t>тому </a:t>
            </a:r>
            <a:r>
              <a:rPr lang="ru-RU" sz="6000" dirty="0" err="1"/>
              <a:t>що</a:t>
            </a:r>
            <a:r>
              <a:rPr lang="ru-RU" sz="6000" dirty="0"/>
              <a:t> </a:t>
            </a:r>
            <a:r>
              <a:rPr lang="ru-RU" sz="60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1922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6000" dirty="0"/>
              <a:t> </a:t>
            </a:r>
            <a:r>
              <a:rPr lang="ru-RU" sz="6000" dirty="0" smtClean="0"/>
              <a:t>Пора року</a:t>
            </a:r>
          </a:p>
          <a:p>
            <a:pPr marL="0" indent="0" algn="ctr">
              <a:buNone/>
            </a:pPr>
            <a:endParaRPr lang="ru-RU" sz="6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1"/>
          <a:stretch/>
        </p:blipFill>
        <p:spPr bwMode="auto">
          <a:xfrm>
            <a:off x="2123728" y="2564904"/>
            <a:ext cx="4896544" cy="4068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50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6000" dirty="0" smtClean="0"/>
              <a:t> День </a:t>
            </a:r>
            <a:r>
              <a:rPr lang="ru-RU" sz="6000" dirty="0" err="1" smtClean="0"/>
              <a:t>тижня</a:t>
            </a:r>
            <a:endParaRPr lang="ru-RU" sz="6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10884"/>
            <a:ext cx="4068490" cy="4068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49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6000" dirty="0" smtClean="0"/>
          </a:p>
          <a:p>
            <a:pPr>
              <a:buFont typeface="Wingdings" pitchFamily="2" charset="2"/>
              <a:buChar char="ü"/>
            </a:pPr>
            <a:r>
              <a:rPr lang="ru-RU" sz="6000" dirty="0" smtClean="0"/>
              <a:t> Число, </a:t>
            </a:r>
          </a:p>
          <a:p>
            <a:pPr marL="0" indent="0">
              <a:buNone/>
            </a:pPr>
            <a:r>
              <a:rPr lang="ru-RU" sz="6000" dirty="0" smtClean="0"/>
              <a:t>   </a:t>
            </a:r>
            <a:r>
              <a:rPr lang="ru-RU" sz="6000" dirty="0" err="1" smtClean="0"/>
              <a:t>місяць</a:t>
            </a:r>
            <a:endParaRPr lang="ru-RU" sz="6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2" t="20512" r="6320" b="16607"/>
          <a:stretch/>
        </p:blipFill>
        <p:spPr bwMode="auto">
          <a:xfrm>
            <a:off x="4644008" y="1771395"/>
            <a:ext cx="3574614" cy="4811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9339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80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Понеділок –  11 вересня</vt:lpstr>
      <vt:lpstr>Презентация PowerPoint</vt:lpstr>
      <vt:lpstr>Привітання</vt:lpstr>
      <vt:lpstr>Привітання</vt:lpstr>
      <vt:lpstr>Тема тижня:</vt:lpstr>
      <vt:lpstr>Обмін інформацією</vt:lpstr>
      <vt:lpstr>Новини дня</vt:lpstr>
      <vt:lpstr>Новини дня</vt:lpstr>
      <vt:lpstr>Новини дня</vt:lpstr>
      <vt:lpstr>Новини дня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Понеділок – 4 вересня</dc:title>
  <dc:creator>Administrator</dc:creator>
  <cp:lastModifiedBy>Administrator</cp:lastModifiedBy>
  <cp:revision>17</cp:revision>
  <dcterms:created xsi:type="dcterms:W3CDTF">2023-09-02T18:02:12Z</dcterms:created>
  <dcterms:modified xsi:type="dcterms:W3CDTF">2023-09-11T06:27:32Z</dcterms:modified>
</cp:coreProperties>
</file>