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4" autoAdjust="0"/>
    <p:restoredTop sz="94660"/>
  </p:normalViewPr>
  <p:slideViewPr>
    <p:cSldViewPr snapToGrid="0">
      <p:cViewPr varScale="1">
        <p:scale>
          <a:sx n="43" d="100"/>
          <a:sy n="43" d="100"/>
        </p:scale>
        <p:origin x="87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27E0D-5D7C-4532-882E-259C226D797B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4366-6E61-4999-8E20-2DED2E287B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7691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27E0D-5D7C-4532-882E-259C226D797B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4366-6E61-4999-8E20-2DED2E287B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748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27E0D-5D7C-4532-882E-259C226D797B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4366-6E61-4999-8E20-2DED2E287B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8325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27E0D-5D7C-4532-882E-259C226D797B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4366-6E61-4999-8E20-2DED2E287B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664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27E0D-5D7C-4532-882E-259C226D797B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4366-6E61-4999-8E20-2DED2E287B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245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27E0D-5D7C-4532-882E-259C226D797B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4366-6E61-4999-8E20-2DED2E287B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1810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27E0D-5D7C-4532-882E-259C226D797B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4366-6E61-4999-8E20-2DED2E287B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5846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27E0D-5D7C-4532-882E-259C226D797B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4366-6E61-4999-8E20-2DED2E287B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418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27E0D-5D7C-4532-882E-259C226D797B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4366-6E61-4999-8E20-2DED2E287B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2287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27E0D-5D7C-4532-882E-259C226D797B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4366-6E61-4999-8E20-2DED2E287B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64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27E0D-5D7C-4532-882E-259C226D797B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64366-6E61-4999-8E20-2DED2E287B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4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27E0D-5D7C-4532-882E-259C226D797B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64366-6E61-4999-8E20-2DED2E287B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46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Красочная рамка Lego стоковое изображение. изображение ..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11 ігор у парах з набором LEGO «6 цеглинок» для 1-го класу ...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3928" y="1122362"/>
            <a:ext cx="6642681" cy="386270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7270595" y="1122364"/>
            <a:ext cx="6445405" cy="2170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uk-UA" sz="6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Обчисли</a:t>
            </a:r>
            <a:endParaRPr lang="ru-RU" sz="6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6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21+3</a:t>
            </a:r>
            <a:endParaRPr lang="ru-RU" sz="6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53307" y="2564780"/>
            <a:ext cx="611991" cy="61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24</a:t>
            </a:r>
            <a:endParaRPr lang="ru-RU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69556" y="1514333"/>
            <a:ext cx="652743" cy="6588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</a:t>
            </a:r>
            <a:endParaRPr lang="ru-RU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875820" y="2711152"/>
            <a:ext cx="652743" cy="6851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uk-UA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875820" y="3896356"/>
            <a:ext cx="652743" cy="6588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</a:t>
            </a:r>
            <a:endParaRPr lang="ru-RU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677295" y="3896356"/>
            <a:ext cx="704039" cy="750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34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530066" y="3750752"/>
            <a:ext cx="652743" cy="6588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23</a:t>
            </a:r>
            <a:endParaRPr lang="ru-RU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73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расочная рамка Lego стоковое изображение. изображение ..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 descr="11 ігор у парах з набором LEGO «6 цеглинок» для 1-го класу ...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8510" y="1131794"/>
            <a:ext cx="6642681" cy="386270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5687122" y="2709203"/>
            <a:ext cx="865459" cy="75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4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66</a:t>
            </a:r>
            <a:endParaRPr lang="ru-RU" sz="4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220088" y="1606574"/>
            <a:ext cx="1895071" cy="11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6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62+5</a:t>
            </a:r>
            <a:endParaRPr lang="ru-RU" sz="6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08374" y="1511788"/>
            <a:ext cx="8194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67</a:t>
            </a:r>
            <a:endParaRPr lang="ru-RU" sz="4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082743" y="2709203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61</a:t>
            </a:r>
            <a:endParaRPr lang="ru-RU" sz="4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963158" y="3906618"/>
            <a:ext cx="7569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77</a:t>
            </a:r>
            <a:endParaRPr lang="ru-RU" sz="40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859698" y="3799256"/>
            <a:ext cx="8194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64</a:t>
            </a:r>
            <a:endParaRPr lang="ru-RU" sz="4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635428" y="3869255"/>
            <a:ext cx="8194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65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12243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расочная рамка Lego стоковое изображение. изображение ..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 descr="11 ігор у парах з набором LEGO «6 цеглинок» для 1-го класу ...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326" y="1312982"/>
            <a:ext cx="6642681" cy="386270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7354042" y="1482441"/>
            <a:ext cx="173316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6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78-2</a:t>
            </a:r>
            <a:endParaRPr lang="ru-RU" sz="6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73126" y="1616926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77</a:t>
            </a:r>
            <a:endParaRPr lang="ru-RU" sz="4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93900" y="4047221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76</a:t>
            </a:r>
            <a:endParaRPr lang="ru-RU" sz="40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279235" y="2902661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74</a:t>
            </a:r>
            <a:endParaRPr lang="ru-RU" sz="40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947250" y="2890391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75</a:t>
            </a:r>
            <a:endParaRPr lang="ru-RU" sz="40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947249" y="4108552"/>
            <a:ext cx="70403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73</a:t>
            </a:r>
            <a:endParaRPr lang="ru-RU" sz="40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801921" y="4047221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72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106732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расочная рамка Lego стоковое изображение. изображение ..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 descr="11 ігор у парах з набором LEGO «6 цеглинок» для 1-го класу ...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7033" y="1297775"/>
            <a:ext cx="6642681" cy="386270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4132837" y="1682005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56</a:t>
            </a:r>
            <a:endParaRPr lang="ru-RU" sz="4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187985" y="2780867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47</a:t>
            </a:r>
            <a:endParaRPr lang="ru-RU" sz="4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415909" y="3997365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48</a:t>
            </a:r>
            <a:endParaRPr lang="ru-RU" sz="4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916170" y="3997365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50</a:t>
            </a:r>
            <a:endParaRPr lang="ru-RU" sz="40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086355" y="4016604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49</a:t>
            </a:r>
            <a:endParaRPr lang="ru-RU" sz="40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095999" y="2798786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44</a:t>
            </a:r>
            <a:endParaRPr lang="ru-RU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177986" y="1297775"/>
            <a:ext cx="189507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66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44+5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264304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расочная рамка Lego стоковое изображение. изображение ..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 descr="11 ігор у парах з набором LEGO «6 цеглинок» для 1-го класу ...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011" y="1227450"/>
            <a:ext cx="6642681" cy="386270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7169729" y="1297775"/>
            <a:ext cx="173316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66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96-3</a:t>
            </a:r>
            <a:endParaRPr lang="ru-RU" sz="66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147058" y="1667107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98</a:t>
            </a:r>
            <a:endParaRPr lang="ru-RU" sz="4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13692" y="2789470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96</a:t>
            </a:r>
            <a:endParaRPr lang="ru-RU" sz="4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826961" y="3913408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95</a:t>
            </a:r>
            <a:endParaRPr lang="ru-RU" sz="40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296663" y="3958683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92</a:t>
            </a:r>
            <a:endParaRPr lang="ru-RU" sz="40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014222" y="3913408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93</a:t>
            </a:r>
            <a:endParaRPr lang="ru-RU" sz="40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014222" y="2921328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99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401113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расочная рамка Lego стоковое изображение. изображение ..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 descr="11 ігор у парах з набором LEGO «6 цеглинок» для 1-го класу ...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6676" y="1387911"/>
            <a:ext cx="6642681" cy="386270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7325846" y="1326580"/>
            <a:ext cx="173316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66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59-8</a:t>
            </a:r>
            <a:endParaRPr lang="ru-RU" sz="66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191662" y="1616256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54</a:t>
            </a:r>
            <a:endParaRPr lang="ru-RU" sz="4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51975" y="2880206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55</a:t>
            </a:r>
            <a:endParaRPr lang="ru-RU" sz="4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121301" y="4123959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53</a:t>
            </a:r>
            <a:endParaRPr lang="ru-RU" sz="40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791034" y="3954682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51</a:t>
            </a:r>
            <a:endParaRPr lang="ru-RU" sz="40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095999" y="4070982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52</a:t>
            </a:r>
            <a:endParaRPr lang="ru-RU" sz="40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095998" y="3019023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50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121194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47</Words>
  <Application>Microsoft Office PowerPoint</Application>
  <PresentationFormat>Широкоэкранный</PresentationFormat>
  <Paragraphs>43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Людмила</dc:creator>
  <cp:lastModifiedBy>Людмила</cp:lastModifiedBy>
  <cp:revision>11</cp:revision>
  <dcterms:created xsi:type="dcterms:W3CDTF">2023-09-11T07:24:12Z</dcterms:created>
  <dcterms:modified xsi:type="dcterms:W3CDTF">2023-09-17T14:42:22Z</dcterms:modified>
</cp:coreProperties>
</file>