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63" r:id="rId8"/>
    <p:sldId id="274" r:id="rId9"/>
    <p:sldId id="27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5" r:id="rId31"/>
    <p:sldId id="271" r:id="rId32"/>
    <p:sldId id="272" r:id="rId33"/>
    <p:sldId id="270" r:id="rId34"/>
    <p:sldId id="273" r:id="rId35"/>
    <p:sldId id="276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7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1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3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09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44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41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94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8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1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36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7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8781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2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62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71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53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1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6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99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5231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5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6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5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680970-B7DC-4FF2-8EFB-6513DE2E5357}" type="datetimeFigureOut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06.09.2023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ED5D6B-F8BB-4CB9-8853-5B33B64947D7}" type="slidenum">
              <a:rPr lang="uk-U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uk-U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8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D%D0%B8%D0%B3%D0%B0_%D1%80%D0%B5%D0%BA%D0%BE%D1%80%D0%B4%D1%96%D0%B2_%D0%93%D1%96%D0%BD%D0%BD%D0%B5%D1%81%D0%B0" TargetMode="External"/><Relationship Id="rId3" Type="http://schemas.openxmlformats.org/officeDocument/2006/relationships/hyperlink" Target="https://uk.wikipedia.org/wiki/IBF" TargetMode="External"/><Relationship Id="rId7" Type="http://schemas.openxmlformats.org/officeDocument/2006/relationships/hyperlink" Target="https://uk.wikipedia.org/wiki/%D0%9A%D0%BB%D0%B8%D1%87%D0%BA%D0%BE_%D0%92%D1%96%D1%82%D0%B0%D0%BB%D1%96%D0%B9_%D0%92%D0%BE%D0%BB%D0%BE%D0%B4%D0%B8%D0%BC%D0%B8%D1%80%D0%BE%D0%B2%D0%B8%D1%87" TargetMode="External"/><Relationship Id="rId2" Type="http://schemas.openxmlformats.org/officeDocument/2006/relationships/hyperlink" Target="https://uk.wikipedia.org/wiki/WBO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uk.wikipedia.org/wiki/WBA" TargetMode="External"/><Relationship Id="rId5" Type="http://schemas.openxmlformats.org/officeDocument/2006/relationships/hyperlink" Target="https://uk.wikipedia.org/wiki/The_Ring_(%D0%B6%D1%83%D1%80%D0%BD%D0%B0%D0%BB)" TargetMode="External"/><Relationship Id="rId4" Type="http://schemas.openxmlformats.org/officeDocument/2006/relationships/hyperlink" Target="https://uk.wikipedia.org/wiki/IBO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uk.wikipedia.org/wiki/%D0%9E%D0%BB%D1%96%D0%BC%D0%BF%D1%96%D0%B9%D1%81%D1%8C%D0%BA%D1%96_%D0%86%D0%B3%D1%80%D0%B8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uk.wikipedia.org/wiki/WBC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uk.wikipedia.org/wiki/%D0%A1%D0%B2%D1%96%D1%82%D0%BE%D0%B2%D0%B0_%D0%B1%D0%BE%D0%BA%D1%81%D0%B5%D1%80%D1%81%D1%8C%D0%BA%D0%B0_%D0%BE%D1%80%D0%B3%D0%B0%D0%BD%D1%96%D0%B7%D0%B0%D1%86%D1%96%D1%8F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k.wikipedia.org/wiki/%D0%A0%D0%B8%D0%BD%D0%B3_(%D0%B6%D1%83%D1%80%D0%BD%D0%B0%D0%BB)" TargetMode="External"/><Relationship Id="rId5" Type="http://schemas.openxmlformats.org/officeDocument/2006/relationships/hyperlink" Target="https://uk.wikipedia.org/wiki/WBA" TargetMode="External"/><Relationship Id="rId4" Type="http://schemas.openxmlformats.org/officeDocument/2006/relationships/hyperlink" Target="https://uk.wikipedia.org/wiki/IB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uk.wikipedia.org/wiki/%D0%9B%D0%BE%D0%BD%D0%B4%D0%BE%D0%BD" TargetMode="External"/><Relationship Id="rId7" Type="http://schemas.openxmlformats.org/officeDocument/2006/relationships/hyperlink" Target="https://uk.wikipedia.org/wiki/%D0%94%D0%BE%D0%B2%D0%B3%D0%BE%D0%B4%D1%8C%D0%BA%D0%BE_%D0%9D%D0%B0%D1%82%D0%B0%D0%BB%D1%96%D1%8F_%D0%92%D1%96%D0%BA%D1%82%D0%BE%D1%80%D1%96%D0%B2%D0%BD%D0%B0" TargetMode="External"/><Relationship Id="rId2" Type="http://schemas.openxmlformats.org/officeDocument/2006/relationships/hyperlink" Target="https://uk.wikipedia.org/wiki/%D0%9B%D1%96%D1%82%D0%BD%D1%96_%D0%9E%D0%BB%D1%96%D0%BC%D0%BF%D1%96%D0%B9%D1%81%D1%8C%D0%BA%D1%96_%D1%96%D0%B3%D1%80%D0%B8_2012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k.wikipedia.org/wiki/%D0%A2%D0%B0%D1%80%D0%B0%D1%81%D0%B5%D0%BD%D0%BA%D0%BE_%D0%9A%D0%B0%D1%82%D0%B5%D1%80%D0%B8%D0%BD%D0%B0_%D0%9C%D0%B8%D0%BA%D0%BE%D0%BB%D0%B0%D1%97%D0%B2%D0%BD%D0%B0" TargetMode="External"/><Relationship Id="rId5" Type="http://schemas.openxmlformats.org/officeDocument/2006/relationships/hyperlink" Target="https://uk.wikipedia.org/wiki/%D0%9A%D0%BE%D0%B6%D0%B5%D0%BD%D0%BA%D0%BE%D0%B2%D0%B0_%D0%90%D0%BD%D0%B0%D1%81%D1%82%D0%B0%D1%81%D1%96%D1%8F_%D0%9C%D0%B8%D0%BA%D0%BE%D0%BB%D0%B0%D1%97%D0%B2%D0%BD%D0%B0" TargetMode="External"/><Relationship Id="rId4" Type="http://schemas.openxmlformats.org/officeDocument/2006/relationships/hyperlink" Target="https://uk.wikipedia.org/wiki/%D0%90%D0%BA%D0%B0%D0%B4%D0%B5%D0%BC%D1%96%D1%87%D0%BD%D0%B5_%D0%B2%D0%B5%D1%81%D0%BB%D1%83%D0%B2%D0%B0%D0%BD%D0%BD%D1%8F_%D0%BD%D0%B0_%D0%BB%D1%96%D1%82%D0%BD%D1%96%D1%85_%D0%9E%D0%BB%D1%96%D0%BC%D0%BF%D1%96%D0%B9%D1%81%D1%8C%D0%BA%D0%B8%D1%85_%D1%96%D0%B3%D1%80%D0%B0%D1%85_2012_%E2%80%94_%D0%BF%D0%B0%D1%80%D0%BD%D1%96_%D1%87%D0%B5%D1%82%D0%B2%D1%96%D1%80%D0%BA%D0%B8_(%D0%B6%D1%96%D0%BD%D0%BA%D0%B8)" TargetMode="External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uk.wikipedia.org/wiki/%D0%A0%D1%96%D0%BE-%D0%B4%D0%B5-%D0%96%D0%B0%D0%BD%D0%B5%D0%B9%D1%80%D0%BE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s://uk.wikipedia.org/wiki/%D0%9B%D1%96%D1%82%D0%BD%D1%96_%D0%9E%D0%BB%D1%96%D0%BC%D0%BF%D1%96%D0%B9%D1%81%D1%8C%D0%BA%D1%96_%D1%96%D0%B3%D1%80%D0%B8_201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k.wikipedia.org/wiki/%D0%A3%D1%82%D1%96%D0%BC%D1%83%D1%80%D0%B0_%D0%9A%D0%BE%D1%85%D0%B5%D0%B9" TargetMode="External"/><Relationship Id="rId5" Type="http://schemas.openxmlformats.org/officeDocument/2006/relationships/hyperlink" Target="https://uk.wikipedia.org/wiki/%D0%A1%D0%BF%D0%BE%D1%80%D1%82%D0%B8%D0%B2%D0%BD%D0%B0_%D0%B3%D1%96%D0%BC%D0%BD%D0%B0%D1%81%D1%82%D0%B8%D0%BA%D0%B0_%D0%BD%D0%B0_%D0%BB%D1%96%D1%82%D0%BD%D1%96%D1%85_%D0%9E%D0%BB%D1%96%D0%BC%D0%BF%D1%96%D0%B9%D1%81%D1%8C%D0%BA%D0%B8%D1%85_%D1%96%D0%B3%D1%80%D0%B0%D1%85_2016_%E2%80%94_%D0%B0%D0%B1%D1%81%D0%BE%D0%BB%D1%8E%D1%82%D0%BD%D0%B0_%D0%BF%D0%B5%D1%80%D1%88%D1%96%D1%81%D1%82%D1%8C_(%D1%87%D0%BE%D0%BB%D0%BE%D0%B2%D1%96%D0%BA%D0%B8)" TargetMode="External"/><Relationship Id="rId4" Type="http://schemas.openxmlformats.org/officeDocument/2006/relationships/hyperlink" Target="https://uk.wikipedia.org/wiki/%D0%91%D1%80%D0%B0%D0%B7%D0%B8%D0%BB%D1%96%D1%8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uk.wikipedia.org/wiki/%D0%9B%D1%96%D1%82%D0%BD%D1%96_%D0%9E%D0%BB%D1%96%D0%BC%D0%BF%D1%96%D0%B9%D1%81%D1%8C%D0%BA%D1%96_%D1%96%D0%B3%D1%80%D0%B8_2016" TargetMode="External"/><Relationship Id="rId7" Type="http://schemas.openxmlformats.org/officeDocument/2006/relationships/hyperlink" Target="https://uk.wikipedia.org/wiki/%D0%AF%D0%BF%D0%BE%D0%BD%D1%96%D1%8F" TargetMode="External"/><Relationship Id="rId2" Type="http://schemas.openxmlformats.org/officeDocument/2006/relationships/hyperlink" Target="https://uk.wikipedia.org/wiki/%D0%A5%D1%83%D0%B4%D0%BE%D0%B6%D0%BD%D1%8F_%D0%B3%D1%96%D0%BC%D0%BD%D0%B0%D1%81%D1%82%D0%B8%D0%BA%D0%B0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k.wikipedia.org/wiki/%D0%91%D1%80%D0%B0%D0%B7%D0%B8%D0%BB%D1%96%D1%8F" TargetMode="External"/><Relationship Id="rId5" Type="http://schemas.openxmlformats.org/officeDocument/2006/relationships/hyperlink" Target="https://uk.wikipedia.org/wiki/%D0%A0%D1%96%D0%BE-%D0%B4%D0%B5-%D0%96%D0%B0%D0%BD%D0%B5%D0%B9%D1%80%D0%BE" TargetMode="External"/><Relationship Id="rId4" Type="http://schemas.openxmlformats.org/officeDocument/2006/relationships/hyperlink" Target="https://uk.wikipedia.org/wiki/%D0%A5%D1%83%D0%B4%D0%BE%D0%B6%D0%BD%D1%8F_%D0%B3%D1%96%D0%BC%D0%BD%D0%B0%D1%81%D1%82%D0%B8%D0%BA%D0%B0_%D0%BD%D0%B0_%D0%BB%D1%96%D1%82%D0%BD%D1%96%D1%85_%D0%9E%D0%BB%D1%96%D0%BC%D0%BF%D1%96%D0%B9%D1%81%D1%8C%D0%BA%D0%B8%D1%85_%D1%96%D0%B3%D1%80%D0%B0%D1%85_2016_%E2%80%94_%D1%96%D0%BD%D0%B4%D0%B8%D0%B2%D1%96%D0%B4%D1%83%D0%B0%D0%BB%D1%8C%D0%BD%D0%B5_%D0%B1%D0%B0%D0%B3%D0%B0%D1%82%D0%BE%D0%B1%D0%BE%D1%80%D1%81%D1%82%D0%B2%D0%BE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E%D1%80%D0%BE%D1%82%D1%8C%D0%B1%D0%B0_%D0%BD%D0%B0_%D0%BB%D1%96%D1%82%D0%BD%D1%96%D0%B9_%D0%A3%D0%BD%D1%96%D0%B2%D0%B5%D1%80%D1%81%D1%96%D0%B0%D0%B4%D1%96_2013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s://uk.wikipedia.org/wiki/%D0%91%D0%BE%D1%80%D0%BE%D1%82%D1%8C%D0%B1%D0%B0_(%D1%81%D0%BF%D0%BE%D1%80%D1%82)" TargetMode="External"/><Relationship Id="rId7" Type="http://schemas.openxmlformats.org/officeDocument/2006/relationships/hyperlink" Target="https://uk.wikipedia.org/wiki/%D0%84%D0%B2%D1%80%D0%BE%D0%BF%D0%B5%D0%B9%D1%81%D1%8C%D0%BA%D1%96_%D1%96%D0%B3%D1%80%D0%B8_2015" TargetMode="External"/><Relationship Id="rId12" Type="http://schemas.openxmlformats.org/officeDocument/2006/relationships/hyperlink" Target="https://uk.wikipedia.org/w/index.php?title=%D0%9C%D1%96%D0%B6%D0%BD%D0%B0%D1%80%D0%BE%D0%B4%D0%BD%D0%B0_%D1%84%D0%B5%D0%B4%D0%B5%D1%80%D0%B0%D1%86%D1%96%D1%8F_%D0%BE%D0%B1'%D1%94%D0%B4%D0%BD%D0%B0%D0%BD%D0%B8%D1%85_%D1%81%D1%82%D0%B8%D0%BB%D1%96%D0%B2_%D0%B1%D0%BE%D1%80%D0%BE%D1%82%D1%8C%D0%B1%D0%B8&amp;action=edit&amp;redlink=1" TargetMode="External"/><Relationship Id="rId2" Type="http://schemas.openxmlformats.org/officeDocument/2006/relationships/hyperlink" Target="https://uk.wikipedia.org/wiki/%D0%A3%D0%BA%D1%80%D0%B0%D1%97%D0%BD%D0%B0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uk.wikipedia.org/wiki/%D0%84%D0%B2%D1%80%D0%BE%D0%BF%D0%B5%D0%B9%D1%81%D1%8C%D0%BA%D1%96_%D1%96%D0%B3%D1%80%D0%B8_2019" TargetMode="External"/><Relationship Id="rId11" Type="http://schemas.openxmlformats.org/officeDocument/2006/relationships/hyperlink" Target="https://uk.wikipedia.org/wiki/2015" TargetMode="External"/><Relationship Id="rId5" Type="http://schemas.openxmlformats.org/officeDocument/2006/relationships/hyperlink" Target="https://uk.wikipedia.org/wiki/%D0%93%D1%80%D0%B5%D0%BA%D0%BE-%D1%80%D0%B8%D0%BC%D1%81%D1%8C%D0%BA%D0%B0_%D0%B1%D0%BE%D1%80%D0%BE%D1%82%D1%8C%D0%B1%D0%B0_%D0%BD%D0%B0_%D0%BB%D1%96%D1%82%D0%BD%D1%96%D1%85_%D0%9E%D0%BB%D1%96%D0%BC%D0%BF%D1%96%D0%B9%D1%81%D1%8C%D0%BA%D0%B8%D1%85_%D1%96%D0%B3%D1%80%D0%B0%D1%85_2016_%E2%80%94_%D0%B4%D0%BE_85_%D0%BA%D0%B3" TargetMode="External"/><Relationship Id="rId10" Type="http://schemas.openxmlformats.org/officeDocument/2006/relationships/hyperlink" Target="https://uk.wikipedia.org/wiki/2014" TargetMode="External"/><Relationship Id="rId4" Type="http://schemas.openxmlformats.org/officeDocument/2006/relationships/hyperlink" Target="https://uk.wikipedia.org/wiki/%D0%93%D1%80%D0%B5%D0%BA%D0%BE-%D1%80%D0%B8%D0%BC%D1%81%D1%8C%D0%BA%D0%B0_%D0%B1%D0%BE%D1%80%D0%BE%D1%82%D1%8C%D0%B1%D0%B0" TargetMode="External"/><Relationship Id="rId9" Type="http://schemas.openxmlformats.org/officeDocument/2006/relationships/hyperlink" Target="https://uk.wikipedia.org/wiki/%D0%97%D0%B0%D1%81%D0%BB%D1%83%D0%B6%D0%B5%D0%BD%D0%B8%D0%B9_%D0%BC%D0%B0%D0%B9%D1%81%D1%82%D0%B5%D1%80_%D1%81%D0%BF%D0%BE%D1%80%D1%82%D1%83_%D0%A3%D0%BA%D1%80%D0%B0%D1%97%D0%BD%D0%B8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 – 7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00042"/>
            <a:ext cx="4790316" cy="7969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Володимир Кличко</a:t>
            </a:r>
            <a:endParaRPr lang="uk-UA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357298"/>
            <a:ext cx="5572196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На </a:t>
            </a:r>
            <a:r>
              <a:rPr lang="en-US" sz="1800" dirty="0" smtClean="0">
                <a:latin typeface="Segoe Print" pitchFamily="2" charset="0"/>
              </a:rPr>
              <a:t>XXVI </a:t>
            </a:r>
            <a:r>
              <a:rPr lang="ru-RU" sz="1800" dirty="0" err="1" smtClean="0">
                <a:latin typeface="Segoe Print" pitchFamily="2" charset="0"/>
              </a:rPr>
              <a:t>Літніх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Олімпійських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uk-UA" sz="1800" dirty="0" smtClean="0">
                <a:latin typeface="Segoe Print" pitchFamily="2" charset="0"/>
              </a:rPr>
              <a:t>іграх </a:t>
            </a:r>
            <a:r>
              <a:rPr lang="ru-RU" sz="1800" dirty="0" smtClean="0">
                <a:latin typeface="Segoe Print" pitchFamily="2" charset="0"/>
              </a:rPr>
              <a:t>в </a:t>
            </a:r>
            <a:r>
              <a:rPr lang="ru-RU" sz="1800" dirty="0" err="1" smtClean="0">
                <a:latin typeface="Segoe Print" pitchFamily="2" charset="0"/>
              </a:rPr>
              <a:t>Атланті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здобув</a:t>
            </a:r>
            <a:r>
              <a:rPr lang="ru-RU" sz="1800" dirty="0" smtClean="0">
                <a:latin typeface="Segoe Print" pitchFamily="2" charset="0"/>
              </a:rPr>
              <a:t> золото </a:t>
            </a:r>
            <a:r>
              <a:rPr lang="uk-UA" sz="1800" dirty="0" smtClean="0">
                <a:latin typeface="Segoe Print" pitchFamily="2" charset="0"/>
              </a:rPr>
              <a:t>у надважкій ваговій категорії.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Чемпіон світу з боксу у важкій ваговій категорії за версіями </a:t>
            </a:r>
            <a:r>
              <a:rPr lang="en-US" sz="1800" dirty="0" smtClean="0">
                <a:latin typeface="Segoe Print" pitchFamily="2" charset="0"/>
                <a:hlinkClick r:id="rId2" tooltip="WBO"/>
              </a:rPr>
              <a:t>WBO</a:t>
            </a:r>
            <a:r>
              <a:rPr lang="en-US" sz="1800" dirty="0" smtClean="0">
                <a:latin typeface="Segoe Print" pitchFamily="2" charset="0"/>
              </a:rPr>
              <a:t> (2000—2003 </a:t>
            </a:r>
            <a:r>
              <a:rPr lang="uk-UA" sz="1800" dirty="0" smtClean="0">
                <a:latin typeface="Segoe Print" pitchFamily="2" charset="0"/>
              </a:rPr>
              <a:t>роки, 2008—2015 </a:t>
            </a:r>
            <a:r>
              <a:rPr lang="uk-UA" sz="1800" dirty="0" err="1" smtClean="0">
                <a:latin typeface="Segoe Print" pitchFamily="2" charset="0"/>
              </a:rPr>
              <a:t>роки</a:t>
            </a:r>
            <a:r>
              <a:rPr lang="uk-UA" sz="1800" dirty="0" smtClean="0">
                <a:latin typeface="Segoe Print" pitchFamily="2" charset="0"/>
              </a:rPr>
              <a:t>), </a:t>
            </a:r>
            <a:r>
              <a:rPr lang="en-US" sz="1800" dirty="0" smtClean="0">
                <a:latin typeface="Segoe Print" pitchFamily="2" charset="0"/>
                <a:hlinkClick r:id="rId3" tooltip="IBF"/>
              </a:rPr>
              <a:t>IBF</a:t>
            </a:r>
            <a:r>
              <a:rPr lang="en-US" sz="1800" dirty="0" smtClean="0">
                <a:latin typeface="Segoe Print" pitchFamily="2" charset="0"/>
              </a:rPr>
              <a:t> (2006—2015 </a:t>
            </a:r>
            <a:r>
              <a:rPr lang="uk-UA" sz="1800" dirty="0" smtClean="0">
                <a:latin typeface="Segoe Print" pitchFamily="2" charset="0"/>
              </a:rPr>
              <a:t>роки), </a:t>
            </a:r>
            <a:r>
              <a:rPr lang="en-US" sz="1800" dirty="0" smtClean="0">
                <a:latin typeface="Segoe Print" pitchFamily="2" charset="0"/>
                <a:hlinkClick r:id="rId4" tooltip="IBO"/>
              </a:rPr>
              <a:t>IBO</a:t>
            </a:r>
            <a:r>
              <a:rPr lang="en-US" sz="1800" dirty="0" smtClean="0">
                <a:latin typeface="Segoe Print" pitchFamily="2" charset="0"/>
              </a:rPr>
              <a:t> (2006—2015 </a:t>
            </a:r>
            <a:r>
              <a:rPr lang="uk-UA" sz="1800" dirty="0" smtClean="0">
                <a:latin typeface="Segoe Print" pitchFamily="2" charset="0"/>
              </a:rPr>
              <a:t>роки), </a:t>
            </a:r>
            <a:r>
              <a:rPr lang="en-US" sz="1800" dirty="0" smtClean="0">
                <a:latin typeface="Segoe Print" pitchFamily="2" charset="0"/>
                <a:hlinkClick r:id="rId5" tooltip="The Ring (журнал)"/>
              </a:rPr>
              <a:t>The Ring</a:t>
            </a:r>
            <a:r>
              <a:rPr lang="en-US" sz="1800" dirty="0" smtClean="0">
                <a:latin typeface="Segoe Print" pitchFamily="2" charset="0"/>
              </a:rPr>
              <a:t> (2009—2015 </a:t>
            </a:r>
            <a:r>
              <a:rPr lang="uk-UA" sz="1800" dirty="0" smtClean="0">
                <a:latin typeface="Segoe Print" pitchFamily="2" charset="0"/>
              </a:rPr>
              <a:t>роки), </a:t>
            </a:r>
            <a:r>
              <a:rPr lang="en-US" sz="1800" dirty="0" smtClean="0">
                <a:latin typeface="Segoe Print" pitchFamily="2" charset="0"/>
                <a:hlinkClick r:id="rId6" tooltip="WBA"/>
              </a:rPr>
              <a:t>WBA</a:t>
            </a:r>
            <a:r>
              <a:rPr lang="en-US" sz="1800" dirty="0" smtClean="0">
                <a:latin typeface="Segoe Print" pitchFamily="2" charset="0"/>
              </a:rPr>
              <a:t> (2011—2015 </a:t>
            </a:r>
            <a:r>
              <a:rPr lang="uk-UA" sz="1800" dirty="0" smtClean="0">
                <a:latin typeface="Segoe Print" pitchFamily="2" charset="0"/>
              </a:rPr>
              <a:t>роки).</a:t>
            </a:r>
          </a:p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2 </a:t>
            </a:r>
            <a:r>
              <a:rPr lang="ru-RU" sz="1800" dirty="0" err="1" smtClean="0">
                <a:latin typeface="Segoe Print" pitchFamily="2" charset="0"/>
              </a:rPr>
              <a:t>жовтня</a:t>
            </a:r>
            <a:r>
              <a:rPr lang="ru-RU" sz="1800" dirty="0" smtClean="0">
                <a:latin typeface="Segoe Print" pitchFamily="2" charset="0"/>
              </a:rPr>
              <a:t> 2018 року </a:t>
            </a:r>
            <a:r>
              <a:rPr lang="ru-RU" sz="1800" dirty="0" err="1" smtClean="0">
                <a:latin typeface="Segoe Print" pitchFamily="2" charset="0"/>
                <a:hlinkClick r:id="rId7" tooltip="Кличко Віталій Володимирович"/>
              </a:rPr>
              <a:t>Віталія</a:t>
            </a:r>
            <a:r>
              <a:rPr lang="ru-RU" sz="1800" dirty="0" smtClean="0">
                <a:latin typeface="Segoe Print" pitchFamily="2" charset="0"/>
              </a:rPr>
              <a:t> та </a:t>
            </a:r>
            <a:r>
              <a:rPr lang="ru-RU" sz="1800" dirty="0" err="1" smtClean="0">
                <a:latin typeface="Segoe Print" pitchFamily="2" charset="0"/>
              </a:rPr>
              <a:t>Володимира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Кличків</a:t>
            </a:r>
            <a:r>
              <a:rPr lang="ru-RU" sz="1800" dirty="0" smtClean="0">
                <a:latin typeface="Segoe Print" pitchFamily="2" charset="0"/>
              </a:rPr>
              <a:t> внесли до </a:t>
            </a:r>
            <a:r>
              <a:rPr lang="ru-RU" sz="1800" dirty="0" smtClean="0">
                <a:latin typeface="Segoe Print" pitchFamily="2" charset="0"/>
                <a:hlinkClick r:id="rId8" tooltip="Книга рекордів Гіннеса"/>
              </a:rPr>
              <a:t>Книги </a:t>
            </a:r>
            <a:r>
              <a:rPr lang="ru-RU" sz="1800" dirty="0" err="1" smtClean="0">
                <a:latin typeface="Segoe Print" pitchFamily="2" charset="0"/>
                <a:hlinkClick r:id="rId8" tooltip="Книга рекордів Гіннеса"/>
              </a:rPr>
              <a:t>рекордів</a:t>
            </a:r>
            <a:r>
              <a:rPr lang="ru-RU" sz="1800" dirty="0" smtClean="0">
                <a:latin typeface="Segoe Print" pitchFamily="2" charset="0"/>
                <a:hlinkClick r:id="rId8" tooltip="Книга рекордів Гіннеса"/>
              </a:rPr>
              <a:t> </a:t>
            </a:r>
            <a:r>
              <a:rPr lang="ru-RU" sz="1800" dirty="0" err="1" smtClean="0">
                <a:latin typeface="Segoe Print" pitchFamily="2" charset="0"/>
                <a:hlinkClick r:id="rId8" tooltip="Книга рекордів Гіннеса"/>
              </a:rPr>
              <a:t>Гіннеса</a:t>
            </a:r>
            <a:r>
              <a:rPr lang="ru-RU" sz="1800" dirty="0" smtClean="0">
                <a:latin typeface="Segoe Print" pitchFamily="2" charset="0"/>
              </a:rPr>
              <a:t>, як </a:t>
            </a:r>
            <a:r>
              <a:rPr lang="ru-RU" sz="1800" dirty="0" err="1" smtClean="0">
                <a:latin typeface="Segoe Print" pitchFamily="2" charset="0"/>
              </a:rPr>
              <a:t>братів-чемпіонів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які</a:t>
            </a:r>
            <a:r>
              <a:rPr lang="ru-RU" sz="1800" dirty="0" smtClean="0">
                <a:latin typeface="Segoe Print" pitchFamily="2" charset="0"/>
              </a:rPr>
              <a:t> на </a:t>
            </a:r>
            <a:r>
              <a:rPr lang="ru-RU" sz="1800" dirty="0" err="1" smtClean="0">
                <a:latin typeface="Segoe Print" pitchFamily="2" charset="0"/>
              </a:rPr>
              <a:t>двох</a:t>
            </a:r>
            <a:r>
              <a:rPr lang="ru-RU" sz="1800" dirty="0" smtClean="0">
                <a:latin typeface="Segoe Print" pitchFamily="2" charset="0"/>
              </a:rPr>
              <a:t> провели </a:t>
            </a:r>
            <a:r>
              <a:rPr lang="ru-RU" sz="1800" dirty="0" err="1" smtClean="0">
                <a:latin typeface="Segoe Print" pitchFamily="2" charset="0"/>
              </a:rPr>
              <a:t>найбільшу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кількість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боїв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uk-UA" sz="1800" dirty="0" smtClean="0">
              <a:latin typeface="Segoe Print" pitchFamily="2" charset="0"/>
            </a:endParaRPr>
          </a:p>
          <a:p>
            <a:pPr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18434" name="Picture 2" descr="Картинки по запросу &quot;володимир кличко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1142984"/>
            <a:ext cx="2928958" cy="440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18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90250" cy="10826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Інесса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 Кравець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00174"/>
            <a:ext cx="4640560" cy="40005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Олімпійська чемпіонка 1996 року в потрійному стрибку. Срібна призерка Олімпійських</a:t>
            </a:r>
            <a:r>
              <a:rPr lang="uk-UA" sz="1800" dirty="0" smtClean="0">
                <a:latin typeface="Segoe Print" pitchFamily="2" charset="0"/>
                <a:hlinkClick r:id="rId2" tooltip="Олімпійські Ігри"/>
              </a:rPr>
              <a:t> </a:t>
            </a:r>
            <a:r>
              <a:rPr lang="uk-UA" sz="1800" dirty="0" smtClean="0">
                <a:latin typeface="Segoe Print" pitchFamily="2" charset="0"/>
              </a:rPr>
              <a:t>ігор 1992 року в стрибках в довжину.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Чемпіонка світу (1991, 1993, 1995), володар Кубка світу (1994), чемпіонка Європи (1992). Багаторазова призерка чемпіонатів Європи та світу.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Неодноразова рекордсменка світу.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Її світовий рекорд у потрійному стрибку (15,50 м), встановлений 10 серпня 1995 року, не побитий до сьогодні.</a:t>
            </a:r>
          </a:p>
          <a:p>
            <a:endParaRPr lang="uk-UA" dirty="0"/>
          </a:p>
        </p:txBody>
      </p:sp>
      <p:pic>
        <p:nvPicPr>
          <p:cNvPr id="19458" name="Picture 2" descr="Картинки по запросу &quot;інеса кравец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347219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06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В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̓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ячеслав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 Олійник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71612"/>
            <a:ext cx="5143536" cy="3214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На Олімпіаді 1996 року в Атланті В'ячеслав Олійник здобув золоту медаль з </a:t>
            </a:r>
            <a:r>
              <a:rPr lang="uk-UA" sz="1800" dirty="0" err="1" smtClean="0">
                <a:latin typeface="Segoe Print" pitchFamily="2" charset="0"/>
              </a:rPr>
              <a:t>греко</a:t>
            </a:r>
            <a:r>
              <a:rPr lang="uk-UA" sz="1800" dirty="0" smtClean="0">
                <a:latin typeface="Segoe Print" pitchFamily="2" charset="0"/>
              </a:rPr>
              <a:t> - римської боротьби, яка стала першою золотою медаллю на літніх Олімпійських іграх в історії незалежної України.</a:t>
            </a:r>
          </a:p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У 1994 </a:t>
            </a:r>
            <a:r>
              <a:rPr lang="ru-RU" sz="1800" dirty="0" err="1" smtClean="0">
                <a:latin typeface="Segoe Print" pitchFamily="2" charset="0"/>
              </a:rPr>
              <a:t>році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йому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було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присвоєно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звання</a:t>
            </a:r>
            <a:r>
              <a:rPr lang="ru-RU" sz="1800" dirty="0" smtClean="0">
                <a:latin typeface="Segoe Print" pitchFamily="2" charset="0"/>
              </a:rPr>
              <a:t> «</a:t>
            </a:r>
            <a:r>
              <a:rPr lang="ru-RU" sz="1800" dirty="0" err="1" smtClean="0">
                <a:latin typeface="Segoe Print" pitchFamily="2" charset="0"/>
              </a:rPr>
              <a:t>Заслужений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майстер</a:t>
            </a:r>
            <a:r>
              <a:rPr lang="ru-RU" sz="1800" dirty="0" smtClean="0">
                <a:latin typeface="Segoe Print" pitchFamily="2" charset="0"/>
              </a:rPr>
              <a:t> спорту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». У 1996 </a:t>
            </a:r>
            <a:r>
              <a:rPr lang="ru-RU" sz="1800" dirty="0" err="1" smtClean="0">
                <a:latin typeface="Segoe Print" pitchFamily="2" charset="0"/>
              </a:rPr>
              <a:t>році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був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нагороджений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хрестом</a:t>
            </a:r>
            <a:r>
              <a:rPr lang="ru-RU" sz="1800" dirty="0" smtClean="0">
                <a:latin typeface="Segoe Print" pitchFamily="2" charset="0"/>
              </a:rPr>
              <a:t> «За </a:t>
            </a:r>
            <a:r>
              <a:rPr lang="ru-RU" sz="1800" dirty="0" err="1" smtClean="0">
                <a:latin typeface="Segoe Print" pitchFamily="2" charset="0"/>
              </a:rPr>
              <a:t>мужність</a:t>
            </a:r>
            <a:r>
              <a:rPr lang="ru-RU" sz="1800" dirty="0" smtClean="0">
                <a:latin typeface="Segoe Print" pitchFamily="2" charset="0"/>
              </a:rPr>
              <a:t>».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20482" name="Picture 2" descr="Картинки по запросу &quot;вячеслав олій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6"/>
            <a:ext cx="3143272" cy="471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30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18878" cy="10826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Юлія </a:t>
            </a:r>
            <a:r>
              <a:rPr lang="uk-UA" sz="3200" b="1" dirty="0" err="1" smtClean="0">
                <a:solidFill>
                  <a:schemeClr val="tx1"/>
                </a:solidFill>
                <a:latin typeface="Segoe Print" pitchFamily="2" charset="0"/>
              </a:rPr>
              <a:t>Джіма</a:t>
            </a:r>
            <a:endParaRPr lang="uk-UA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47800"/>
            <a:ext cx="4433126" cy="512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Українська біатлоністка, чемпіонка Олімпійських ігор в Сочі, срібна призерка чемпіонату світу, переможниця та призерка етапів кубка світу з біатлону, чотириразова чемпіонка Європи в естафеті, призерка Кубка Європи з біатлону. Заслужений майстер спорту України.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Нагороджена</a:t>
            </a:r>
            <a:r>
              <a:rPr lang="ru-RU" sz="1800" dirty="0" smtClean="0">
                <a:latin typeface="Segoe Print" pitchFamily="2" charset="0"/>
              </a:rPr>
              <a:t> орденами «За заслуги» III </a:t>
            </a:r>
            <a:r>
              <a:rPr lang="ru-RU" sz="1800" dirty="0" err="1" smtClean="0">
                <a:latin typeface="Segoe Print" pitchFamily="2" charset="0"/>
              </a:rPr>
              <a:t>ступеня</a:t>
            </a:r>
            <a:r>
              <a:rPr lang="ru-RU" sz="1800" dirty="0" smtClean="0">
                <a:latin typeface="Segoe Print" pitchFamily="2" charset="0"/>
              </a:rPr>
              <a:t> (2014), «За заслуги» II </a:t>
            </a:r>
            <a:r>
              <a:rPr lang="ru-RU" sz="1800" dirty="0" err="1" smtClean="0">
                <a:latin typeface="Segoe Print" pitchFamily="2" charset="0"/>
              </a:rPr>
              <a:t>ступеня</a:t>
            </a:r>
            <a:r>
              <a:rPr lang="ru-RU" sz="1800" dirty="0" smtClean="0">
                <a:latin typeface="Segoe Print" pitchFamily="2" charset="0"/>
              </a:rPr>
              <a:t> (2017).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31746" name="Picture 2" descr="https://pic.sport.ua/images/news/0/8/65/orig_333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652475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22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Катерина</a:t>
            </a:r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uk-UA" sz="3200" b="1" dirty="0" err="1" smtClean="0">
                <a:solidFill>
                  <a:schemeClr val="tx1"/>
                </a:solidFill>
                <a:latin typeface="Segoe Print" pitchFamily="2" charset="0"/>
              </a:rPr>
              <a:t>Серебрянська</a:t>
            </a:r>
            <a:endParaRPr lang="uk-UA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47800"/>
            <a:ext cx="5790448" cy="50530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1800" dirty="0" err="1" smtClean="0">
                <a:latin typeface="Segoe Print" pitchFamily="2" charset="0"/>
              </a:rPr>
              <a:t>Олімпійська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художньої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гімнастики</a:t>
            </a:r>
            <a:r>
              <a:rPr lang="ru-RU" sz="1800" dirty="0" smtClean="0">
                <a:latin typeface="Segoe Print" pitchFamily="2" charset="0"/>
              </a:rPr>
              <a:t> в </a:t>
            </a:r>
            <a:r>
              <a:rPr lang="ru-RU" sz="1800" dirty="0" err="1" smtClean="0">
                <a:latin typeface="Segoe Print" pitchFamily="2" charset="0"/>
              </a:rPr>
              <a:t>Атланті</a:t>
            </a:r>
            <a:r>
              <a:rPr lang="ru-RU" sz="1800" dirty="0" smtClean="0">
                <a:latin typeface="Segoe Print" pitchFamily="2" charset="0"/>
              </a:rPr>
              <a:t> (1996), </a:t>
            </a:r>
            <a:r>
              <a:rPr lang="ru-RU" sz="1800" dirty="0" err="1" smtClean="0">
                <a:latin typeface="Segoe Print" pitchFamily="2" charset="0"/>
              </a:rPr>
              <a:t>заслужений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майстер</a:t>
            </a:r>
            <a:r>
              <a:rPr lang="ru-RU" sz="1800" dirty="0" smtClean="0">
                <a:latin typeface="Segoe Print" pitchFamily="2" charset="0"/>
              </a:rPr>
              <a:t> спорту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err="1" smtClean="0">
                <a:latin typeface="Segoe Print" pitchFamily="2" charset="0"/>
              </a:rPr>
              <a:t>з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err="1" smtClean="0">
                <a:latin typeface="Segoe Print" pitchFamily="2" charset="0"/>
              </a:rPr>
              <a:t>художньої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гімнастики</a:t>
            </a:r>
            <a:r>
              <a:rPr lang="ru-RU" sz="1800" dirty="0" smtClean="0">
                <a:latin typeface="Segoe Print" pitchFamily="2" charset="0"/>
              </a:rPr>
              <a:t>. 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Почесна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відзнака</a:t>
            </a:r>
            <a:r>
              <a:rPr lang="ru-RU" sz="1800" dirty="0" smtClean="0">
                <a:latin typeface="Segoe Print" pitchFamily="2" charset="0"/>
              </a:rPr>
              <a:t> Президента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 (1995) — за </a:t>
            </a:r>
            <a:r>
              <a:rPr lang="ru-RU" sz="1800" dirty="0" err="1" smtClean="0">
                <a:latin typeface="Segoe Print" pitchFamily="2" charset="0"/>
              </a:rPr>
              <a:t>видатні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досягнення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вагомий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особистий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внесок</a:t>
            </a:r>
            <a:r>
              <a:rPr lang="ru-RU" sz="1800" dirty="0" smtClean="0">
                <a:latin typeface="Segoe Print" pitchFamily="2" charset="0"/>
              </a:rPr>
              <a:t> в </a:t>
            </a:r>
            <a:r>
              <a:rPr lang="ru-RU" sz="1800" dirty="0" err="1" smtClean="0">
                <a:latin typeface="Segoe Print" pitchFamily="2" charset="0"/>
              </a:rPr>
              <a:t>утвердження</a:t>
            </a:r>
            <a:r>
              <a:rPr lang="ru-RU" sz="1800" dirty="0" smtClean="0">
                <a:latin typeface="Segoe Print" pitchFamily="2" charset="0"/>
              </a:rPr>
              <a:t> авторитету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 у </a:t>
            </a:r>
            <a:r>
              <a:rPr lang="ru-RU" sz="1800" dirty="0" err="1" smtClean="0">
                <a:latin typeface="Segoe Print" pitchFamily="2" charset="0"/>
              </a:rPr>
              <a:t>світовому</a:t>
            </a:r>
            <a:r>
              <a:rPr lang="ru-RU" sz="1800" dirty="0" smtClean="0">
                <a:latin typeface="Segoe Print" pitchFamily="2" charset="0"/>
              </a:rPr>
              <a:t> спортивному </a:t>
            </a:r>
            <a:r>
              <a:rPr lang="ru-RU" sz="1800" dirty="0" err="1" smtClean="0">
                <a:latin typeface="Segoe Print" pitchFamily="2" charset="0"/>
              </a:rPr>
              <a:t>співтовариств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1800" u="sng" dirty="0" err="1" smtClean="0">
                <a:latin typeface="Segoe Print" pitchFamily="2" charset="0"/>
              </a:rPr>
              <a:t>Жінка</a:t>
            </a:r>
            <a:r>
              <a:rPr lang="ru-RU" sz="1800" u="sng" dirty="0" smtClean="0">
                <a:latin typeface="Segoe Print" pitchFamily="2" charset="0"/>
              </a:rPr>
              <a:t> року</a:t>
            </a:r>
            <a:r>
              <a:rPr lang="ru-RU" sz="1800" dirty="0" smtClean="0">
                <a:latin typeface="Segoe Print" pitchFamily="2" charset="0"/>
              </a:rPr>
              <a:t> (1996)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Заслужений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майстер</a:t>
            </a:r>
            <a:r>
              <a:rPr lang="ru-RU" sz="1800" dirty="0" smtClean="0">
                <a:latin typeface="Segoe Print" pitchFamily="2" charset="0"/>
              </a:rPr>
              <a:t> спорту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 (1996)</a:t>
            </a: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sp>
        <p:nvSpPr>
          <p:cNvPr id="21506" name="AutoShape 2" descr="Картинки по запросу &quot;катерина серебрянсь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08" name="AutoShape 4" descr="Картинки по запросу &quot;катерина серебрянсь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10" name="AutoShape 6" descr="https://www.rbc.ua/static/ckef/img/1_%D0%93%D0%B0%D0%BB%D0%BB%D0%B5%D1%80%D0%B5%D1%8F%2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21511" name="Picture 7" descr="C:\Users\Yaroslav\Desktop\1_Галлере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357299"/>
            <a:ext cx="2857519" cy="39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97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51102" cy="939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Яна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Клочкова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00108"/>
            <a:ext cx="4786346" cy="57150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dirty="0" smtClean="0"/>
              <a:t> </a:t>
            </a:r>
            <a:r>
              <a:rPr lang="ru-RU" sz="2100" dirty="0" err="1" smtClean="0">
                <a:latin typeface="Segoe Print" pitchFamily="2" charset="0"/>
              </a:rPr>
              <a:t>Українська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чотирикратна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Олімпійська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чемпіонка</a:t>
            </a:r>
            <a:r>
              <a:rPr lang="ru-RU" sz="2100" dirty="0" smtClean="0">
                <a:latin typeface="Segoe Print" pitchFamily="2" charset="0"/>
              </a:rPr>
              <a:t> на </a:t>
            </a:r>
            <a:r>
              <a:rPr lang="ru-RU" sz="2100" dirty="0" err="1" smtClean="0">
                <a:latin typeface="Segoe Print" pitchFamily="2" charset="0"/>
              </a:rPr>
              <a:t>дистанціях</a:t>
            </a:r>
            <a:r>
              <a:rPr lang="ru-RU" sz="2100" dirty="0" smtClean="0">
                <a:latin typeface="Segoe Print" pitchFamily="2" charset="0"/>
              </a:rPr>
              <a:t> 200 та 400 </a:t>
            </a:r>
            <a:r>
              <a:rPr lang="ru-RU" sz="2100" dirty="0" err="1" smtClean="0">
                <a:latin typeface="Segoe Print" pitchFamily="2" charset="0"/>
              </a:rPr>
              <a:t>метрів</a:t>
            </a:r>
            <a:r>
              <a:rPr lang="ru-RU" sz="2100" dirty="0" smtClean="0">
                <a:latin typeface="Segoe Print" pitchFamily="2" charset="0"/>
              </a:rPr>
              <a:t>, </a:t>
            </a:r>
            <a:r>
              <a:rPr lang="ru-RU" sz="2100" dirty="0" err="1" smtClean="0">
                <a:latin typeface="Segoe Print" pitchFamily="2" charset="0"/>
              </a:rPr>
              <a:t>срібна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призерка</a:t>
            </a:r>
            <a:r>
              <a:rPr lang="ru-RU" sz="2100" dirty="0" smtClean="0">
                <a:latin typeface="Segoe Print" pitchFamily="2" charset="0"/>
              </a:rPr>
              <a:t> — 800 </a:t>
            </a:r>
            <a:r>
              <a:rPr lang="ru-RU" sz="2100" dirty="0" err="1" smtClean="0">
                <a:latin typeface="Segoe Print" pitchFamily="2" charset="0"/>
              </a:rPr>
              <a:t>метрів</a:t>
            </a:r>
            <a:r>
              <a:rPr lang="ru-RU" sz="21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2100" dirty="0" smtClean="0">
                <a:latin typeface="Segoe Print" pitchFamily="2" charset="0"/>
              </a:rPr>
              <a:t>Перемоги </a:t>
            </a:r>
            <a:r>
              <a:rPr lang="ru-RU" sz="2100" dirty="0" err="1" smtClean="0">
                <a:latin typeface="Segoe Print" pitchFamily="2" charset="0"/>
              </a:rPr>
              <a:t>здобула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наЛітніх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Олімпійських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іграх</a:t>
            </a:r>
            <a:r>
              <a:rPr lang="ru-RU" sz="2100" dirty="0" smtClean="0">
                <a:latin typeface="Segoe Print" pitchFamily="2" charset="0"/>
              </a:rPr>
              <a:t> 2000 та 2004 </a:t>
            </a:r>
            <a:r>
              <a:rPr lang="ru-RU" sz="2100" dirty="0" err="1" smtClean="0">
                <a:latin typeface="Segoe Print" pitchFamily="2" charset="0"/>
              </a:rPr>
              <a:t>років</a:t>
            </a:r>
            <a:r>
              <a:rPr lang="ru-RU" sz="2100" dirty="0" smtClean="0">
                <a:latin typeface="Segoe Print" pitchFamily="2" charset="0"/>
              </a:rPr>
              <a:t> у комплексному </a:t>
            </a:r>
            <a:r>
              <a:rPr lang="ru-RU" sz="2100" dirty="0" err="1" smtClean="0">
                <a:latin typeface="Segoe Print" pitchFamily="2" charset="0"/>
              </a:rPr>
              <a:t>плаванні</a:t>
            </a:r>
            <a:r>
              <a:rPr lang="ru-RU" sz="2100" dirty="0" smtClean="0">
                <a:latin typeface="Segoe Print" pitchFamily="2" charset="0"/>
              </a:rPr>
              <a:t>; </a:t>
            </a:r>
            <a:r>
              <a:rPr lang="ru-RU" sz="2100" dirty="0" err="1" smtClean="0">
                <a:latin typeface="Segoe Print" pitchFamily="2" charset="0"/>
              </a:rPr>
              <a:t>срібну</a:t>
            </a:r>
            <a:r>
              <a:rPr lang="ru-RU" sz="2100" dirty="0" smtClean="0">
                <a:latin typeface="Segoe Print" pitchFamily="2" charset="0"/>
              </a:rPr>
              <a:t> медаль — 2000 року.</a:t>
            </a:r>
          </a:p>
          <a:p>
            <a:pPr algn="ctr">
              <a:buNone/>
            </a:pPr>
            <a:r>
              <a:rPr lang="ru-RU" sz="2100" dirty="0" smtClean="0">
                <a:latin typeface="Segoe Print" pitchFamily="2" charset="0"/>
              </a:rPr>
              <a:t>Рекорд </a:t>
            </a:r>
            <a:r>
              <a:rPr lang="ru-RU" sz="2100" dirty="0" err="1" smtClean="0">
                <a:latin typeface="Segoe Print" pitchFamily="2" charset="0"/>
              </a:rPr>
              <a:t>світу</a:t>
            </a:r>
            <a:r>
              <a:rPr lang="ru-RU" sz="2100" dirty="0" smtClean="0">
                <a:latin typeface="Segoe Print" pitchFamily="2" charset="0"/>
              </a:rPr>
              <a:t> на 400 м </a:t>
            </a:r>
            <a:r>
              <a:rPr lang="ru-RU" sz="2100" dirty="0" err="1" smtClean="0">
                <a:latin typeface="Segoe Print" pitchFamily="2" charset="0"/>
              </a:rPr>
              <a:t>комплексним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плаванням</a:t>
            </a:r>
            <a:r>
              <a:rPr lang="ru-RU" sz="2100" dirty="0" smtClean="0">
                <a:latin typeface="Segoe Print" pitchFamily="2" charset="0"/>
              </a:rPr>
              <a:t> на </a:t>
            </a:r>
            <a:r>
              <a:rPr lang="ru-RU" sz="2100" dirty="0" err="1" smtClean="0">
                <a:latin typeface="Segoe Print" pitchFamily="2" charset="0"/>
              </a:rPr>
              <a:t>Олімпійських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іграх</a:t>
            </a:r>
            <a:r>
              <a:rPr lang="ru-RU" sz="2100" dirty="0" smtClean="0">
                <a:latin typeface="Segoe Print" pitchFamily="2" charset="0"/>
              </a:rPr>
              <a:t> у </a:t>
            </a:r>
            <a:r>
              <a:rPr lang="ru-RU" sz="2100" dirty="0" err="1" smtClean="0">
                <a:latin typeface="Segoe Print" pitchFamily="2" charset="0"/>
              </a:rPr>
              <a:t>Сіднеї</a:t>
            </a:r>
            <a:r>
              <a:rPr lang="ru-RU" sz="2100" dirty="0" smtClean="0">
                <a:latin typeface="Segoe Print" pitchFamily="2" charset="0"/>
              </a:rPr>
              <a:t>;</a:t>
            </a:r>
          </a:p>
          <a:p>
            <a:pPr algn="ctr">
              <a:buNone/>
            </a:pPr>
            <a:r>
              <a:rPr lang="ru-RU" sz="2100" dirty="0" smtClean="0">
                <a:latin typeface="Segoe Print" pitchFamily="2" charset="0"/>
              </a:rPr>
              <a:t>Рекорд </a:t>
            </a:r>
            <a:r>
              <a:rPr lang="ru-RU" sz="2100" dirty="0" err="1" smtClean="0">
                <a:latin typeface="Segoe Print" pitchFamily="2" charset="0"/>
              </a:rPr>
              <a:t>Європи</a:t>
            </a:r>
            <a:r>
              <a:rPr lang="ru-RU" sz="2100" dirty="0" smtClean="0">
                <a:latin typeface="Segoe Print" pitchFamily="2" charset="0"/>
              </a:rPr>
              <a:t> на 200 м </a:t>
            </a:r>
            <a:r>
              <a:rPr lang="ru-RU" sz="2100" dirty="0" err="1" smtClean="0">
                <a:latin typeface="Segoe Print" pitchFamily="2" charset="0"/>
              </a:rPr>
              <a:t>комплексним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плаванням</a:t>
            </a:r>
            <a:r>
              <a:rPr lang="ru-RU" sz="2100" dirty="0" smtClean="0">
                <a:latin typeface="Segoe Print" pitchFamily="2" charset="0"/>
              </a:rPr>
              <a:t>;</a:t>
            </a:r>
          </a:p>
          <a:p>
            <a:pPr algn="ctr">
              <a:buNone/>
            </a:pPr>
            <a:r>
              <a:rPr lang="ru-RU" sz="2100" dirty="0" err="1" smtClean="0">
                <a:latin typeface="Segoe Print" pitchFamily="2" charset="0"/>
              </a:rPr>
              <a:t>Встановила</a:t>
            </a:r>
            <a:r>
              <a:rPr lang="ru-RU" sz="2100" dirty="0" smtClean="0">
                <a:latin typeface="Segoe Print" pitchFamily="2" charset="0"/>
              </a:rPr>
              <a:t> 50 </a:t>
            </a:r>
            <a:r>
              <a:rPr lang="ru-RU" sz="2100" dirty="0" err="1" smtClean="0">
                <a:latin typeface="Segoe Print" pitchFamily="2" charset="0"/>
              </a:rPr>
              <a:t>рекордів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України</a:t>
            </a:r>
            <a:r>
              <a:rPr lang="ru-RU" sz="2100" dirty="0" smtClean="0">
                <a:latin typeface="Segoe Print" pitchFamily="2" charset="0"/>
              </a:rPr>
              <a:t> у 25-ти та 50-ти </a:t>
            </a:r>
            <a:r>
              <a:rPr lang="ru-RU" sz="2100" dirty="0" err="1" smtClean="0">
                <a:latin typeface="Segoe Print" pitchFamily="2" charset="0"/>
              </a:rPr>
              <a:t>метрових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басейнах</a:t>
            </a:r>
            <a:r>
              <a:rPr lang="ru-RU" sz="2100" dirty="0" smtClean="0">
                <a:latin typeface="Segoe Print" pitchFamily="2" charset="0"/>
              </a:rPr>
              <a:t> на </a:t>
            </a:r>
            <a:r>
              <a:rPr lang="ru-RU" sz="2100" dirty="0" err="1" smtClean="0">
                <a:latin typeface="Segoe Print" pitchFamily="2" charset="0"/>
              </a:rPr>
              <a:t>дистанціях</a:t>
            </a:r>
            <a:r>
              <a:rPr lang="ru-RU" sz="2100" dirty="0" smtClean="0">
                <a:latin typeface="Segoe Print" pitchFamily="2" charset="0"/>
              </a:rPr>
              <a:t> 100 м, 200 м, 400 м </a:t>
            </a:r>
            <a:r>
              <a:rPr lang="ru-RU" sz="2100" dirty="0" err="1" smtClean="0">
                <a:latin typeface="Segoe Print" pitchFamily="2" charset="0"/>
              </a:rPr>
              <a:t>комплексним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плаванням</a:t>
            </a:r>
            <a:r>
              <a:rPr lang="ru-RU" sz="2100" dirty="0" smtClean="0">
                <a:latin typeface="Segoe Print" pitchFamily="2" charset="0"/>
              </a:rPr>
              <a:t> та 200 м, 400 м та 800 м </a:t>
            </a:r>
            <a:r>
              <a:rPr lang="ru-RU" sz="2100" dirty="0" err="1" smtClean="0">
                <a:latin typeface="Segoe Print" pitchFamily="2" charset="0"/>
              </a:rPr>
              <a:t>вільним</a:t>
            </a:r>
            <a:r>
              <a:rPr lang="ru-RU" sz="2100" dirty="0" smtClean="0">
                <a:latin typeface="Segoe Print" pitchFamily="2" charset="0"/>
              </a:rPr>
              <a:t> стилем, 100 м та 200 м на </a:t>
            </a:r>
            <a:r>
              <a:rPr lang="ru-RU" sz="2100" dirty="0" err="1" smtClean="0">
                <a:latin typeface="Segoe Print" pitchFamily="2" charset="0"/>
              </a:rPr>
              <a:t>спині</a:t>
            </a:r>
            <a:r>
              <a:rPr lang="ru-RU" sz="2100" dirty="0" smtClean="0">
                <a:latin typeface="Segoe Print" pitchFamily="2" charset="0"/>
              </a:rPr>
              <a:t>, 200 м </a:t>
            </a:r>
            <a:r>
              <a:rPr lang="ru-RU" sz="2100" dirty="0" err="1" smtClean="0">
                <a:latin typeface="Segoe Print" pitchFamily="2" charset="0"/>
              </a:rPr>
              <a:t>батерфляєм</a:t>
            </a:r>
            <a:r>
              <a:rPr lang="ru-RU" sz="2100" dirty="0" smtClean="0">
                <a:latin typeface="Segoe Print" pitchFamily="2" charset="0"/>
              </a:rPr>
              <a:t> та в </a:t>
            </a:r>
            <a:r>
              <a:rPr lang="ru-RU" sz="2100" dirty="0" err="1" smtClean="0">
                <a:latin typeface="Segoe Print" pitchFamily="2" charset="0"/>
              </a:rPr>
              <a:t>естафетному</a:t>
            </a:r>
            <a:r>
              <a:rPr lang="ru-RU" sz="2100" dirty="0" smtClean="0">
                <a:latin typeface="Segoe Print" pitchFamily="2" charset="0"/>
              </a:rPr>
              <a:t> </a:t>
            </a:r>
            <a:r>
              <a:rPr lang="ru-RU" sz="2100" dirty="0" err="1" smtClean="0">
                <a:latin typeface="Segoe Print" pitchFamily="2" charset="0"/>
              </a:rPr>
              <a:t>плавання</a:t>
            </a:r>
            <a:endParaRPr lang="ru-RU" sz="2100" dirty="0" smtClean="0">
              <a:latin typeface="Segoe Print" pitchFamily="2" charset="0"/>
            </a:endParaRP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22532" name="Picture 4" descr="https://star.korupciya.com/wp-content/uploads/2016/01/yana-klochk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0253"/>
            <a:ext cx="4214810" cy="318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84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33456" cy="939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Микола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Мільчев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28736"/>
            <a:ext cx="5361820" cy="45005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Завоював звання олімпійського чемпіона зі стендової стрільби на Олімпійських іграх 2000 року в Сіднеї, набравши 150 очок із 150 можливих (олімпійський рекорд), повторивши світовий рекорд. На Олімпійських іграх 2004 року в Афінах, набравши 121 очко поділив 9-14 місця. На Олімпійських іграх 2008 року в Пекіні, набравши 109 </a:t>
            </a:r>
            <a:r>
              <a:rPr lang="uk-UA" sz="1800" dirty="0" err="1" smtClean="0">
                <a:latin typeface="Segoe Print" pitchFamily="2" charset="0"/>
              </a:rPr>
              <a:t>очков</a:t>
            </a:r>
            <a:r>
              <a:rPr lang="uk-UA" sz="1800" dirty="0" smtClean="0">
                <a:latin typeface="Segoe Print" pitchFamily="2" charset="0"/>
              </a:rPr>
              <a:t> посів 32 місце. На Олімпійських іграх 2016 в </a:t>
            </a:r>
            <a:r>
              <a:rPr lang="uk-UA" sz="1800" dirty="0" err="1" smtClean="0">
                <a:latin typeface="Segoe Print" pitchFamily="2" charset="0"/>
              </a:rPr>
              <a:t>Ріо-</a:t>
            </a:r>
            <a:r>
              <a:rPr lang="uk-UA" sz="1800" dirty="0" smtClean="0">
                <a:latin typeface="Segoe Print" pitchFamily="2" charset="0"/>
              </a:rPr>
              <a:t> </a:t>
            </a:r>
            <a:r>
              <a:rPr lang="uk-UA" sz="1800" dirty="0" err="1" smtClean="0">
                <a:latin typeface="Segoe Print" pitchFamily="2" charset="0"/>
              </a:rPr>
              <a:t>де-</a:t>
            </a:r>
            <a:r>
              <a:rPr lang="uk-UA" sz="1800" dirty="0" smtClean="0">
                <a:latin typeface="Segoe Print" pitchFamily="2" charset="0"/>
              </a:rPr>
              <a:t> </a:t>
            </a:r>
            <a:r>
              <a:rPr lang="uk-UA" sz="1800" dirty="0" err="1" smtClean="0">
                <a:latin typeface="Segoe Print" pitchFamily="2" charset="0"/>
              </a:rPr>
              <a:t>Жанейро</a:t>
            </a:r>
            <a:r>
              <a:rPr lang="uk-UA" sz="1800" dirty="0" smtClean="0">
                <a:latin typeface="Segoe Print" pitchFamily="2" charset="0"/>
              </a:rPr>
              <a:t> пробився до бронзового фіналу і посів 4 місце поступившись спортсмену з Кувейту.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Прапороносець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 на </a:t>
            </a:r>
            <a:r>
              <a:rPr lang="ru-RU" sz="1800" dirty="0" err="1" smtClean="0">
                <a:latin typeface="Segoe Print" pitchFamily="2" charset="0"/>
              </a:rPr>
              <a:t>урочистій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церемонії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відкриття</a:t>
            </a:r>
            <a:r>
              <a:rPr lang="ru-RU" sz="1800" dirty="0" smtClean="0">
                <a:latin typeface="Segoe Print" pitchFamily="2" charset="0"/>
              </a:rPr>
              <a:t> ХХХІ </a:t>
            </a:r>
            <a:r>
              <a:rPr lang="ru-RU" sz="1800" dirty="0" err="1" smtClean="0">
                <a:latin typeface="Segoe Print" pitchFamily="2" charset="0"/>
              </a:rPr>
              <a:t>Олімпіади</a:t>
            </a:r>
            <a:r>
              <a:rPr lang="ru-RU" sz="1800" dirty="0" smtClean="0">
                <a:latin typeface="Segoe Print" pitchFamily="2" charset="0"/>
              </a:rPr>
              <a:t> 5 </a:t>
            </a:r>
            <a:r>
              <a:rPr lang="ru-RU" sz="1800" dirty="0" err="1" smtClean="0">
                <a:latin typeface="Segoe Print" pitchFamily="2" charset="0"/>
              </a:rPr>
              <a:t>серпня</a:t>
            </a:r>
            <a:r>
              <a:rPr lang="ru-RU" sz="1800" dirty="0" smtClean="0">
                <a:latin typeface="Segoe Print" pitchFamily="2" charset="0"/>
              </a:rPr>
              <a:t> 2016 року в </a:t>
            </a:r>
            <a:r>
              <a:rPr lang="ru-RU" sz="1800" dirty="0" err="1" smtClean="0">
                <a:latin typeface="Segoe Print" pitchFamily="2" charset="0"/>
              </a:rPr>
              <a:t>Ріо-де-Жанейро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23554" name="Picture 2" descr="https://upload.wikimedia.org/wikipedia/commons/e/e8/Milchev%2C_Malek_%26_Gr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500462" cy="267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i.sportarena.com/2016/08/m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500462" cy="208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70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Ірина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Мерлені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142984"/>
            <a:ext cx="4071966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Олімпійська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(</a:t>
            </a:r>
            <a:r>
              <a:rPr lang="ru-RU" sz="1800" dirty="0" err="1" smtClean="0">
                <a:latin typeface="Segoe Print" pitchFamily="2" charset="0"/>
              </a:rPr>
              <a:t>Афіни</a:t>
            </a:r>
            <a:r>
              <a:rPr lang="ru-RU" sz="1800" dirty="0" smtClean="0">
                <a:latin typeface="Segoe Print" pitchFamily="2" charset="0"/>
              </a:rPr>
              <a:t>, 2004), </a:t>
            </a:r>
            <a:r>
              <a:rPr lang="ru-RU" sz="1800" dirty="0" err="1" smtClean="0">
                <a:latin typeface="Segoe Print" pitchFamily="2" charset="0"/>
              </a:rPr>
              <a:t>бронзова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призерка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Олімпіади</a:t>
            </a:r>
            <a:r>
              <a:rPr lang="ru-RU" sz="1800" dirty="0" smtClean="0">
                <a:latin typeface="Segoe Print" pitchFamily="2" charset="0"/>
              </a:rPr>
              <a:t> (</a:t>
            </a:r>
            <a:r>
              <a:rPr lang="ru-RU" sz="1800" dirty="0" err="1" smtClean="0">
                <a:latin typeface="Segoe Print" pitchFamily="2" charset="0"/>
              </a:rPr>
              <a:t>Пекін</a:t>
            </a:r>
            <a:r>
              <a:rPr lang="ru-RU" sz="1800" dirty="0" smtClean="0">
                <a:latin typeface="Segoe Print" pitchFamily="2" charset="0"/>
              </a:rPr>
              <a:t>, 2008);</a:t>
            </a:r>
            <a:br>
              <a:rPr lang="ru-RU" sz="1800" dirty="0" smtClean="0">
                <a:latin typeface="Segoe Print" pitchFamily="2" charset="0"/>
              </a:rPr>
            </a:br>
            <a:r>
              <a:rPr lang="ru-RU" sz="1800" dirty="0" err="1" smtClean="0">
                <a:latin typeface="Segoe Print" pitchFamily="2" charset="0"/>
              </a:rPr>
              <a:t>триразова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світу</a:t>
            </a:r>
            <a:r>
              <a:rPr lang="ru-RU" sz="1800" dirty="0" smtClean="0">
                <a:latin typeface="Segoe Print" pitchFamily="2" charset="0"/>
              </a:rPr>
              <a:t> (2000, 2001, 2003), </a:t>
            </a:r>
            <a:r>
              <a:rPr lang="ru-RU" sz="1800" dirty="0" err="1" smtClean="0">
                <a:latin typeface="Segoe Print" pitchFamily="2" charset="0"/>
              </a:rPr>
              <a:t>дворазова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Європи</a:t>
            </a:r>
            <a:r>
              <a:rPr lang="ru-RU" sz="1800" dirty="0" smtClean="0">
                <a:latin typeface="Segoe Print" pitchFamily="2" charset="0"/>
              </a:rPr>
              <a:t> (2004, 2005), </a:t>
            </a:r>
            <a:r>
              <a:rPr lang="ru-RU" sz="1800" dirty="0" err="1" smtClean="0">
                <a:latin typeface="Segoe Print" pitchFamily="2" charset="0"/>
              </a:rPr>
              <a:t>вагова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категорія</a:t>
            </a:r>
            <a:r>
              <a:rPr lang="ru-RU" sz="1800" dirty="0" smtClean="0">
                <a:latin typeface="Segoe Print" pitchFamily="2" charset="0"/>
              </a:rPr>
              <a:t> — до 48 кг.</a:t>
            </a:r>
          </a:p>
          <a:p>
            <a:pPr algn="ctr">
              <a:buNone/>
            </a:pPr>
            <a:r>
              <a:rPr lang="ru-RU" sz="1800" dirty="0" smtClean="0"/>
              <a:t> </a:t>
            </a:r>
            <a:r>
              <a:rPr lang="ru-RU" sz="1800" dirty="0" err="1" smtClean="0">
                <a:latin typeface="Segoe Print" pitchFamily="2" charset="0"/>
              </a:rPr>
              <a:t>Заслужений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майстер</a:t>
            </a:r>
            <a:r>
              <a:rPr lang="ru-RU" sz="1800" dirty="0" smtClean="0">
                <a:latin typeface="Segoe Print" pitchFamily="2" charset="0"/>
              </a:rPr>
              <a:t> спорту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вільної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боротьби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24578" name="Picture 2" descr="https://www.ukraine-is.com/wp-content/uploads/2016/09/%D0%86%D1%80%D0%B8%D0%BD%D0%B0-%D0%9C%D0%B5%D1%80%D0%BB%D0%B5%D0%BD%D1%96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6346" cy="351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72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Віктор Рубан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447800"/>
            <a:ext cx="6004762" cy="50530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600" dirty="0" smtClean="0">
                <a:latin typeface="Segoe Print" pitchFamily="2" charset="0"/>
              </a:rPr>
              <a:t>Олімпійський чемпіон 2008 р. в індивідуальних змаганнях, бронзовий призер Олімпіади 2004 р. в команді, чемпіон світу 2009 р. в </a:t>
            </a:r>
            <a:r>
              <a:rPr lang="uk-UA" sz="2600" dirty="0" err="1" smtClean="0">
                <a:latin typeface="Segoe Print" pitchFamily="2" charset="0"/>
              </a:rPr>
              <a:t>міксі</a:t>
            </a:r>
            <a:r>
              <a:rPr lang="uk-UA" sz="2600" dirty="0" smtClean="0">
                <a:latin typeface="Segoe Print" pitchFamily="2" charset="0"/>
              </a:rPr>
              <a:t> та бронзовий призер в індивідуальних змаганнях, чемпіон Європи 2006 р., чемпіон Універсіади 2009 р. в індивідуальних змаганнях та срібний призер у </a:t>
            </a:r>
            <a:r>
              <a:rPr lang="uk-UA" sz="2600" dirty="0" err="1" smtClean="0">
                <a:latin typeface="Segoe Print" pitchFamily="2" charset="0"/>
              </a:rPr>
              <a:t>міксі</a:t>
            </a:r>
            <a:r>
              <a:rPr lang="uk-UA" sz="2600" dirty="0" smtClean="0">
                <a:latin typeface="Segoe Print" pitchFamily="2" charset="0"/>
              </a:rPr>
              <a:t>, неодноразовий переможець чемпіонату та Кубка України.</a:t>
            </a:r>
          </a:p>
          <a:p>
            <a:pPr algn="ctr">
              <a:buNone/>
            </a:pPr>
            <a:r>
              <a:rPr lang="uk-UA" sz="2600" dirty="0" smtClean="0">
                <a:latin typeface="Segoe Print" pitchFamily="2" charset="0"/>
              </a:rPr>
              <a:t>26 березня 2011 року Віктор Рубан став бронзовим призером чемпіонату Європи зі стрільби з лука.</a:t>
            </a:r>
          </a:p>
          <a:p>
            <a:pPr algn="ctr">
              <a:buNone/>
            </a:pPr>
            <a:r>
              <a:rPr lang="ru-RU" sz="2600" dirty="0" err="1" smtClean="0">
                <a:latin typeface="Segoe Print" pitchFamily="2" charset="0"/>
              </a:rPr>
              <a:t>Заслужений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майстер</a:t>
            </a:r>
            <a:r>
              <a:rPr lang="ru-RU" sz="2600" dirty="0" smtClean="0">
                <a:latin typeface="Segoe Print" pitchFamily="2" charset="0"/>
              </a:rPr>
              <a:t> спорту </a:t>
            </a:r>
            <a:r>
              <a:rPr lang="ru-RU" sz="2600" dirty="0" err="1" smtClean="0">
                <a:latin typeface="Segoe Print" pitchFamily="2" charset="0"/>
              </a:rPr>
              <a:t>України</a:t>
            </a:r>
            <a:r>
              <a:rPr lang="ru-RU" sz="2600" dirty="0" smtClean="0">
                <a:latin typeface="Segoe Print" pitchFamily="2" charset="0"/>
              </a:rPr>
              <a:t> </a:t>
            </a:r>
            <a:r>
              <a:rPr lang="ru-RU" sz="2600" dirty="0" err="1" smtClean="0">
                <a:latin typeface="Segoe Print" pitchFamily="2" charset="0"/>
              </a:rPr>
              <a:t>зі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стрільби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з</a:t>
            </a:r>
            <a:r>
              <a:rPr lang="ru-RU" sz="2600" dirty="0" smtClean="0">
                <a:latin typeface="Segoe Print" pitchFamily="2" charset="0"/>
              </a:rPr>
              <a:t> лука.</a:t>
            </a:r>
            <a:endParaRPr lang="uk-UA" sz="2600" dirty="0" smtClean="0">
              <a:latin typeface="Segoe Print" pitchFamily="2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5" name="Picture 5" descr="Img214545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0010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77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500726" cy="939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Олександр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Усик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47800"/>
            <a:ext cx="5790448" cy="5053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Професійний український боксер. Абсолютний чемпіон світу в першій важкій вазі(версії </a:t>
            </a:r>
            <a:r>
              <a:rPr lang="en-US" sz="1800" u="sng" dirty="0" smtClean="0">
                <a:latin typeface="Segoe Print" pitchFamily="2" charset="0"/>
                <a:hlinkClick r:id="rId2"/>
              </a:rPr>
              <a:t>WBO</a:t>
            </a:r>
            <a:r>
              <a:rPr lang="en-US" sz="1800" dirty="0" smtClean="0">
                <a:latin typeface="Segoe Print" pitchFamily="2" charset="0"/>
              </a:rPr>
              <a:t> (2016 — 2019), </a:t>
            </a:r>
            <a:r>
              <a:rPr lang="en-US" sz="1800" dirty="0" smtClean="0">
                <a:latin typeface="Segoe Print" pitchFamily="2" charset="0"/>
                <a:hlinkClick r:id="rId3" tooltip="WBC"/>
              </a:rPr>
              <a:t>WBC</a:t>
            </a:r>
            <a:r>
              <a:rPr lang="en-US" sz="1800" dirty="0" smtClean="0">
                <a:latin typeface="Segoe Print" pitchFamily="2" charset="0"/>
              </a:rPr>
              <a:t> (2018 — 2019), </a:t>
            </a:r>
            <a:r>
              <a:rPr lang="en-US" sz="1800" dirty="0" smtClean="0">
                <a:latin typeface="Segoe Print" pitchFamily="2" charset="0"/>
                <a:hlinkClick r:id="rId4" tooltip="IBF"/>
              </a:rPr>
              <a:t>IBF</a:t>
            </a:r>
            <a:r>
              <a:rPr lang="en-US" sz="1800" dirty="0" smtClean="0">
                <a:latin typeface="Segoe Print" pitchFamily="2" charset="0"/>
              </a:rPr>
              <a:t> (2018 — 2019), </a:t>
            </a:r>
            <a:r>
              <a:rPr lang="en-US" sz="1800" dirty="0" smtClean="0">
                <a:latin typeface="Segoe Print" pitchFamily="2" charset="0"/>
                <a:hlinkClick r:id="rId5" tooltip="WBA"/>
              </a:rPr>
              <a:t>WBA (Super)</a:t>
            </a:r>
            <a:r>
              <a:rPr lang="en-US" sz="1800" dirty="0" smtClean="0">
                <a:latin typeface="Segoe Print" pitchFamily="2" charset="0"/>
              </a:rPr>
              <a:t> (2018 — 2019), </a:t>
            </a:r>
            <a:r>
              <a:rPr lang="en-US" sz="1800" dirty="0" smtClean="0">
                <a:latin typeface="Segoe Print" pitchFamily="2" charset="0"/>
                <a:hlinkClick r:id="rId6" tooltip="Ринг (журнал)"/>
              </a:rPr>
              <a:t>The Ring</a:t>
            </a:r>
            <a:r>
              <a:rPr lang="en-US" sz="1800" dirty="0" smtClean="0">
                <a:latin typeface="Segoe Print" pitchFamily="2" charset="0"/>
              </a:rPr>
              <a:t> (2018 — </a:t>
            </a:r>
            <a:r>
              <a:rPr lang="uk-UA" sz="1800" dirty="0" smtClean="0">
                <a:latin typeface="Segoe Print" pitchFamily="2" charset="0"/>
              </a:rPr>
              <a:t>т.ч.), Олімпійський чемпіон (2012), 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err="1" smtClean="0">
                <a:latin typeface="Segoe Print" pitchFamily="2" charset="0"/>
              </a:rPr>
              <a:t>глядачам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запам'ятався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тим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що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виходив</a:t>
            </a:r>
            <a:r>
              <a:rPr lang="ru-RU" sz="1800" dirty="0" smtClean="0">
                <a:latin typeface="Segoe Print" pitchFamily="2" charset="0"/>
              </a:rPr>
              <a:t> на ринг в </a:t>
            </a:r>
            <a:r>
              <a:rPr lang="ru-RU" sz="1800" dirty="0" err="1" smtClean="0">
                <a:latin typeface="Segoe Print" pitchFamily="2" charset="0"/>
              </a:rPr>
              <a:t>образі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err="1" smtClean="0">
                <a:latin typeface="Segoe Print" pitchFamily="2" charset="0"/>
              </a:rPr>
              <a:t>козака</a:t>
            </a:r>
            <a:r>
              <a:rPr lang="ru-RU" sz="1800" dirty="0" smtClean="0">
                <a:latin typeface="Segoe Print" pitchFamily="2" charset="0"/>
              </a:rPr>
              <a:t>, а </a:t>
            </a:r>
            <a:r>
              <a:rPr lang="ru-RU" sz="1800" dirty="0" err="1" smtClean="0">
                <a:latin typeface="Segoe Print" pitchFamily="2" charset="0"/>
              </a:rPr>
              <a:t>після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фінального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поєдинку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танцював</a:t>
            </a:r>
            <a:r>
              <a:rPr lang="ru-RU" sz="1800" dirty="0" smtClean="0">
                <a:latin typeface="Segoe Print" pitchFamily="2" charset="0"/>
              </a:rPr>
              <a:t> гопак. </a:t>
            </a:r>
            <a:r>
              <a:rPr lang="uk-UA" sz="1800" dirty="0" smtClean="0">
                <a:latin typeface="Segoe Print" pitchFamily="2" charset="0"/>
              </a:rPr>
              <a:t>Чемпіон світу (2011), чемпіон Європи (2008), багаторазовий чемпіон України.</a:t>
            </a:r>
          </a:p>
          <a:p>
            <a:pPr algn="ctr">
              <a:buNone/>
            </a:pPr>
            <a:r>
              <a:rPr lang="uk-UA" sz="1800" u="sng" dirty="0" smtClean="0">
                <a:latin typeface="Segoe Print" pitchFamily="2" charset="0"/>
              </a:rPr>
              <a:t>Заслужений майстер спорту України з боксу.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4098" name="Picture 2" descr="https://encrypted-tbn0.gstatic.com/images?q=tbn%3AANd9GcS5yHAWo7PpdEOD7kPMwtQ3KDXsq1isws9Y9A3Rj4nadcujxlR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376868"/>
            <a:ext cx="2286016" cy="312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Картинки по запросу &quot;усик олимпиада 2012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00042"/>
            <a:ext cx="3315998" cy="245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32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Четв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0"/>
            <a:ext cx="5153632" cy="6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101122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Василь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Ломаченко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47800"/>
            <a:ext cx="5433258" cy="4838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Український професійний боксер. 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Дворазовий чемпіон Олімпійських ігор (у 2008 та 2012 роках). На аматорському рівні дворазовий чемпіон світу (2009,2011), чемпіон Європи (2008), багаторазовий чемпіон України. Заслужений майстер спорту України. </a:t>
            </a:r>
            <a:r>
              <a:rPr lang="uk-UA" sz="1800" dirty="0" err="1" smtClean="0">
                <a:latin typeface="Segoe Print" pitchFamily="2" charset="0"/>
              </a:rPr>
              <a:t>Найтитулованіший</a:t>
            </a:r>
            <a:r>
              <a:rPr lang="uk-UA" sz="1800" dirty="0" smtClean="0">
                <a:latin typeface="Segoe Print" pitchFamily="2" charset="0"/>
              </a:rPr>
              <a:t> український боксер</a:t>
            </a:r>
            <a:r>
              <a:rPr lang="uk-UA" sz="1800" baseline="300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10 квітня 2019 року Всесвітня боксерська організація (</a:t>
            </a:r>
            <a:r>
              <a:rPr lang="en-US" sz="1800" dirty="0" smtClean="0">
                <a:latin typeface="Segoe Print" pitchFamily="2" charset="0"/>
              </a:rPr>
              <a:t>WBO) </a:t>
            </a:r>
            <a:r>
              <a:rPr lang="uk-UA" sz="1800" dirty="0" smtClean="0">
                <a:latin typeface="Segoe Print" pitchFamily="2" charset="0"/>
              </a:rPr>
              <a:t>вручила чемпіонові світу в легкій вазі за версіями </a:t>
            </a:r>
            <a:r>
              <a:rPr lang="en-US" sz="1800" dirty="0" smtClean="0">
                <a:latin typeface="Segoe Print" pitchFamily="2" charset="0"/>
              </a:rPr>
              <a:t>WBA </a:t>
            </a:r>
            <a:r>
              <a:rPr lang="uk-UA" sz="1800" dirty="0" smtClean="0">
                <a:latin typeface="Segoe Print" pitchFamily="2" charset="0"/>
              </a:rPr>
              <a:t>і </a:t>
            </a:r>
            <a:r>
              <a:rPr lang="en-US" sz="1800" dirty="0" smtClean="0">
                <a:latin typeface="Segoe Print" pitchFamily="2" charset="0"/>
              </a:rPr>
              <a:t>WBO </a:t>
            </a:r>
            <a:r>
              <a:rPr lang="uk-UA" sz="1800" dirty="0" smtClean="0">
                <a:latin typeface="Segoe Print" pitchFamily="2" charset="0"/>
              </a:rPr>
              <a:t>українцеві Василю </a:t>
            </a:r>
            <a:r>
              <a:rPr lang="uk-UA" sz="1800" dirty="0" err="1" smtClean="0">
                <a:latin typeface="Segoe Print" pitchFamily="2" charset="0"/>
              </a:rPr>
              <a:t>Ломаченку</a:t>
            </a:r>
            <a:r>
              <a:rPr lang="uk-UA" sz="1800" dirty="0" smtClean="0">
                <a:latin typeface="Segoe Print" pitchFamily="2" charset="0"/>
              </a:rPr>
              <a:t> пояс </a:t>
            </a:r>
            <a:r>
              <a:rPr lang="uk-UA" sz="1800" dirty="0" err="1" smtClean="0">
                <a:latin typeface="Segoe Print" pitchFamily="2" charset="0"/>
              </a:rPr>
              <a:t>суперчемпіона</a:t>
            </a:r>
            <a:r>
              <a:rPr lang="uk-UA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5 грудня 2019 року Василь </a:t>
            </a:r>
            <a:r>
              <a:rPr lang="uk-UA" sz="1800" dirty="0" err="1" smtClean="0">
                <a:latin typeface="Segoe Print" pitchFamily="2" charset="0"/>
              </a:rPr>
              <a:t>Ломаченко</a:t>
            </a:r>
            <a:r>
              <a:rPr lang="uk-UA" sz="1800" dirty="0" smtClean="0">
                <a:latin typeface="Segoe Print" pitchFamily="2" charset="0"/>
              </a:rPr>
              <a:t> отримав нагороду найкращому боксеру 2019 року за версією Всесвітньої боксерської організації у Токіо.</a:t>
            </a: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4098" name="Picture 2" descr="https://i58.fastpic.ru/big/2013/1114/3e/f32c39160457985c64e1de34bddb8f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58333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28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861754" cy="10826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Юрій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Чебан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447800"/>
            <a:ext cx="5076068" cy="44100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Український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веслувальник-каноїст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дворазовий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u="sng" dirty="0" err="1" smtClean="0">
                <a:latin typeface="Segoe Print" pitchFamily="2" charset="0"/>
              </a:rPr>
              <a:t>олімпійський</a:t>
            </a:r>
            <a:r>
              <a:rPr lang="ru-RU" sz="1800" u="sng" dirty="0" smtClean="0">
                <a:latin typeface="Segoe Print" pitchFamily="2" charset="0"/>
              </a:rPr>
              <a:t> </a:t>
            </a:r>
            <a:r>
              <a:rPr lang="ru-RU" sz="1800" u="sng" dirty="0" err="1" smtClean="0">
                <a:latin typeface="Segoe Print" pitchFamily="2" charset="0"/>
              </a:rPr>
              <a:t>чемпіон</a:t>
            </a:r>
            <a:r>
              <a:rPr lang="ru-RU" sz="1800" dirty="0" smtClean="0">
                <a:latin typeface="Segoe Print" pitchFamily="2" charset="0"/>
              </a:rPr>
              <a:t> (2012 та 2016), </a:t>
            </a:r>
            <a:r>
              <a:rPr lang="ru-RU" sz="1800" dirty="0" err="1" smtClean="0">
                <a:latin typeface="Segoe Print" pitchFamily="2" charset="0"/>
              </a:rPr>
              <a:t>бронзовий</a:t>
            </a:r>
            <a:r>
              <a:rPr lang="ru-RU" sz="1800" dirty="0" smtClean="0">
                <a:latin typeface="Segoe Print" pitchFamily="2" charset="0"/>
              </a:rPr>
              <a:t> призер </a:t>
            </a:r>
            <a:r>
              <a:rPr lang="ru-RU" sz="1800" dirty="0" err="1" smtClean="0">
                <a:latin typeface="Segoe Print" pitchFamily="2" charset="0"/>
              </a:rPr>
              <a:t>Олімпійських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ігор</a:t>
            </a:r>
            <a:r>
              <a:rPr lang="ru-RU" sz="1800" dirty="0" smtClean="0">
                <a:latin typeface="Segoe Print" pitchFamily="2" charset="0"/>
              </a:rPr>
              <a:t> (2008). У </a:t>
            </a:r>
            <a:r>
              <a:rPr lang="ru-RU" sz="1800" dirty="0" err="1" smtClean="0">
                <a:latin typeface="Segoe Print" pitchFamily="2" charset="0"/>
              </a:rPr>
              <a:t>серпні</a:t>
            </a:r>
            <a:r>
              <a:rPr lang="ru-RU" sz="1800" dirty="0" smtClean="0">
                <a:latin typeface="Segoe Print" pitchFamily="2" charset="0"/>
              </a:rPr>
              <a:t> 2014 року </a:t>
            </a:r>
            <a:r>
              <a:rPr lang="ru-RU" sz="1800" dirty="0" err="1" smtClean="0">
                <a:latin typeface="Segoe Print" pitchFamily="2" charset="0"/>
              </a:rPr>
              <a:t>виграв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чемпіонат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світу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перемігши</a:t>
            </a:r>
            <a:r>
              <a:rPr lang="ru-RU" sz="1800" dirty="0" smtClean="0">
                <a:latin typeface="Segoe Print" pitchFamily="2" charset="0"/>
              </a:rPr>
              <a:t> у </a:t>
            </a:r>
            <a:r>
              <a:rPr lang="ru-RU" sz="1800" dirty="0" err="1" smtClean="0">
                <a:latin typeface="Segoe Print" pitchFamily="2" charset="0"/>
              </a:rPr>
              <a:t>фінальному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запливі</a:t>
            </a:r>
            <a:r>
              <a:rPr lang="ru-RU" sz="1800" dirty="0" smtClean="0">
                <a:latin typeface="Segoe Print" pitchFamily="2" charset="0"/>
              </a:rPr>
              <a:t> на 200 </a:t>
            </a:r>
            <a:r>
              <a:rPr lang="ru-RU" sz="1800" dirty="0" err="1" smtClean="0">
                <a:latin typeface="Segoe Print" pitchFamily="2" charset="0"/>
              </a:rPr>
              <a:t>метрів</a:t>
            </a:r>
            <a:r>
              <a:rPr lang="ru-RU" sz="1800" dirty="0" smtClean="0"/>
              <a:t>. </a:t>
            </a:r>
            <a:r>
              <a:rPr lang="ru-RU" sz="1800" dirty="0" err="1" smtClean="0">
                <a:latin typeface="Segoe Print" pitchFamily="2" charset="0"/>
              </a:rPr>
              <a:t>Заслужений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майстер</a:t>
            </a:r>
            <a:r>
              <a:rPr lang="ru-RU" sz="1800" dirty="0" smtClean="0">
                <a:latin typeface="Segoe Print" pitchFamily="2" charset="0"/>
              </a:rPr>
              <a:t> спорту.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Єдиний</a:t>
            </a:r>
            <a:r>
              <a:rPr lang="ru-RU" sz="1800" dirty="0" smtClean="0">
                <a:latin typeface="Segoe Print" pitchFamily="2" charset="0"/>
              </a:rPr>
              <a:t> спортсмен у </a:t>
            </a:r>
            <a:r>
              <a:rPr lang="ru-RU" sz="1800" dirty="0" err="1" smtClean="0">
                <a:latin typeface="Segoe Print" pitchFamily="2" charset="0"/>
              </a:rPr>
              <a:t>iсторiї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Олiмпiйських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iгор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двiчi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вигравший</a:t>
            </a:r>
            <a:r>
              <a:rPr lang="ru-RU" sz="1800" dirty="0" smtClean="0">
                <a:latin typeface="Segoe Print" pitchFamily="2" charset="0"/>
              </a:rPr>
              <a:t> золото у </a:t>
            </a:r>
            <a:r>
              <a:rPr lang="ru-RU" sz="1800" dirty="0" err="1" smtClean="0">
                <a:latin typeface="Segoe Print" pitchFamily="2" charset="0"/>
              </a:rPr>
              <a:t>змаганнi</a:t>
            </a:r>
            <a:r>
              <a:rPr lang="ru-RU" sz="1800" dirty="0" smtClean="0">
                <a:latin typeface="Segoe Print" pitchFamily="2" charset="0"/>
              </a:rPr>
              <a:t> на </a:t>
            </a:r>
            <a:r>
              <a:rPr lang="ru-RU" sz="1800" dirty="0" err="1" smtClean="0">
                <a:latin typeface="Segoe Print" pitchFamily="2" charset="0"/>
              </a:rPr>
              <a:t>дистанцiю</a:t>
            </a:r>
            <a:r>
              <a:rPr lang="ru-RU" sz="1800" dirty="0" smtClean="0">
                <a:latin typeface="Segoe Print" pitchFamily="2" charset="0"/>
              </a:rPr>
              <a:t> 200 </a:t>
            </a:r>
            <a:r>
              <a:rPr lang="ru-RU" sz="1800" dirty="0" err="1" smtClean="0">
                <a:latin typeface="Segoe Print" pitchFamily="2" charset="0"/>
              </a:rPr>
              <a:t>метрiв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серед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каноїстiв-одиночок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3074" name="Picture 2" descr="https://imgclf.112.ua/original/2016/08/18/253465.jpg?timestamp=1471517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28802"/>
            <a:ext cx="430826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67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Яна Дементьєва</a:t>
            </a:r>
            <a:endParaRPr lang="uk-UA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447800"/>
            <a:ext cx="5576134" cy="3767150"/>
          </a:xfrm>
        </p:spPr>
        <p:txBody>
          <a:bodyPr anchor="t">
            <a:normAutofit lnSpcReduction="10000"/>
          </a:bodyPr>
          <a:lstStyle/>
          <a:p>
            <a:pPr algn="ctr">
              <a:spcBef>
                <a:spcPts val="500"/>
              </a:spcBef>
              <a:buNone/>
            </a:pPr>
            <a:r>
              <a:rPr lang="uk-UA" dirty="0" smtClean="0"/>
              <a:t> </a:t>
            </a:r>
            <a:r>
              <a:rPr lang="uk-UA" sz="1800" dirty="0" smtClean="0">
                <a:latin typeface="Segoe Print" pitchFamily="2" charset="0"/>
              </a:rPr>
              <a:t>Українська </a:t>
            </a:r>
            <a:r>
              <a:rPr lang="uk-UA" sz="1800" dirty="0" err="1" smtClean="0">
                <a:latin typeface="Segoe Print" pitchFamily="2" charset="0"/>
              </a:rPr>
              <a:t>веслувальниця</a:t>
            </a:r>
            <a:r>
              <a:rPr lang="uk-UA" sz="1800" dirty="0" smtClean="0">
                <a:latin typeface="Segoe Print" pitchFamily="2" charset="0"/>
              </a:rPr>
              <a:t> (академічне веслування), загрібна, олімпійська чемпіонка, </a:t>
            </a:r>
            <a:r>
              <a:rPr lang="uk-UA" sz="1800" dirty="0" err="1" smtClean="0">
                <a:latin typeface="Segoe Print" pitchFamily="2" charset="0"/>
              </a:rPr>
              <a:t>чемпіонка</a:t>
            </a:r>
            <a:r>
              <a:rPr lang="uk-UA" sz="1800" dirty="0" smtClean="0">
                <a:latin typeface="Segoe Print" pitchFamily="2" charset="0"/>
              </a:rPr>
              <a:t> світу та Європи, заслужений майстер спорту України</a:t>
            </a:r>
            <a:r>
              <a:rPr lang="uk-UA" dirty="0" smtClean="0"/>
              <a:t>. </a:t>
            </a:r>
            <a:r>
              <a:rPr lang="uk-UA" sz="1800" dirty="0" smtClean="0">
                <a:latin typeface="Segoe Print" pitchFamily="2" charset="0"/>
              </a:rPr>
              <a:t>Член олімпійської збірної України на </a:t>
            </a:r>
            <a:r>
              <a:rPr lang="uk-UA" sz="1800" dirty="0" smtClean="0">
                <a:latin typeface="Segoe Print" pitchFamily="2" charset="0"/>
                <a:hlinkClick r:id="rId2" tooltip="Літні Олімпійські ігри 2012"/>
              </a:rPr>
              <a:t>Іграх </a:t>
            </a:r>
            <a:r>
              <a:rPr lang="en-US" sz="1800" dirty="0" smtClean="0">
                <a:latin typeface="Segoe Print" pitchFamily="2" charset="0"/>
                <a:hlinkClick r:id="rId2" tooltip="Літні Олімпійські ігри 2012"/>
              </a:rPr>
              <a:t>XXX </a:t>
            </a:r>
            <a:r>
              <a:rPr lang="uk-UA" sz="1800" dirty="0" smtClean="0">
                <a:latin typeface="Segoe Print" pitchFamily="2" charset="0"/>
                <a:hlinkClick r:id="rId2" tooltip="Літні Олімпійські ігри 2012"/>
              </a:rPr>
              <a:t>Олімпіади 2012 року</a:t>
            </a:r>
            <a:r>
              <a:rPr lang="uk-UA" sz="1800" dirty="0" smtClean="0">
                <a:latin typeface="Segoe Print" pitchFamily="2" charset="0"/>
              </a:rPr>
              <a:t> в </a:t>
            </a:r>
            <a:r>
              <a:rPr lang="uk-UA" sz="1800" dirty="0" smtClean="0">
                <a:latin typeface="Segoe Print" pitchFamily="2" charset="0"/>
                <a:hlinkClick r:id="rId3" tooltip="Лондон"/>
              </a:rPr>
              <a:t>Лондоні</a:t>
            </a:r>
            <a:r>
              <a:rPr lang="uk-UA" sz="1800" dirty="0" smtClean="0">
                <a:latin typeface="Segoe Print" pitchFamily="2" charset="0"/>
              </a:rPr>
              <a:t>. У складі </a:t>
            </a:r>
            <a:r>
              <a:rPr lang="uk-UA" sz="1800" dirty="0" smtClean="0">
                <a:latin typeface="Segoe Print" pitchFamily="2" charset="0"/>
                <a:hlinkClick r:id="rId4" tooltip="Академічне веслування на літніх Олімпійських іграх 2012 — парні четвірки (жінки)"/>
              </a:rPr>
              <a:t>четвірки парної</a:t>
            </a:r>
            <a:r>
              <a:rPr lang="uk-UA" sz="1800" dirty="0" smtClean="0">
                <a:latin typeface="Segoe Print" pitchFamily="2" charset="0"/>
              </a:rPr>
              <a:t> (</a:t>
            </a:r>
            <a:r>
              <a:rPr lang="uk-UA" sz="1800" dirty="0" smtClean="0">
                <a:latin typeface="Segoe Print" pitchFamily="2" charset="0"/>
                <a:hlinkClick r:id="rId5" tooltip="Коженкова Анастасія Миколаївна"/>
              </a:rPr>
              <a:t>Анастасія </a:t>
            </a:r>
            <a:r>
              <a:rPr lang="uk-UA" sz="1800" dirty="0" err="1" smtClean="0">
                <a:latin typeface="Segoe Print" pitchFamily="2" charset="0"/>
                <a:hlinkClick r:id="rId5" tooltip="Коженкова Анастасія Миколаївна"/>
              </a:rPr>
              <a:t>Коженкова</a:t>
            </a:r>
            <a:r>
              <a:rPr lang="uk-UA" sz="1800" dirty="0" smtClean="0">
                <a:latin typeface="Segoe Print" pitchFamily="2" charset="0"/>
              </a:rPr>
              <a:t>, Яна Дементьєва, </a:t>
            </a:r>
            <a:r>
              <a:rPr lang="uk-UA" sz="1800" dirty="0" smtClean="0">
                <a:latin typeface="Segoe Print" pitchFamily="2" charset="0"/>
                <a:hlinkClick r:id="rId6" tooltip="Тарасенко Катерина Миколаївна"/>
              </a:rPr>
              <a:t>Катерина Тарасенко</a:t>
            </a:r>
            <a:r>
              <a:rPr lang="uk-UA" sz="1800" dirty="0" smtClean="0">
                <a:latin typeface="Segoe Print" pitchFamily="2" charset="0"/>
              </a:rPr>
              <a:t> й </a:t>
            </a:r>
            <a:r>
              <a:rPr lang="uk-UA" sz="1800" dirty="0" smtClean="0">
                <a:latin typeface="Segoe Print" pitchFamily="2" charset="0"/>
                <a:hlinkClick r:id="rId7" tooltip="Довгодько Наталія Вікторівна"/>
              </a:rPr>
              <a:t>Наталія </a:t>
            </a:r>
            <a:r>
              <a:rPr lang="uk-UA" sz="1800" dirty="0" err="1" smtClean="0">
                <a:latin typeface="Segoe Print" pitchFamily="2" charset="0"/>
                <a:hlinkClick r:id="rId7" tooltip="Довгодько Наталія Вікторівна"/>
              </a:rPr>
              <a:t>Довгодько</a:t>
            </a:r>
            <a:r>
              <a:rPr lang="uk-UA" sz="1800" dirty="0" smtClean="0">
                <a:latin typeface="Segoe Print" pitchFamily="2" charset="0"/>
              </a:rPr>
              <a:t>) стала олімпійською чемпіонкою. </a:t>
            </a:r>
            <a:r>
              <a:rPr lang="ru-RU" sz="1800" dirty="0" err="1" smtClean="0">
                <a:latin typeface="Segoe Print" pitchFamily="2" charset="0"/>
              </a:rPr>
              <a:t>Багаторазова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України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 err="1" smtClean="0">
                <a:latin typeface="Segoe Print" pitchFamily="2" charset="0"/>
              </a:rPr>
              <a:t>призерка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Кубків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світу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uk-UA" sz="1800" dirty="0" smtClean="0">
              <a:latin typeface="Segoe Print" pitchFamily="2" charset="0"/>
            </a:endParaRPr>
          </a:p>
          <a:p>
            <a:pPr algn="ctr">
              <a:spcBef>
                <a:spcPts val="500"/>
              </a:spcBef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32770" name="Picture 2" descr="https://storage1b.censor.net/images/7/8/7/b/787b4958be4d43ad5a2f22b396d7a75b/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071942"/>
            <a:ext cx="3472620" cy="235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s://web.kpi.kharkov.ua/sport/wp-content/uploads/sites/33/2014/07/dementeva-yana-5p-e144681100795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85728"/>
            <a:ext cx="2500330" cy="356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38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647440" cy="10826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Segoe Print" pitchFamily="2" charset="0"/>
              </a:rPr>
              <a:t>Ольга </a:t>
            </a:r>
            <a:r>
              <a:rPr lang="uk-UA" sz="3200" b="1" dirty="0" err="1" smtClean="0">
                <a:latin typeface="Segoe Print" pitchFamily="2" charset="0"/>
              </a:rPr>
              <a:t>Харлан</a:t>
            </a:r>
            <a:endParaRPr lang="uk-UA" sz="3200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14422"/>
            <a:ext cx="5433258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/>
              <a:t> </a:t>
            </a:r>
            <a:r>
              <a:rPr lang="uk-UA" sz="1800" dirty="0" smtClean="0">
                <a:latin typeface="Segoe Print" pitchFamily="2" charset="0"/>
              </a:rPr>
              <a:t>Українська фехтувальниця (шабля), олімпійська чемпіонка в 2008 року у командній першості, бронзова призерка Олімпіади 2012 року, шестиразова чемпіонка світу (2009 року в командній першості, 2013 в індивідуальній і командній, 2014 в індивідуальній, 2017 в індивідуальній, 2019 в індивідуальній), восьмиразова чемпіонка Європи,ЗМСУ з фехтування, найкраща спортсменка року (2008, 2009) та найкраща спортсменка місяця (5 разів) в Україні.</a:t>
            </a:r>
            <a:endParaRPr lang="uk-UA" sz="1800" dirty="0">
              <a:latin typeface="Segoe Print" pitchFamily="2" charset="0"/>
            </a:endParaRPr>
          </a:p>
        </p:txBody>
      </p:sp>
      <p:sp>
        <p:nvSpPr>
          <p:cNvPr id="35842" name="AutoShape 2" descr="Картинки по запросу &quot;харлан оль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44" name="AutoShape 4" descr="https://womo.ua/wp-content/uploads/2016/05/olga_kharlan_24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8" name="Picture 6" descr="https://m.buro247.ua/images/2016/09/Olga-harlan_MG_5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57586" cy="584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95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6076200" cy="86834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Олег </a:t>
            </a:r>
            <a:r>
              <a:rPr lang="uk-UA" sz="3200" b="1" dirty="0" err="1" smtClean="0">
                <a:solidFill>
                  <a:schemeClr val="tx1"/>
                </a:solidFill>
                <a:latin typeface="Segoe Print" pitchFamily="2" charset="0"/>
              </a:rPr>
              <a:t>Верняєв</a:t>
            </a:r>
            <a:endParaRPr lang="uk-UA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47800"/>
            <a:ext cx="5004630" cy="49815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err="1" smtClean="0">
                <a:latin typeface="Segoe Print" pitchFamily="2" charset="0"/>
              </a:rPr>
              <a:t>Українськийгімнаст</a:t>
            </a:r>
            <a:r>
              <a:rPr lang="uk-UA" sz="1800" dirty="0" smtClean="0">
                <a:latin typeface="Segoe Print" pitchFamily="2" charset="0"/>
              </a:rPr>
              <a:t>, Олімпійський чемпіон і срібний призер Олімпійських ігор 2016, чемпіон світу зі спортивної гімнастики. Учасник Олімпійських Ігор 2012.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11 серпня 2016 року на </a:t>
            </a:r>
            <a:r>
              <a:rPr lang="uk-UA" sz="1800" dirty="0" smtClean="0">
                <a:latin typeface="Segoe Print" pitchFamily="2" charset="0"/>
                <a:hlinkClick r:id="rId2" tooltip="Літні Олімпійські ігри 2016"/>
              </a:rPr>
              <a:t>Олімпійських іграх 2016</a:t>
            </a:r>
            <a:r>
              <a:rPr lang="uk-UA" sz="1800" dirty="0" smtClean="0">
                <a:latin typeface="Segoe Print" pitchFamily="2" charset="0"/>
              </a:rPr>
              <a:t> в </a:t>
            </a:r>
            <a:r>
              <a:rPr lang="uk-UA" sz="1800" dirty="0" smtClean="0">
                <a:latin typeface="Segoe Print" pitchFamily="2" charset="0"/>
                <a:hlinkClick r:id="rId3" tooltip="Ріо-де-Жанейро"/>
              </a:rPr>
              <a:t>Ріо-де-Жанейро</a:t>
            </a:r>
            <a:r>
              <a:rPr lang="uk-UA" sz="1800" dirty="0" smtClean="0">
                <a:latin typeface="Segoe Print" pitchFamily="2" charset="0"/>
              </a:rPr>
              <a:t> (</a:t>
            </a:r>
            <a:r>
              <a:rPr lang="uk-UA" sz="1800" dirty="0" smtClean="0">
                <a:latin typeface="Segoe Print" pitchFamily="2" charset="0"/>
                <a:hlinkClick r:id="rId4" tooltip="Бразилія"/>
              </a:rPr>
              <a:t>Бразилія</a:t>
            </a:r>
            <a:r>
              <a:rPr lang="uk-UA" sz="1800" dirty="0" smtClean="0">
                <a:latin typeface="Segoe Print" pitchFamily="2" charset="0"/>
              </a:rPr>
              <a:t>) виборов срібну медаль в </a:t>
            </a:r>
            <a:r>
              <a:rPr lang="uk-UA" sz="1800" dirty="0" smtClean="0">
                <a:latin typeface="Segoe Print" pitchFamily="2" charset="0"/>
                <a:hlinkClick r:id="rId5" tooltip="Спортивна гімнастика на літніх Олімпійських іграх 2016 — абсолютна першість (чоловіки)"/>
              </a:rPr>
              <a:t>абсолютній першості</a:t>
            </a:r>
            <a:r>
              <a:rPr lang="uk-UA" sz="1800" dirty="0" smtClean="0">
                <a:latin typeface="Segoe Print" pitchFamily="2" charset="0"/>
              </a:rPr>
              <a:t>, поступившись 0,099 бала переможцю — </a:t>
            </a:r>
            <a:r>
              <a:rPr lang="uk-UA" sz="1800" dirty="0" err="1" smtClean="0">
                <a:latin typeface="Segoe Print" pitchFamily="2" charset="0"/>
                <a:hlinkClick r:id="rId6" tooltip="Утімура Кохей"/>
              </a:rPr>
              <a:t>Утімурі</a:t>
            </a:r>
            <a:r>
              <a:rPr lang="uk-UA" sz="1800" dirty="0" smtClean="0">
                <a:latin typeface="Segoe Print" pitchFamily="2" charset="0"/>
                <a:hlinkClick r:id="rId6" tooltip="Утімура Кохей"/>
              </a:rPr>
              <a:t> </a:t>
            </a:r>
            <a:r>
              <a:rPr lang="uk-UA" sz="1800" dirty="0" err="1" smtClean="0">
                <a:latin typeface="Segoe Print" pitchFamily="2" charset="0"/>
                <a:hlinkClick r:id="rId6" tooltip="Утімура Кохей"/>
              </a:rPr>
              <a:t>Кохею</a:t>
            </a:r>
            <a:r>
              <a:rPr lang="uk-UA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16 серпня 2016 року у змаганнях на паралельних брусах виборов першу золоту медаль для України на </a:t>
            </a:r>
            <a:r>
              <a:rPr lang="uk-UA" sz="1800" dirty="0" smtClean="0">
                <a:latin typeface="Segoe Print" pitchFamily="2" charset="0"/>
                <a:hlinkClick r:id="rId2" tooltip="Літні Олімпійські ігри 2016"/>
              </a:rPr>
              <a:t>Олімпійських іграх 2016</a:t>
            </a:r>
            <a:r>
              <a:rPr lang="uk-UA" sz="1800" dirty="0" smtClean="0">
                <a:latin typeface="Segoe Print" pitchFamily="2" charset="0"/>
              </a:rPr>
              <a:t> в </a:t>
            </a:r>
            <a:r>
              <a:rPr lang="uk-UA" sz="1800" u="sng" dirty="0" smtClean="0">
                <a:latin typeface="Segoe Print" pitchFamily="2" charset="0"/>
                <a:hlinkClick r:id="rId3"/>
              </a:rPr>
              <a:t>Ріо-де-Жанейро</a:t>
            </a:r>
            <a:r>
              <a:rPr lang="uk-UA" sz="1800" u="sng" dirty="0" smtClean="0">
                <a:latin typeface="Segoe Print" pitchFamily="2" charset="0"/>
              </a:rPr>
              <a:t>.</a:t>
            </a:r>
            <a:endParaRPr lang="uk-UA" sz="1800" dirty="0" smtClean="0">
              <a:latin typeface="Segoe Print" pitchFamily="2" charset="0"/>
            </a:endParaRP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sp>
        <p:nvSpPr>
          <p:cNvPr id="34820" name="AutoShape 4" descr="Картинки по запросу &quot;олег верняє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22" name="AutoShape 6" descr="https://lh3.googleusercontent.com/proxy/lr2wiK7H5sbgzcxHZmws1DiMyWkr-qYDNrgsKkofJyp_FRhbcMG4WxBuAiedM7i6l5ULWMlH8k9a3H2l45DoeBnFL4edSZHmXt5M50guqXRSu8ex0-HcK1r_Jzz9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24" name="AutoShape 8" descr="https://lh3.googleusercontent.com/proxy/lr2wiK7H5sbgzcxHZmws1DiMyWkr-qYDNrgsKkofJyp_FRhbcMG4WxBuAiedM7i6l5ULWMlH8k9a3H2l45DoeBnFL4edSZHmXt5M50guqXRSu8ex0-HcK1r_Jzz9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34825" name="Picture 9" descr="C:\Users\Yaroslav\Desktop\unname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7166"/>
            <a:ext cx="388077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7" name="Picture 11" descr="https://galinfo.com.ua/media/gallery/full/v/e/vernjaj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19" y="3714752"/>
            <a:ext cx="386368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35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790316" cy="10826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Ганна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Різатдінова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447800"/>
            <a:ext cx="4718878" cy="51959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Українська </a:t>
            </a:r>
            <a:r>
              <a:rPr lang="uk-UA" sz="1800" u="sng" dirty="0" smtClean="0">
                <a:latin typeface="Segoe Print" pitchFamily="2" charset="0"/>
                <a:hlinkClick r:id="rId2"/>
              </a:rPr>
              <a:t>художня гімнастка</a:t>
            </a:r>
            <a:r>
              <a:rPr lang="uk-UA" sz="1800" dirty="0" smtClean="0">
                <a:latin typeface="Segoe Print" pitchFamily="2" charset="0"/>
              </a:rPr>
              <a:t>, бронзова призерка </a:t>
            </a:r>
            <a:r>
              <a:rPr lang="uk-UA" sz="1800" dirty="0" smtClean="0">
                <a:latin typeface="Segoe Print" pitchFamily="2" charset="0"/>
                <a:hlinkClick r:id="rId3" tooltip="Літні Олімпійські ігри 2016"/>
              </a:rPr>
              <a:t>Олімпійських ігор 2016 року</a:t>
            </a:r>
            <a:r>
              <a:rPr lang="uk-UA" sz="1800" dirty="0" smtClean="0">
                <a:latin typeface="Segoe Print" pitchFamily="2" charset="0"/>
              </a:rPr>
              <a:t> в </a:t>
            </a:r>
            <a:r>
              <a:rPr lang="uk-UA" sz="1800" dirty="0" smtClean="0">
                <a:latin typeface="Segoe Print" pitchFamily="2" charset="0"/>
                <a:hlinkClick r:id="rId4" tooltip="Художня гімнастика на літніх Олімпійських іграх 2016 — індивідуальне багатоборство"/>
              </a:rPr>
              <a:t>індивідуальному багатоборстві</a:t>
            </a:r>
            <a:r>
              <a:rPr lang="uk-UA" sz="1800" dirty="0" smtClean="0">
                <a:latin typeface="Segoe Print" pitchFamily="2" charset="0"/>
              </a:rPr>
              <a:t>, чемпіонка світу із вправ з обручем (2013), багаторазова призерка чемпіонатів світу та Європи, інших міжнародних змагань.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20 серпня Ганна завоювала бронзову медаль на змаганнях з </a:t>
            </a:r>
            <a:r>
              <a:rPr lang="uk-UA" sz="1800" dirty="0" smtClean="0">
                <a:latin typeface="Segoe Print" pitchFamily="2" charset="0"/>
                <a:hlinkClick r:id="rId4" tooltip="Художня гімнастика на літніх Олімпійських іграх 2016 — індивідуальне багатоборство"/>
              </a:rPr>
              <a:t>художньої гімнастики в індивідуальному багатоборстві</a:t>
            </a:r>
            <a:r>
              <a:rPr lang="uk-UA" sz="1800" dirty="0" smtClean="0">
                <a:latin typeface="Segoe Print" pitchFamily="2" charset="0"/>
              </a:rPr>
              <a:t> на </a:t>
            </a:r>
            <a:r>
              <a:rPr lang="uk-UA" sz="1800" dirty="0" smtClean="0">
                <a:latin typeface="Segoe Print" pitchFamily="2" charset="0"/>
                <a:hlinkClick r:id="rId3" tooltip="Літні Олімпійські ігри 2016"/>
              </a:rPr>
              <a:t>Олімпійських іграх 2016 року</a:t>
            </a:r>
            <a:r>
              <a:rPr lang="uk-UA" sz="1800" dirty="0" smtClean="0">
                <a:latin typeface="Segoe Print" pitchFamily="2" charset="0"/>
              </a:rPr>
              <a:t> в </a:t>
            </a:r>
            <a:r>
              <a:rPr lang="uk-UA" sz="1800" dirty="0" smtClean="0">
                <a:latin typeface="Segoe Print" pitchFamily="2" charset="0"/>
                <a:hlinkClick r:id="rId5" tooltip="Ріо-де-Жанейро"/>
              </a:rPr>
              <a:t>Ріо-де-Жанейро</a:t>
            </a:r>
            <a:r>
              <a:rPr lang="uk-UA" sz="1800" dirty="0" smtClean="0">
                <a:latin typeface="Segoe Print" pitchFamily="2" charset="0"/>
              </a:rPr>
              <a:t> (</a:t>
            </a:r>
            <a:r>
              <a:rPr lang="uk-UA" sz="1800" dirty="0" smtClean="0">
                <a:latin typeface="Segoe Print" pitchFamily="2" charset="0"/>
                <a:hlinkClick r:id="rId6" tooltip="Бразилія"/>
              </a:rPr>
              <a:t>Бразилія</a:t>
            </a:r>
            <a:r>
              <a:rPr lang="uk-UA" sz="1800" dirty="0" smtClean="0">
                <a:latin typeface="Segoe Print" pitchFamily="2" charset="0"/>
              </a:rPr>
              <a:t>).</a:t>
            </a:r>
          </a:p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11 вересня здобула срібну медаль в індивідуальному багатоборстві та бронзову медаль у командному багатоборстві на чемпіонаті </a:t>
            </a:r>
            <a:r>
              <a:rPr lang="en-US" sz="1800" dirty="0" err="1" smtClean="0">
                <a:latin typeface="Segoe Print" pitchFamily="2" charset="0"/>
              </a:rPr>
              <a:t>Aeon</a:t>
            </a:r>
            <a:r>
              <a:rPr lang="en-US" sz="1800" dirty="0" smtClean="0">
                <a:latin typeface="Segoe Print" pitchFamily="2" charset="0"/>
              </a:rPr>
              <a:t> Cup 2016 </a:t>
            </a:r>
            <a:r>
              <a:rPr lang="uk-UA" sz="1800" dirty="0" smtClean="0">
                <a:latin typeface="Segoe Print" pitchFamily="2" charset="0"/>
              </a:rPr>
              <a:t>в </a:t>
            </a:r>
            <a:r>
              <a:rPr lang="uk-UA" sz="1800" dirty="0" smtClean="0">
                <a:latin typeface="Segoe Print" pitchFamily="2" charset="0"/>
                <a:hlinkClick r:id="rId7" tooltip="Японія"/>
              </a:rPr>
              <a:t>Японії</a:t>
            </a:r>
            <a:r>
              <a:rPr lang="uk-UA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38916" name="Picture 4" descr="https://gordonua.com/img/article/1464/29_t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571612"/>
            <a:ext cx="418199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25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147506" cy="939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Жан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Беленюк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47800"/>
            <a:ext cx="4790316" cy="5195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  <a:hlinkClick r:id="rId2" tooltip="Україна"/>
              </a:rPr>
              <a:t>Український</a:t>
            </a:r>
            <a:r>
              <a:rPr lang="uk-UA" sz="1800" dirty="0" smtClean="0">
                <a:latin typeface="Segoe Print" pitchFamily="2" charset="0"/>
              </a:rPr>
              <a:t> </a:t>
            </a:r>
            <a:r>
              <a:rPr lang="uk-UA" sz="1800" dirty="0" smtClean="0">
                <a:latin typeface="Segoe Print" pitchFamily="2" charset="0"/>
                <a:hlinkClick r:id="rId3" tooltip="Боротьба (спорт)"/>
              </a:rPr>
              <a:t>борець</a:t>
            </a:r>
            <a:r>
              <a:rPr lang="uk-UA" sz="1800" dirty="0" smtClean="0">
                <a:latin typeface="Segoe Print" pitchFamily="2" charset="0"/>
              </a:rPr>
              <a:t> </a:t>
            </a:r>
            <a:r>
              <a:rPr lang="uk-UA" sz="1800" dirty="0" err="1" smtClean="0">
                <a:latin typeface="Segoe Print" pitchFamily="2" charset="0"/>
                <a:hlinkClick r:id="rId4" tooltip="Греко-римська боротьба"/>
              </a:rPr>
              <a:t>греко-римського</a:t>
            </a:r>
            <a:r>
              <a:rPr lang="uk-UA" sz="1800" dirty="0" smtClean="0">
                <a:latin typeface="Segoe Print" pitchFamily="2" charset="0"/>
                <a:hlinkClick r:id="rId4" tooltip="Греко-римська боротьба"/>
              </a:rPr>
              <a:t> стилю</a:t>
            </a:r>
            <a:r>
              <a:rPr lang="uk-UA" sz="1800" dirty="0" smtClean="0">
                <a:latin typeface="Segoe Print" pitchFamily="2" charset="0"/>
              </a:rPr>
              <a:t> у ваговій категорії до 85 кг. Багаторазовий чемпіон світу і Європи, призер цих змагань, срібний призер Олімпійських ігор (</a:t>
            </a:r>
            <a:r>
              <a:rPr lang="uk-UA" sz="1800" dirty="0" smtClean="0">
                <a:latin typeface="Segoe Print" pitchFamily="2" charset="0"/>
                <a:hlinkClick r:id="rId5" tooltip="Греко-римська боротьба на літніх Олімпійських іграх 2016 — до 85 кг"/>
              </a:rPr>
              <a:t>2016</a:t>
            </a:r>
            <a:r>
              <a:rPr lang="uk-UA" sz="1800" dirty="0" smtClean="0">
                <a:latin typeface="Segoe Print" pitchFamily="2" charset="0"/>
              </a:rPr>
              <a:t>), чемпіон і срібний призер Європейських ігор (</a:t>
            </a:r>
            <a:r>
              <a:rPr lang="uk-UA" sz="1800" dirty="0" smtClean="0">
                <a:latin typeface="Segoe Print" pitchFamily="2" charset="0"/>
                <a:hlinkClick r:id="rId6" tooltip="Європейські ігри 2019"/>
              </a:rPr>
              <a:t>2019</a:t>
            </a:r>
            <a:r>
              <a:rPr lang="uk-UA" sz="1800" dirty="0" smtClean="0">
                <a:latin typeface="Segoe Print" pitchFamily="2" charset="0"/>
              </a:rPr>
              <a:t>, </a:t>
            </a:r>
            <a:r>
              <a:rPr lang="uk-UA" sz="1800" dirty="0" smtClean="0">
                <a:latin typeface="Segoe Print" pitchFamily="2" charset="0"/>
                <a:hlinkClick r:id="rId7" tooltip="Європейські ігри 2015"/>
              </a:rPr>
              <a:t>2015</a:t>
            </a:r>
            <a:r>
              <a:rPr lang="uk-UA" sz="1800" dirty="0" smtClean="0">
                <a:latin typeface="Segoe Print" pitchFamily="2" charset="0"/>
              </a:rPr>
              <a:t>), бронзовий призер Універсіади (</a:t>
            </a:r>
            <a:r>
              <a:rPr lang="uk-UA" sz="1800" dirty="0" smtClean="0">
                <a:latin typeface="Segoe Print" pitchFamily="2" charset="0"/>
                <a:hlinkClick r:id="rId8" tooltip="Боротьба на літній Універсіаді 2013"/>
              </a:rPr>
              <a:t>2013</a:t>
            </a:r>
            <a:r>
              <a:rPr lang="uk-UA" sz="1800" dirty="0" smtClean="0">
                <a:latin typeface="Segoe Print" pitchFamily="2" charset="0"/>
              </a:rPr>
              <a:t>). </a:t>
            </a:r>
            <a:r>
              <a:rPr lang="uk-UA" sz="1800" dirty="0" smtClean="0">
                <a:latin typeface="Segoe Print" pitchFamily="2" charset="0"/>
                <a:hlinkClick r:id="rId9" tooltip="Заслужений майстер спорту України"/>
              </a:rPr>
              <a:t>Заслужений майстер спорту України</a:t>
            </a:r>
            <a:r>
              <a:rPr lang="uk-UA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Найкращий</a:t>
            </a:r>
            <a:r>
              <a:rPr lang="ru-RU" sz="1800" dirty="0" smtClean="0">
                <a:latin typeface="Segoe Print" pitchFamily="2" charset="0"/>
              </a:rPr>
              <a:t> спортсмен </a:t>
            </a:r>
            <a:r>
              <a:rPr lang="ru-RU" sz="1800" dirty="0" err="1" smtClean="0">
                <a:latin typeface="Segoe Print" pitchFamily="2" charset="0"/>
              </a:rPr>
              <a:t>квітня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smtClean="0">
                <a:latin typeface="Segoe Print" pitchFamily="2" charset="0"/>
                <a:hlinkClick r:id="rId10" tooltip="2014"/>
              </a:rPr>
              <a:t>2014</a:t>
            </a:r>
            <a:r>
              <a:rPr lang="ru-RU" sz="1800" dirty="0" smtClean="0">
                <a:latin typeface="Segoe Print" pitchFamily="2" charset="0"/>
              </a:rPr>
              <a:t> року.</a:t>
            </a:r>
          </a:p>
          <a:p>
            <a:pPr algn="ctr">
              <a:buNone/>
            </a:pPr>
            <a:r>
              <a:rPr lang="ru-RU" sz="1800" dirty="0" err="1" smtClean="0">
                <a:latin typeface="Segoe Print" pitchFamily="2" charset="0"/>
              </a:rPr>
              <a:t>Найкращий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борець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класичного</a:t>
            </a:r>
            <a:r>
              <a:rPr lang="ru-RU" sz="1800" dirty="0" smtClean="0">
                <a:latin typeface="Segoe Print" pitchFamily="2" charset="0"/>
              </a:rPr>
              <a:t> стилю у </a:t>
            </a:r>
            <a:r>
              <a:rPr lang="ru-RU" sz="1800" dirty="0" err="1" smtClean="0">
                <a:latin typeface="Segoe Print" pitchFamily="2" charset="0"/>
              </a:rPr>
              <a:t>світі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dirty="0" smtClean="0">
                <a:latin typeface="Segoe Print" pitchFamily="2" charset="0"/>
                <a:hlinkClick r:id="rId11" tooltip="2015"/>
              </a:rPr>
              <a:t>2015</a:t>
            </a:r>
            <a:r>
              <a:rPr lang="ru-RU" sz="1800" dirty="0" smtClean="0">
                <a:latin typeface="Segoe Print" pitchFamily="2" charset="0"/>
              </a:rPr>
              <a:t> року за </a:t>
            </a:r>
            <a:r>
              <a:rPr lang="ru-RU" sz="1800" dirty="0" err="1" smtClean="0">
                <a:latin typeface="Segoe Print" pitchFamily="2" charset="0"/>
              </a:rPr>
              <a:t>версією</a:t>
            </a:r>
            <a:r>
              <a:rPr lang="ru-RU" sz="1800" dirty="0" smtClean="0">
                <a:latin typeface="Segoe Print" pitchFamily="2" charset="0"/>
              </a:rPr>
              <a:t> </a:t>
            </a:r>
            <a:r>
              <a:rPr lang="ru-RU" sz="1800" u="sng" dirty="0" err="1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Міжнародної</a:t>
            </a:r>
            <a:r>
              <a:rPr lang="ru-RU" sz="1800" u="sng" dirty="0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 </a:t>
            </a:r>
            <a:r>
              <a:rPr lang="ru-RU" sz="1800" u="sng" dirty="0" err="1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федерації</a:t>
            </a:r>
            <a:r>
              <a:rPr lang="ru-RU" sz="1800" u="sng" dirty="0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 </a:t>
            </a:r>
            <a:r>
              <a:rPr lang="ru-RU" sz="1800" u="sng" dirty="0" err="1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об'єднаних</a:t>
            </a:r>
            <a:r>
              <a:rPr lang="ru-RU" sz="1800" u="sng" dirty="0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 </a:t>
            </a:r>
            <a:r>
              <a:rPr lang="ru-RU" sz="1800" u="sng" dirty="0" err="1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стилів</a:t>
            </a:r>
            <a:r>
              <a:rPr lang="ru-RU" sz="1800" u="sng" dirty="0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 </a:t>
            </a:r>
            <a:r>
              <a:rPr lang="ru-RU" sz="1800" u="sng" dirty="0" err="1" smtClean="0">
                <a:latin typeface="Segoe Print" pitchFamily="2" charset="0"/>
                <a:hlinkClick r:id="rId12" tooltip="Міжнародна федерація об'єднаних стилів боротьби (ще не написана)"/>
              </a:rPr>
              <a:t>боротьби</a:t>
            </a:r>
            <a:r>
              <a:rPr lang="ru-RU" sz="1800" u="sng" dirty="0" smtClean="0">
                <a:latin typeface="Segoe Print" pitchFamily="2" charset="0"/>
              </a:rPr>
              <a:t>.</a:t>
            </a:r>
            <a:endParaRPr lang="ru-RU" sz="1800" dirty="0" smtClean="0">
              <a:latin typeface="Segoe Print" pitchFamily="2" charset="0"/>
            </a:endParaRP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33794" name="Picture 2" descr="Картинки по запросу &quot;беленюк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44" y="1785926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65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uk-UA" sz="23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/>
              <a:t>Світові</a:t>
            </a:r>
            <a:r>
              <a:rPr lang="ru-RU" sz="8800" b="1" dirty="0"/>
              <a:t> </a:t>
            </a:r>
            <a:r>
              <a:rPr lang="ru-RU" sz="8800" b="1" dirty="0" err="1"/>
              <a:t>олімпійські</a:t>
            </a:r>
            <a:r>
              <a:rPr lang="ru-RU" sz="8800" b="1" dirty="0"/>
              <a:t> </a:t>
            </a:r>
            <a:r>
              <a:rPr lang="ru-RU" sz="8800" b="1" dirty="0" err="1"/>
              <a:t>рекорди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361040" cy="54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857232"/>
            <a:ext cx="5504696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Оксана Баюл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 Перша олімпійська чемпіонка (Х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VII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Олімпійські Зимові ігри,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 Ліллегамме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р, Норвегія, 1994) </a:t>
            </a:r>
            <a:b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незалежної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України з фігурного катання.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Дворазова срібна призерка чемпіонатів Європи (1993,1994), чемпіонка світу (1993).</a:t>
            </a:r>
            <a:endParaRPr lang="uk-UA" sz="2000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pic>
        <p:nvPicPr>
          <p:cNvPr id="4" name="Содержимое 3" descr="1780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2571768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lh3.googleusercontent.com/proxy/y_XAvqLmUVRmDsA-9E1Yn-TN762l4pvQ34nE5lImWi-9ajU6ZqybuE-_0iwZjuTqOsna86wHIDvSUR_GneFCSUPoBvSvDND0l3KIf-jtIYpPz6W42IdvDeG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2326101" cy="319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baj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39174"/>
            <a:ext cx="3143272" cy="291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61886" cy="86834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Олександр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Абраменко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14488"/>
            <a:ext cx="4933192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Segoe Print" pitchFamily="2" charset="0"/>
              </a:rPr>
              <a:t>Український </a:t>
            </a:r>
            <a:r>
              <a:rPr lang="uk-UA" sz="1800" dirty="0" err="1" smtClean="0">
                <a:latin typeface="Segoe Print" pitchFamily="2" charset="0"/>
              </a:rPr>
              <a:t>фристайліст</a:t>
            </a:r>
            <a:r>
              <a:rPr lang="uk-UA" sz="1800" dirty="0" smtClean="0">
                <a:latin typeface="Segoe Print" pitchFamily="2" charset="0"/>
              </a:rPr>
              <a:t>, заслужений майстер спорту України, фахівець із лижної акробатики, олімпійський чемпіон 2018 року. Володар малого Кришталевого глобуса з лижної акробатики сезону 2015–16. Срібний призер Чемпіонату Світу 2019 року.</a:t>
            </a:r>
          </a:p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Орден «За заслуги» III ст.</a:t>
            </a:r>
            <a:endParaRPr lang="uk-UA" sz="1800" dirty="0">
              <a:latin typeface="Segoe Print" pitchFamily="2" charset="0"/>
            </a:endParaRPr>
          </a:p>
        </p:txBody>
      </p:sp>
      <p:pic>
        <p:nvPicPr>
          <p:cNvPr id="37890" name="Picture 2" descr="Картинки по запросу &quot;абраменко олександ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85989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Картинки по запросу &quot;абраменко олександ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4000528" cy="228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37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357166"/>
            <a:ext cx="4429156" cy="7143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Segoe Print" pitchFamily="2" charset="0"/>
              </a:rPr>
              <a:t>Лілія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Segoe Print" pitchFamily="2" charset="0"/>
              </a:rPr>
              <a:t>Подкопаєва</a:t>
            </a:r>
            <a:endParaRPr lang="uk-UA" sz="3200" b="1" dirty="0">
              <a:solidFill>
                <a:schemeClr val="tx1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47800"/>
            <a:ext cx="5004630" cy="39100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У 1996 р. на </a:t>
            </a:r>
            <a:r>
              <a:rPr lang="en-US" sz="1800" dirty="0" smtClean="0">
                <a:latin typeface="Segoe Print" pitchFamily="2" charset="0"/>
              </a:rPr>
              <a:t>XXVI</a:t>
            </a:r>
            <a:r>
              <a:rPr lang="uk-UA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Олімпійських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іграх</a:t>
            </a:r>
            <a:r>
              <a:rPr lang="ru-RU" sz="1800" dirty="0" smtClean="0">
                <a:latin typeface="Segoe Print" pitchFamily="2" charset="0"/>
              </a:rPr>
              <a:t> в </a:t>
            </a:r>
            <a:r>
              <a:rPr lang="ru-RU" sz="1800" dirty="0" err="1" smtClean="0">
                <a:latin typeface="Segoe Print" pitchFamily="2" charset="0"/>
              </a:rPr>
              <a:t>Атланті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посіла</a:t>
            </a:r>
            <a:r>
              <a:rPr lang="ru-RU" sz="1800" dirty="0" smtClean="0">
                <a:latin typeface="Segoe Print" pitchFamily="2" charset="0"/>
              </a:rPr>
              <a:t> перше </a:t>
            </a:r>
            <a:r>
              <a:rPr lang="ru-RU" sz="1800" dirty="0" err="1" smtClean="0">
                <a:latin typeface="Segoe Print" pitchFamily="2" charset="0"/>
              </a:rPr>
              <a:t>місце</a:t>
            </a:r>
            <a:r>
              <a:rPr lang="ru-RU" sz="1800" dirty="0" smtClean="0">
                <a:latin typeface="Segoe Print" pitchFamily="2" charset="0"/>
              </a:rPr>
              <a:t> в </a:t>
            </a:r>
            <a:r>
              <a:rPr lang="ru-RU" sz="1800" dirty="0" err="1" smtClean="0">
                <a:latin typeface="Segoe Print" pitchFamily="2" charset="0"/>
              </a:rPr>
              <a:t>абсолютній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першості</a:t>
            </a:r>
            <a:r>
              <a:rPr lang="ru-RU" sz="1800" dirty="0" smtClean="0">
                <a:latin typeface="Segoe Print" pitchFamily="2" charset="0"/>
              </a:rPr>
              <a:t>, перше </a:t>
            </a:r>
            <a:r>
              <a:rPr lang="ru-RU" sz="1800" dirty="0" err="1" smtClean="0">
                <a:latin typeface="Segoe Print" pitchFamily="2" charset="0"/>
              </a:rPr>
              <a:t>місце</a:t>
            </a:r>
            <a:r>
              <a:rPr lang="ru-RU" sz="1800" dirty="0" smtClean="0">
                <a:latin typeface="Segoe Print" pitchFamily="2" charset="0"/>
              </a:rPr>
              <a:t> у </a:t>
            </a:r>
            <a:r>
              <a:rPr lang="ru-RU" sz="1800" dirty="0" err="1" smtClean="0">
                <a:latin typeface="Segoe Print" pitchFamily="2" charset="0"/>
              </a:rPr>
              <a:t>вільних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вправах</a:t>
            </a:r>
            <a:r>
              <a:rPr lang="ru-RU" sz="1800" dirty="0" smtClean="0">
                <a:latin typeface="Segoe Print" pitchFamily="2" charset="0"/>
              </a:rPr>
              <a:t>, друге </a:t>
            </a:r>
            <a:r>
              <a:rPr lang="ru-RU" sz="1800" dirty="0" err="1" smtClean="0">
                <a:latin typeface="Segoe Print" pitchFamily="2" charset="0"/>
              </a:rPr>
              <a:t>місце</a:t>
            </a:r>
            <a:r>
              <a:rPr lang="ru-RU" sz="1800" dirty="0" smtClean="0">
                <a:latin typeface="Segoe Print" pitchFamily="2" charset="0"/>
              </a:rPr>
              <a:t> на </a:t>
            </a:r>
            <a:r>
              <a:rPr lang="ru-RU" sz="1800" dirty="0" err="1" smtClean="0">
                <a:latin typeface="Segoe Print" pitchFamily="2" charset="0"/>
              </a:rPr>
              <a:t>колоді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Абсолютна </a:t>
            </a:r>
            <a:r>
              <a:rPr lang="ru-RU" sz="1800" dirty="0" err="1" smtClean="0">
                <a:latin typeface="Segoe Print" pitchFamily="2" charset="0"/>
              </a:rPr>
              <a:t>чемпіонка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світу</a:t>
            </a:r>
            <a:r>
              <a:rPr lang="ru-RU" sz="1800" dirty="0" smtClean="0">
                <a:latin typeface="Segoe Print" pitchFamily="2" charset="0"/>
              </a:rPr>
              <a:t> (1995, </a:t>
            </a:r>
            <a:r>
              <a:rPr lang="ru-RU" sz="1800" dirty="0" err="1" smtClean="0">
                <a:latin typeface="Segoe Print" pitchFamily="2" charset="0"/>
              </a:rPr>
              <a:t>Японія</a:t>
            </a:r>
            <a:r>
              <a:rPr lang="ru-RU" sz="1800" dirty="0" smtClean="0">
                <a:latin typeface="Segoe Print" pitchFamily="2" charset="0"/>
              </a:rPr>
              <a:t>, </a:t>
            </a:r>
            <a:r>
              <a:rPr lang="ru-RU" sz="1800" dirty="0" err="1" smtClean="0">
                <a:latin typeface="Segoe Print" pitchFamily="2" charset="0"/>
              </a:rPr>
              <a:t>Сабає</a:t>
            </a:r>
            <a:r>
              <a:rPr lang="ru-RU" sz="1800" dirty="0" smtClean="0">
                <a:latin typeface="Segoe Print" pitchFamily="2" charset="0"/>
              </a:rPr>
              <a:t>), </a:t>
            </a:r>
            <a:r>
              <a:rPr lang="ru-RU" sz="1800" dirty="0" err="1" smtClean="0">
                <a:latin typeface="Segoe Print" pitchFamily="2" charset="0"/>
              </a:rPr>
              <a:t>Європи</a:t>
            </a:r>
            <a:r>
              <a:rPr lang="ru-RU" sz="1800" dirty="0" smtClean="0">
                <a:latin typeface="Segoe Print" pitchFamily="2" charset="0"/>
              </a:rPr>
              <a:t> (1996, Велика </a:t>
            </a:r>
            <a:r>
              <a:rPr lang="ru-RU" sz="1800" dirty="0" err="1" smtClean="0">
                <a:latin typeface="Segoe Print" pitchFamily="2" charset="0"/>
              </a:rPr>
              <a:t>Британія</a:t>
            </a:r>
            <a:r>
              <a:rPr lang="ru-RU" sz="1800" dirty="0" smtClean="0">
                <a:latin typeface="Segoe Print" pitchFamily="2" charset="0"/>
              </a:rPr>
              <a:t>, </a:t>
            </a:r>
            <a:r>
              <a:rPr lang="ru-RU" sz="1800" dirty="0" err="1" smtClean="0">
                <a:latin typeface="Segoe Print" pitchFamily="2" charset="0"/>
              </a:rPr>
              <a:t>Бірмінгем</a:t>
            </a:r>
            <a:r>
              <a:rPr lang="ru-RU" sz="1800" dirty="0" smtClean="0">
                <a:latin typeface="Segoe Print" pitchFamily="2" charset="0"/>
              </a:rPr>
              <a:t>).</a:t>
            </a:r>
          </a:p>
          <a:p>
            <a:pPr algn="ctr">
              <a:buNone/>
            </a:pPr>
            <a:r>
              <a:rPr lang="ru-RU" sz="1800" dirty="0" smtClean="0">
                <a:latin typeface="Segoe Print" pitchFamily="2" charset="0"/>
              </a:rPr>
              <a:t>Володарка Кубка </a:t>
            </a:r>
            <a:r>
              <a:rPr lang="ru-RU" sz="1800" dirty="0" err="1" smtClean="0">
                <a:latin typeface="Segoe Print" pitchFamily="2" charset="0"/>
              </a:rPr>
              <a:t>Європи</a:t>
            </a:r>
            <a:r>
              <a:rPr lang="ru-RU" sz="1800" dirty="0" smtClean="0">
                <a:latin typeface="Segoe Print" pitchFamily="2" charset="0"/>
              </a:rPr>
              <a:t> (1995).</a:t>
            </a:r>
          </a:p>
          <a:p>
            <a:pPr algn="ctr">
              <a:buNone/>
            </a:pPr>
            <a:endParaRPr lang="uk-UA" sz="1800" dirty="0">
              <a:latin typeface="Segoe Print" pitchFamily="2" charset="0"/>
            </a:endParaRPr>
          </a:p>
        </p:txBody>
      </p:sp>
      <p:pic>
        <p:nvPicPr>
          <p:cNvPr id="16388" name="Picture 4" descr="Картинки по запросу &quot;подкопаєва лілія олександрів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643206" cy="39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Картинки по запросу &quot;подкопаєва лілія олександрів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256"/>
            <a:ext cx="2571768" cy="235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0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159</Words>
  <Application>Microsoft Office PowerPoint</Application>
  <PresentationFormat>Экран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Солнцестояние</vt:lpstr>
      <vt:lpstr>1_Солнцестояние</vt:lpstr>
      <vt:lpstr>2_Солнцестояние</vt:lpstr>
      <vt:lpstr>Четвер – 7 вересня</vt:lpstr>
      <vt:lpstr>Презентация PowerPoint</vt:lpstr>
      <vt:lpstr>Презентация PowerPoint</vt:lpstr>
      <vt:lpstr>Тема тижня:</vt:lpstr>
      <vt:lpstr>Тема дня:</vt:lpstr>
      <vt:lpstr>Тема дня:</vt:lpstr>
      <vt:lpstr>Оксана Баюл   Перша олімпійська чемпіонка (ХVII Олімпійські Зимові ігри, Ліллегаммер, Норвегія, 1994)  незалежної України з фігурного катання. Дворазова срібна призерка чемпіонатів Європи (1993,1994), чемпіонка світу (1993).</vt:lpstr>
      <vt:lpstr>Олександр Абраменко</vt:lpstr>
      <vt:lpstr> Лілія Подкопаєва</vt:lpstr>
      <vt:lpstr>Володимир Кличко</vt:lpstr>
      <vt:lpstr>Інесса Кравець</vt:lpstr>
      <vt:lpstr>В̓ ячеслав Олійник</vt:lpstr>
      <vt:lpstr>Юлія Джіма</vt:lpstr>
      <vt:lpstr>Катерина Серебрянська</vt:lpstr>
      <vt:lpstr>Яна Клочкова</vt:lpstr>
      <vt:lpstr>Микола Мільчев</vt:lpstr>
      <vt:lpstr>Ірина Мерлені</vt:lpstr>
      <vt:lpstr>Віктор Рубан</vt:lpstr>
      <vt:lpstr>Олександр Усик</vt:lpstr>
      <vt:lpstr>Василь Ломаченко</vt:lpstr>
      <vt:lpstr>Юрій Чебан</vt:lpstr>
      <vt:lpstr>Яна Дементьєва</vt:lpstr>
      <vt:lpstr>Ольга Харлан</vt:lpstr>
      <vt:lpstr>Олег Верняєв</vt:lpstr>
      <vt:lpstr>Ганна Різатдінова</vt:lpstr>
      <vt:lpstr>Жан Беленюк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28</cp:revision>
  <dcterms:created xsi:type="dcterms:W3CDTF">2023-09-02T18:02:12Z</dcterms:created>
  <dcterms:modified xsi:type="dcterms:W3CDTF">2023-09-06T07:05:01Z</dcterms:modified>
</cp:coreProperties>
</file>