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8" r:id="rId5"/>
    <p:sldId id="279" r:id="rId6"/>
    <p:sldId id="281" r:id="rId7"/>
    <p:sldId id="282" r:id="rId8"/>
    <p:sldId id="280" r:id="rId9"/>
    <p:sldId id="283" r:id="rId10"/>
    <p:sldId id="265" r:id="rId11"/>
    <p:sldId id="271" r:id="rId12"/>
    <p:sldId id="272" r:id="rId13"/>
    <p:sldId id="270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Четв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0"/>
            <a:ext cx="5153632" cy="6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6081"/>
          <a:stretch/>
        </p:blipFill>
        <p:spPr bwMode="auto">
          <a:xfrm>
            <a:off x="270994" y="2492896"/>
            <a:ext cx="8663554" cy="31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/>
              <a:t>Як </a:t>
            </a:r>
            <a:endParaRPr lang="ru-RU" sz="8800" b="1" dirty="0" smtClean="0"/>
          </a:p>
          <a:p>
            <a:pPr marL="0" indent="0" algn="ctr">
              <a:buNone/>
            </a:pPr>
            <a:r>
              <a:rPr lang="ru-RU" sz="8800" b="1" dirty="0" err="1" smtClean="0"/>
              <a:t>зберегти</a:t>
            </a:r>
            <a:r>
              <a:rPr lang="ru-RU" sz="8800" b="1" dirty="0" smtClean="0"/>
              <a:t> </a:t>
            </a:r>
            <a:r>
              <a:rPr lang="ru-RU" sz="8800" b="1" dirty="0"/>
              <a:t>дружбу?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6026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25024" r="-1"/>
          <a:stretch/>
        </p:blipFill>
        <p:spPr bwMode="auto">
          <a:xfrm>
            <a:off x="467544" y="0"/>
            <a:ext cx="832611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42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Самушок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дружби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38492" r="25000" b="5651"/>
          <a:stretch/>
        </p:blipFill>
        <p:spPr bwMode="auto">
          <a:xfrm>
            <a:off x="0" y="1700808"/>
            <a:ext cx="9139007" cy="500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55000" lnSpcReduction="20000"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smtClean="0"/>
              <a:t>Ми не </a:t>
            </a:r>
            <a:r>
              <a:rPr lang="ru-RU" sz="6000" dirty="0" err="1"/>
              <a:t>тварини</a:t>
            </a:r>
            <a:r>
              <a:rPr lang="ru-RU" sz="6000" dirty="0"/>
              <a:t>, а люди, тому </a:t>
            </a:r>
            <a:r>
              <a:rPr lang="ru-RU" sz="6000" dirty="0" err="1"/>
              <a:t>маємо</a:t>
            </a:r>
            <a:r>
              <a:rPr lang="ru-RU" sz="6000" dirty="0"/>
              <a:t> </a:t>
            </a:r>
            <a:r>
              <a:rPr lang="ru-RU" sz="6000" dirty="0" err="1"/>
              <a:t>укласти</a:t>
            </a:r>
            <a:r>
              <a:rPr lang="ru-RU" sz="6000" dirty="0"/>
              <a:t> </a:t>
            </a:r>
            <a:r>
              <a:rPr lang="ru-RU" sz="6000" dirty="0" err="1"/>
              <a:t>свої</a:t>
            </a:r>
            <a:r>
              <a:rPr lang="ru-RU" sz="6000" dirty="0"/>
              <a:t> правила. </a:t>
            </a:r>
            <a:r>
              <a:rPr lang="ru-RU" sz="6000" dirty="0" err="1"/>
              <a:t>Однак</a:t>
            </a:r>
            <a:r>
              <a:rPr lang="ru-RU" sz="6000" dirty="0"/>
              <a:t> </a:t>
            </a:r>
            <a:r>
              <a:rPr lang="ru-RU" sz="6000" dirty="0" err="1"/>
              <a:t>частина</a:t>
            </a:r>
            <a:r>
              <a:rPr lang="ru-RU" sz="6000" dirty="0"/>
              <a:t> </a:t>
            </a:r>
            <a:r>
              <a:rPr lang="ru-RU" sz="6000" dirty="0" err="1"/>
              <a:t>цих</a:t>
            </a:r>
            <a:r>
              <a:rPr lang="ru-RU" sz="6000" dirty="0"/>
              <a:t> </a:t>
            </a:r>
            <a:r>
              <a:rPr lang="ru-RU" sz="6000" dirty="0" smtClean="0"/>
              <a:t>правил нам </a:t>
            </a:r>
            <a:r>
              <a:rPr lang="ru-RU" sz="6000" dirty="0" err="1"/>
              <a:t>теж</a:t>
            </a:r>
            <a:r>
              <a:rPr lang="ru-RU" sz="6000" dirty="0"/>
              <a:t> </a:t>
            </a:r>
            <a:r>
              <a:rPr lang="ru-RU" sz="6000" dirty="0" err="1"/>
              <a:t>підходить</a:t>
            </a:r>
            <a:r>
              <a:rPr lang="ru-RU" sz="6000" dirty="0"/>
              <a:t>.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Які</a:t>
            </a:r>
            <a:r>
              <a:rPr lang="ru-RU" sz="6000" dirty="0" smtClean="0"/>
              <a:t> </a:t>
            </a:r>
            <a:r>
              <a:rPr lang="ru-RU" sz="6000" dirty="0"/>
              <a:t>з </a:t>
            </a:r>
            <a:r>
              <a:rPr lang="ru-RU" sz="6000" dirty="0" smtClean="0"/>
              <a:t>них?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Полічіть</a:t>
            </a:r>
            <a:r>
              <a:rPr lang="ru-RU" sz="6000" dirty="0" smtClean="0"/>
              <a:t> </a:t>
            </a:r>
            <a:r>
              <a:rPr lang="ru-RU" sz="6000" dirty="0" err="1"/>
              <a:t>всі</a:t>
            </a:r>
            <a:r>
              <a:rPr lang="ru-RU" sz="6000" dirty="0"/>
              <a:t> правила й </a:t>
            </a:r>
            <a:r>
              <a:rPr lang="ru-RU" sz="6000" dirty="0" err="1" smtClean="0"/>
              <a:t>визначте</a:t>
            </a:r>
            <a:r>
              <a:rPr lang="ru-RU" sz="6000" dirty="0" smtClean="0"/>
              <a:t>, </a:t>
            </a:r>
            <a:r>
              <a:rPr lang="ru-RU" sz="6000" dirty="0" err="1"/>
              <a:t>скільки</a:t>
            </a:r>
            <a:r>
              <a:rPr lang="ru-RU" sz="6000" dirty="0"/>
              <a:t> правил ми </a:t>
            </a:r>
            <a:r>
              <a:rPr lang="ru-RU" sz="6000" dirty="0" err="1" smtClean="0"/>
              <a:t>можемо</a:t>
            </a:r>
            <a:r>
              <a:rPr lang="ru-RU" sz="6000" dirty="0" smtClean="0"/>
              <a:t> </a:t>
            </a:r>
            <a:r>
              <a:rPr lang="ru-RU" sz="6000" dirty="0" err="1" smtClean="0"/>
              <a:t>застосовувати</a:t>
            </a:r>
            <a:r>
              <a:rPr lang="ru-RU" sz="6000" dirty="0" smtClean="0"/>
              <a:t> </a:t>
            </a:r>
            <a:r>
              <a:rPr lang="ru-RU" sz="6000" dirty="0"/>
              <a:t>в </a:t>
            </a:r>
            <a:r>
              <a:rPr lang="ru-RU" sz="6000" dirty="0" err="1"/>
              <a:t>нашому</a:t>
            </a:r>
            <a:r>
              <a:rPr lang="ru-RU" sz="6000" dirty="0"/>
              <a:t> </a:t>
            </a:r>
            <a:r>
              <a:rPr lang="ru-RU" sz="6000" dirty="0" err="1"/>
              <a:t>житті</a:t>
            </a:r>
            <a:r>
              <a:rPr lang="ru-RU" sz="6000" dirty="0" smtClean="0"/>
              <a:t>.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Які</a:t>
            </a:r>
            <a:r>
              <a:rPr lang="ru-RU" sz="6000" dirty="0" smtClean="0"/>
              <a:t> </a:t>
            </a:r>
            <a:r>
              <a:rPr lang="ru-RU" sz="6000" dirty="0"/>
              <a:t>правила </a:t>
            </a:r>
            <a:r>
              <a:rPr lang="ru-RU" sz="6000" dirty="0" err="1"/>
              <a:t>дружби</a:t>
            </a:r>
            <a:r>
              <a:rPr lang="ru-RU" sz="6000" dirty="0"/>
              <a:t> </a:t>
            </a:r>
            <a:r>
              <a:rPr lang="ru-RU" sz="6000" dirty="0" err="1"/>
              <a:t>в</a:t>
            </a:r>
            <a:r>
              <a:rPr lang="ru-RU" sz="6000" dirty="0" err="1" smtClean="0"/>
              <a:t>и</a:t>
            </a:r>
            <a:r>
              <a:rPr lang="ru-RU" sz="6000" dirty="0" smtClean="0"/>
              <a:t> </a:t>
            </a:r>
            <a:r>
              <a:rPr lang="ru-RU" sz="6000" dirty="0"/>
              <a:t>б </a:t>
            </a:r>
            <a:r>
              <a:rPr lang="ru-RU" sz="6000" dirty="0" err="1"/>
              <a:t>запропонували</a:t>
            </a:r>
            <a:r>
              <a:rPr lang="ru-RU" sz="6000" dirty="0"/>
              <a:t> </a:t>
            </a:r>
            <a:r>
              <a:rPr lang="ru-RU" sz="6000" dirty="0" smtClean="0"/>
              <a:t>до </a:t>
            </a:r>
            <a:r>
              <a:rPr lang="ru-RU" sz="6000" dirty="0" err="1"/>
              <a:t>спільного</a:t>
            </a:r>
            <a:r>
              <a:rPr lang="ru-RU" sz="6000" dirty="0"/>
              <a:t> </a:t>
            </a:r>
            <a:r>
              <a:rPr lang="ru-RU" sz="6000" dirty="0" err="1" smtClean="0"/>
              <a:t>переліку</a:t>
            </a:r>
            <a:r>
              <a:rPr lang="ru-RU" sz="6000" dirty="0" smtClean="0"/>
              <a:t>?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2373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Проблемні ситуації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31739" r="34212" b="22379"/>
          <a:stretch/>
        </p:blipFill>
        <p:spPr bwMode="auto">
          <a:xfrm>
            <a:off x="755576" y="1537051"/>
            <a:ext cx="7812360" cy="532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5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Четвер – 14 вересня</vt:lpstr>
      <vt:lpstr>Презентация PowerPoint</vt:lpstr>
      <vt:lpstr>Презентация PowerPoint</vt:lpstr>
      <vt:lpstr>Тема тижня:</vt:lpstr>
      <vt:lpstr>Тема дня:</vt:lpstr>
      <vt:lpstr>Презентация PowerPoint</vt:lpstr>
      <vt:lpstr>Самушок і її правила дружби</vt:lpstr>
      <vt:lpstr>Обмін інформацією</vt:lpstr>
      <vt:lpstr>Проблемні ситуації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30</cp:revision>
  <dcterms:created xsi:type="dcterms:W3CDTF">2023-09-02T18:02:12Z</dcterms:created>
  <dcterms:modified xsi:type="dcterms:W3CDTF">2023-09-13T17:34:31Z</dcterms:modified>
</cp:coreProperties>
</file>