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61" r:id="rId6"/>
    <p:sldId id="264" r:id="rId7"/>
    <p:sldId id="265" r:id="rId8"/>
    <p:sldId id="271" r:id="rId9"/>
    <p:sldId id="272" r:id="rId10"/>
    <p:sldId id="270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Вівторок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Desktop\Вівтор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017" y="0"/>
            <a:ext cx="5163894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8" y="1948019"/>
            <a:ext cx="8759360" cy="4433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4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6081"/>
          <a:stretch/>
        </p:blipFill>
        <p:spPr bwMode="auto">
          <a:xfrm>
            <a:off x="270994" y="2492896"/>
            <a:ext cx="8663554" cy="3108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Слухання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казки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дружбу «Як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Світлячок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друга </a:t>
            </a:r>
            <a:r>
              <a:rPr lang="ru-RU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шукав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1" t="23530" r="36485" b="7353"/>
          <a:stretch/>
        </p:blipFill>
        <p:spPr bwMode="auto">
          <a:xfrm>
            <a:off x="2411760" y="1628800"/>
            <a:ext cx="4248472" cy="501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3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62500" lnSpcReduction="20000"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err="1" smtClean="0"/>
              <a:t>Навіщо</a:t>
            </a:r>
            <a:r>
              <a:rPr lang="ru-RU" sz="6000" dirty="0" smtClean="0"/>
              <a:t> </a:t>
            </a:r>
            <a:r>
              <a:rPr lang="ru-RU" sz="6000" dirty="0" err="1"/>
              <a:t>Світлячок</a:t>
            </a:r>
            <a:r>
              <a:rPr lang="ru-RU" sz="6000" dirty="0"/>
              <a:t> </a:t>
            </a:r>
            <a:r>
              <a:rPr lang="ru-RU" sz="6000" dirty="0" err="1"/>
              <a:t>шукав</a:t>
            </a:r>
            <a:r>
              <a:rPr lang="ru-RU" sz="6000" dirty="0"/>
              <a:t> </a:t>
            </a:r>
            <a:r>
              <a:rPr lang="ru-RU" sz="6000" dirty="0" err="1"/>
              <a:t>собі</a:t>
            </a:r>
            <a:r>
              <a:rPr lang="ru-RU" sz="6000" dirty="0"/>
              <a:t> друга?</a:t>
            </a:r>
          </a:p>
          <a:p>
            <a:pPr algn="ctr">
              <a:buFontTx/>
              <a:buChar char="-"/>
            </a:pPr>
            <a:r>
              <a:rPr lang="ru-RU" sz="6000" dirty="0" smtClean="0"/>
              <a:t>Як </a:t>
            </a:r>
            <a:r>
              <a:rPr lang="ru-RU" sz="6000" dirty="0" err="1"/>
              <a:t>ви</a:t>
            </a:r>
            <a:r>
              <a:rPr lang="ru-RU" sz="6000" dirty="0"/>
              <a:t> </a:t>
            </a:r>
            <a:r>
              <a:rPr lang="ru-RU" sz="6000" dirty="0" err="1"/>
              <a:t>думаєте</a:t>
            </a:r>
            <a:r>
              <a:rPr lang="ru-RU" sz="6000" dirty="0"/>
              <a:t>, </a:t>
            </a:r>
            <a:r>
              <a:rPr lang="ru-RU" sz="6000" dirty="0" err="1"/>
              <a:t>чи</a:t>
            </a:r>
            <a:r>
              <a:rPr lang="ru-RU" sz="6000" dirty="0"/>
              <a:t> </a:t>
            </a:r>
            <a:r>
              <a:rPr lang="ru-RU" sz="6000" dirty="0" err="1"/>
              <a:t>знайшов</a:t>
            </a:r>
            <a:r>
              <a:rPr lang="ru-RU" sz="6000" dirty="0"/>
              <a:t> </a:t>
            </a:r>
            <a:r>
              <a:rPr lang="ru-RU" sz="6000" dirty="0" err="1"/>
              <a:t>собі</a:t>
            </a:r>
            <a:r>
              <a:rPr lang="ru-RU" sz="6000" dirty="0"/>
              <a:t> </a:t>
            </a:r>
            <a:r>
              <a:rPr lang="ru-RU" sz="6000" dirty="0" err="1"/>
              <a:t>Світлячок</a:t>
            </a:r>
            <a:r>
              <a:rPr lang="ru-RU" sz="6000" dirty="0"/>
              <a:t> друга?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Чому</a:t>
            </a:r>
            <a:r>
              <a:rPr lang="ru-RU" sz="6000" dirty="0" smtClean="0"/>
              <a:t> </a:t>
            </a:r>
            <a:r>
              <a:rPr lang="ru-RU" sz="6000" dirty="0" err="1"/>
              <a:t>Світлячку</a:t>
            </a:r>
            <a:r>
              <a:rPr lang="ru-RU" sz="6000" dirty="0"/>
              <a:t> не </a:t>
            </a:r>
            <a:r>
              <a:rPr lang="ru-RU" sz="6000" dirty="0" err="1"/>
              <a:t>вдалося</a:t>
            </a:r>
            <a:r>
              <a:rPr lang="ru-RU" sz="6000" dirty="0"/>
              <a:t> </a:t>
            </a:r>
            <a:r>
              <a:rPr lang="ru-RU" sz="6000" dirty="0" err="1"/>
              <a:t>знайти</a:t>
            </a:r>
            <a:r>
              <a:rPr lang="ru-RU" sz="6000" dirty="0"/>
              <a:t> друга?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Хто</a:t>
            </a:r>
            <a:r>
              <a:rPr lang="ru-RU" sz="6000" dirty="0" smtClean="0"/>
              <a:t> </a:t>
            </a:r>
            <a:r>
              <a:rPr lang="ru-RU" sz="6000" dirty="0" err="1"/>
              <a:t>міг</a:t>
            </a:r>
            <a:r>
              <a:rPr lang="ru-RU" sz="6000" dirty="0"/>
              <a:t> стати другом для </a:t>
            </a:r>
            <a:r>
              <a:rPr lang="ru-RU" sz="6000" dirty="0" err="1"/>
              <a:t>Світлячка</a:t>
            </a:r>
            <a:r>
              <a:rPr lang="ru-RU" sz="6000" dirty="0"/>
              <a:t>?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Що</a:t>
            </a:r>
            <a:r>
              <a:rPr lang="ru-RU" sz="6000" dirty="0" smtClean="0"/>
              <a:t> </a:t>
            </a:r>
            <a:r>
              <a:rPr lang="ru-RU" sz="6000" dirty="0" err="1"/>
              <a:t>потрібно</a:t>
            </a:r>
            <a:r>
              <a:rPr lang="ru-RU" sz="6000" dirty="0"/>
              <a:t> </a:t>
            </a:r>
            <a:r>
              <a:rPr lang="ru-RU" sz="6000" dirty="0" err="1"/>
              <a:t>було</a:t>
            </a:r>
            <a:r>
              <a:rPr lang="ru-RU" sz="6000" dirty="0"/>
              <a:t> </a:t>
            </a:r>
            <a:r>
              <a:rPr lang="ru-RU" sz="6000" dirty="0" err="1"/>
              <a:t>зробити</a:t>
            </a:r>
            <a:r>
              <a:rPr lang="ru-RU" sz="6000" dirty="0"/>
              <a:t> </a:t>
            </a:r>
            <a:r>
              <a:rPr lang="ru-RU" sz="6000" dirty="0" err="1"/>
              <a:t>Світлячкові</a:t>
            </a:r>
            <a:r>
              <a:rPr lang="ru-RU" sz="6000" dirty="0"/>
              <a:t>, </a:t>
            </a:r>
            <a:r>
              <a:rPr lang="ru-RU" sz="6000" dirty="0" err="1"/>
              <a:t>щоб</a:t>
            </a:r>
            <a:r>
              <a:rPr lang="ru-RU" sz="6000" dirty="0"/>
              <a:t> </a:t>
            </a:r>
            <a:r>
              <a:rPr lang="ru-RU" sz="6000" dirty="0" err="1"/>
              <a:t>мати</a:t>
            </a:r>
            <a:r>
              <a:rPr lang="ru-RU" sz="6000" dirty="0"/>
              <a:t> друга?</a:t>
            </a: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51922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95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Вівторок – 12 вересня</vt:lpstr>
      <vt:lpstr>Презентация PowerPoint</vt:lpstr>
      <vt:lpstr>Привітання</vt:lpstr>
      <vt:lpstr>Тема тижня:</vt:lpstr>
      <vt:lpstr>Слухання казки про дружбу «Як Світлячок друга шукав»</vt:lpstr>
      <vt:lpstr>Обмін інформацією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20</cp:revision>
  <dcterms:created xsi:type="dcterms:W3CDTF">2023-09-02T18:02:12Z</dcterms:created>
  <dcterms:modified xsi:type="dcterms:W3CDTF">2023-09-12T03:06:54Z</dcterms:modified>
</cp:coreProperties>
</file>