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78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36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0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7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32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8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78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72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2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47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55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C710-9BC6-4B1A-B225-F7799A08E786}" type="datetimeFigureOut">
              <a:rPr lang="uk-UA" smtClean="0"/>
              <a:t>31.08.2022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B6F4-3FDE-45AA-AD1D-C6FE449BEF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2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3" y="365005"/>
            <a:ext cx="11684972" cy="57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0" y="428554"/>
            <a:ext cx="10887744" cy="46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879475"/>
          </a:xfrm>
        </p:spPr>
        <p:txBody>
          <a:bodyPr/>
          <a:lstStyle/>
          <a:p>
            <a:pPr eaLnBrk="1" hangingPunct="1"/>
            <a:r>
              <a:rPr lang="uk-UA" altLang="uk-UA" smtClean="0"/>
              <a:t>            </a:t>
            </a:r>
            <a:r>
              <a:rPr lang="uk-UA" altLang="uk-UA" b="1" smtClean="0"/>
              <a:t>Графіки функцій</a:t>
            </a:r>
            <a:endParaRPr lang="ru-RU" altLang="uk-UA" b="1" smtClean="0"/>
          </a:p>
        </p:txBody>
      </p:sp>
      <p:pic>
        <p:nvPicPr>
          <p:cNvPr id="14339" name="Picture 5" descr="OCR0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44675"/>
            <a:ext cx="4248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OCR0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844676"/>
            <a:ext cx="4105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OCR0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365625"/>
            <a:ext cx="2016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OCR01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365625"/>
            <a:ext cx="2070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402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5" y="297407"/>
            <a:ext cx="6722540" cy="20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5" y="647557"/>
            <a:ext cx="8509166" cy="16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4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9" y="593606"/>
            <a:ext cx="10432505" cy="14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34" y="681819"/>
            <a:ext cx="10123724" cy="44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41" y="279921"/>
            <a:ext cx="9535805" cy="24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57" y="265079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Д.З.: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918" y="543777"/>
            <a:ext cx="7612035" cy="1121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918" y="2117251"/>
            <a:ext cx="8453711" cy="24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1" y="534537"/>
            <a:ext cx="11775369" cy="53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8" y="1223750"/>
            <a:ext cx="11757764" cy="37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0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0" y="448883"/>
            <a:ext cx="10737306" cy="18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9" y="743446"/>
            <a:ext cx="11217639" cy="44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2" y="589555"/>
            <a:ext cx="11281956" cy="8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6" y="933236"/>
            <a:ext cx="11393214" cy="4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975" b="10872"/>
          <a:stretch/>
        </p:blipFill>
        <p:spPr>
          <a:xfrm>
            <a:off x="345529" y="436728"/>
            <a:ext cx="8170674" cy="1064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5" y="1671139"/>
            <a:ext cx="9000154" cy="13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7" y="1096441"/>
            <a:ext cx="10733853" cy="37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Графіки функцій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4</cp:revision>
  <dcterms:created xsi:type="dcterms:W3CDTF">2022-08-31T16:19:51Z</dcterms:created>
  <dcterms:modified xsi:type="dcterms:W3CDTF">2022-08-31T16:53:06Z</dcterms:modified>
</cp:coreProperties>
</file>