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77" r:id="rId6"/>
    <p:sldId id="265" r:id="rId7"/>
    <p:sldId id="271" r:id="rId8"/>
    <p:sldId id="272" r:id="rId9"/>
    <p:sldId id="270" r:id="rId10"/>
    <p:sldId id="273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Вівторок –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5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err="1" smtClean="0"/>
              <a:t>Блискавка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smtClean="0"/>
              <a:t>Веселка</a:t>
            </a:r>
          </a:p>
          <a:p>
            <a:pPr>
              <a:buFontTx/>
              <a:buChar char="-"/>
            </a:pPr>
            <a:r>
              <a:rPr lang="ru-RU" sz="6000" dirty="0" err="1" smtClean="0"/>
              <a:t>Ожеледиця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Відлига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1903815" cy="14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814"/>
            <a:ext cx="1800200" cy="17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6" y="3861048"/>
            <a:ext cx="1851322" cy="16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810177" cy="14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2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</a:p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3" t="3783" r="37200" b="3080"/>
          <a:stretch/>
        </p:blipFill>
        <p:spPr bwMode="auto">
          <a:xfrm>
            <a:off x="6131567" y="1772814"/>
            <a:ext cx="1343543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0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Вівтор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17" y="0"/>
            <a:ext cx="5163894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8" y="1948019"/>
            <a:ext cx="8759360" cy="4433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746"/>
          <a:stretch/>
        </p:blipFill>
        <p:spPr bwMode="auto">
          <a:xfrm>
            <a:off x="323528" y="2730724"/>
            <a:ext cx="8496943" cy="19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інформацією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err="1" smtClean="0"/>
              <a:t>Діти</a:t>
            </a:r>
            <a:r>
              <a:rPr lang="ru-RU" sz="6000" dirty="0" smtClean="0"/>
              <a:t>, а </a:t>
            </a:r>
            <a:r>
              <a:rPr lang="ru-RU" sz="6000" dirty="0" err="1" smtClean="0"/>
              <a:t>чи</a:t>
            </a:r>
            <a:r>
              <a:rPr lang="ru-RU" sz="6000" dirty="0" smtClean="0"/>
              <a:t> </a:t>
            </a:r>
            <a:r>
              <a:rPr lang="ru-RU" sz="6000" dirty="0" err="1" smtClean="0"/>
              <a:t>знаєте</a:t>
            </a:r>
            <a:r>
              <a:rPr lang="ru-RU" sz="6000" dirty="0" smtClean="0"/>
              <a:t> </a:t>
            </a:r>
            <a:r>
              <a:rPr lang="ru-RU" sz="6000" dirty="0" err="1" smtClean="0"/>
              <a:t>ви</a:t>
            </a:r>
            <a:r>
              <a:rPr lang="ru-RU" sz="6000" dirty="0" smtClean="0"/>
              <a:t>, </a:t>
            </a:r>
            <a:r>
              <a:rPr lang="ru-RU" sz="6000" dirty="0" smtClean="0"/>
              <a:t>як </a:t>
            </a:r>
            <a:r>
              <a:rPr lang="ru-RU" sz="6000" dirty="0" err="1" smtClean="0"/>
              <a:t>називається</a:t>
            </a:r>
            <a:r>
              <a:rPr lang="ru-RU" sz="6000" dirty="0" smtClean="0"/>
              <a:t> </a:t>
            </a:r>
            <a:r>
              <a:rPr lang="ru-RU" sz="6000" dirty="0" err="1" smtClean="0"/>
              <a:t>країна</a:t>
            </a:r>
            <a:r>
              <a:rPr lang="ru-RU" sz="6000" dirty="0" smtClean="0"/>
              <a:t> в </a:t>
            </a:r>
            <a:r>
              <a:rPr lang="ru-RU" sz="6000" dirty="0" err="1" smtClean="0"/>
              <a:t>якій</a:t>
            </a:r>
            <a:r>
              <a:rPr lang="ru-RU" sz="6000" dirty="0" smtClean="0"/>
              <a:t> </a:t>
            </a:r>
            <a:r>
              <a:rPr lang="ru-RU" sz="6000" dirty="0"/>
              <a:t>м</a:t>
            </a:r>
            <a:r>
              <a:rPr lang="ru-RU" sz="6000" dirty="0" smtClean="0"/>
              <a:t>и </a:t>
            </a:r>
            <a:r>
              <a:rPr lang="ru-RU" sz="6000" dirty="0" err="1" smtClean="0"/>
              <a:t>живемо</a:t>
            </a:r>
            <a:r>
              <a:rPr lang="ru-RU" sz="6000" dirty="0" smtClean="0"/>
              <a:t>?</a:t>
            </a:r>
            <a:endParaRPr lang="ru-RU" sz="6000" dirty="0" smtClean="0"/>
          </a:p>
        </p:txBody>
      </p:sp>
    </p:spTree>
    <p:extLst>
      <p:ext uri="{BB962C8B-B14F-4D97-AF65-F5344CB8AC3E}">
        <p14:creationId xmlns:p14="http://schemas.microsoft.com/office/powerpoint/2010/main" val="28081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84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Вівторок – 19 вересня</vt:lpstr>
      <vt:lpstr>Презентация PowerPoint</vt:lpstr>
      <vt:lpstr>Привітання</vt:lpstr>
      <vt:lpstr>Тема тижня:</vt:lpstr>
      <vt:lpstr>Обмін інформацією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21</cp:revision>
  <dcterms:created xsi:type="dcterms:W3CDTF">2023-09-02T18:02:12Z</dcterms:created>
  <dcterms:modified xsi:type="dcterms:W3CDTF">2023-09-18T18:33:28Z</dcterms:modified>
</cp:coreProperties>
</file>