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7" r:id="rId5"/>
    <p:sldId id="274" r:id="rId6"/>
    <p:sldId id="279" r:id="rId7"/>
    <p:sldId id="265" r:id="rId8"/>
    <p:sldId id="271" r:id="rId9"/>
    <p:sldId id="272" r:id="rId10"/>
    <p:sldId id="270" r:id="rId11"/>
    <p:sldId id="273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9932" r="11275" b="21496"/>
          <a:stretch/>
        </p:blipFill>
        <p:spPr bwMode="auto">
          <a:xfrm>
            <a:off x="0" y="11359"/>
            <a:ext cx="9209314" cy="470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4713988"/>
            <a:ext cx="9143999" cy="2144012"/>
          </a:xfrm>
          <a:solidFill>
            <a:schemeClr val="accent3"/>
          </a:solidFill>
          <a:ln w="76200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Середа – 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вересня</a:t>
            </a:r>
            <a:endParaRPr lang="uk-UA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29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неба:</a:t>
            </a:r>
          </a:p>
          <a:p>
            <a:pPr>
              <a:buFontTx/>
              <a:buChar char="-"/>
            </a:pPr>
            <a:r>
              <a:rPr lang="ru-RU" sz="6000" dirty="0" smtClean="0"/>
              <a:t>Ясно</a:t>
            </a:r>
          </a:p>
          <a:p>
            <a:pPr>
              <a:buFontTx/>
              <a:buChar char="-"/>
            </a:pPr>
            <a:r>
              <a:rPr lang="ru-RU" sz="6000" dirty="0" err="1" smtClean="0"/>
              <a:t>Хмарно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Похмуро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2460153" cy="17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1" y="2996952"/>
            <a:ext cx="2342998" cy="188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27" y="4365104"/>
            <a:ext cx="2465021" cy="17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8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вітру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sz="6000" dirty="0" smtClean="0"/>
              <a:t>Тихо </a:t>
            </a:r>
          </a:p>
          <a:p>
            <a:pPr>
              <a:buFontTx/>
              <a:buChar char="-"/>
            </a:pPr>
            <a:r>
              <a:rPr lang="ru-RU" sz="6000" dirty="0" smtClean="0"/>
              <a:t>Легкий</a:t>
            </a:r>
          </a:p>
          <a:p>
            <a:pPr>
              <a:buFontTx/>
              <a:buChar char="-"/>
            </a:pPr>
            <a:r>
              <a:rPr lang="ru-RU" sz="6000" dirty="0" err="1" smtClean="0"/>
              <a:t>Помірний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 </a:t>
            </a:r>
            <a:r>
              <a:rPr lang="ru-RU" sz="6000" dirty="0" err="1" smtClean="0"/>
              <a:t>Сильний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204864"/>
            <a:ext cx="5121468" cy="398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2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Опади:</a:t>
            </a:r>
          </a:p>
          <a:p>
            <a:pPr>
              <a:buFontTx/>
              <a:buChar char="-"/>
            </a:pPr>
            <a:r>
              <a:rPr lang="ru-RU" sz="6000" dirty="0" err="1" smtClean="0"/>
              <a:t>Дощ</a:t>
            </a:r>
            <a:r>
              <a:rPr lang="ru-RU" sz="6000" dirty="0" smtClean="0"/>
              <a:t> </a:t>
            </a:r>
          </a:p>
          <a:p>
            <a:pPr>
              <a:buFontTx/>
              <a:buChar char="-"/>
            </a:pPr>
            <a:r>
              <a:rPr lang="ru-RU" sz="6000" dirty="0" err="1" smtClean="0"/>
              <a:t>Сніг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Град</a:t>
            </a:r>
          </a:p>
          <a:p>
            <a:pPr>
              <a:buFontTx/>
              <a:buChar char="-"/>
            </a:pPr>
            <a:r>
              <a:rPr lang="ru-RU" sz="6000" dirty="0" smtClean="0"/>
              <a:t>Туман</a:t>
            </a:r>
          </a:p>
          <a:p>
            <a:pPr>
              <a:buFontTx/>
              <a:buChar char="-"/>
            </a:pPr>
            <a:r>
              <a:rPr lang="ru-RU" sz="6000" dirty="0" smtClean="0"/>
              <a:t> </a:t>
            </a:r>
            <a:r>
              <a:rPr lang="ru-RU" sz="6000" dirty="0" err="1" smtClean="0"/>
              <a:t>Іній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8888"/>
            <a:ext cx="1944216" cy="17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85416"/>
            <a:ext cx="1867480" cy="17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80" y="3284984"/>
            <a:ext cx="1915659" cy="17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41168"/>
            <a:ext cx="2069535" cy="17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1896738" cy="17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72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3" name="Picture 5" descr="Доброго раночку: картинка з кото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"/>
          <a:stretch/>
        </p:blipFill>
        <p:spPr bwMode="auto">
          <a:xfrm>
            <a:off x="20874" y="0"/>
            <a:ext cx="3998776" cy="6865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\Desktop\Серед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64" y="0"/>
            <a:ext cx="5149436" cy="6865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2856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4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тижня: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r="6081"/>
          <a:stretch/>
        </p:blipFill>
        <p:spPr bwMode="auto">
          <a:xfrm>
            <a:off x="270994" y="2492896"/>
            <a:ext cx="8663554" cy="3108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08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uk-UA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 err="1"/>
              <a:t>Чому</a:t>
            </a:r>
            <a:r>
              <a:rPr lang="ru-RU" sz="8800" b="1" dirty="0"/>
              <a:t> </a:t>
            </a:r>
            <a:endParaRPr lang="ru-RU" sz="8800" b="1" dirty="0" smtClean="0"/>
          </a:p>
          <a:p>
            <a:pPr marL="0" indent="0" algn="ctr">
              <a:buNone/>
            </a:pPr>
            <a:r>
              <a:rPr lang="ru-RU" sz="8800" b="1" dirty="0" smtClean="0"/>
              <a:t>нам </a:t>
            </a:r>
          </a:p>
          <a:p>
            <a:pPr marL="0" indent="0" algn="ctr">
              <a:buNone/>
            </a:pPr>
            <a:r>
              <a:rPr lang="ru-RU" sz="8800" b="1" dirty="0" err="1" smtClean="0"/>
              <a:t>цікаво</a:t>
            </a:r>
            <a:r>
              <a:rPr lang="ru-RU" sz="8800" b="1" dirty="0" smtClean="0"/>
              <a:t> </a:t>
            </a:r>
            <a:r>
              <a:rPr lang="ru-RU" sz="8800" b="1" dirty="0"/>
              <a:t>разом?</a:t>
            </a:r>
            <a:endParaRPr lang="ru-RU" sz="8800" b="1" dirty="0" smtClean="0"/>
          </a:p>
        </p:txBody>
      </p:sp>
    </p:spTree>
    <p:extLst>
      <p:ext uri="{BB962C8B-B14F-4D97-AF65-F5344CB8AC3E}">
        <p14:creationId xmlns:p14="http://schemas.microsoft.com/office/powerpoint/2010/main" val="27131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 інформацією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endParaRPr lang="ru-RU" sz="6000" dirty="0" smtClean="0"/>
          </a:p>
          <a:p>
            <a:pPr algn="ctr">
              <a:buFontTx/>
              <a:buChar char="-"/>
            </a:pPr>
            <a:r>
              <a:rPr lang="ru-RU" sz="6000" dirty="0" err="1" smtClean="0"/>
              <a:t>Назвіть</a:t>
            </a:r>
            <a:r>
              <a:rPr lang="ru-RU" sz="6000" dirty="0" smtClean="0"/>
              <a:t> </a:t>
            </a:r>
            <a:r>
              <a:rPr lang="ru-RU" sz="6000" dirty="0" err="1" smtClean="0"/>
              <a:t>своє</a:t>
            </a:r>
            <a:r>
              <a:rPr lang="ru-RU" sz="6000" dirty="0" smtClean="0"/>
              <a:t> </a:t>
            </a:r>
            <a:r>
              <a:rPr lang="ru-RU" sz="6000" dirty="0" err="1" smtClean="0"/>
              <a:t>улюблене</a:t>
            </a:r>
            <a:r>
              <a:rPr lang="ru-RU" sz="6000" dirty="0" smtClean="0"/>
              <a:t> </a:t>
            </a:r>
            <a:r>
              <a:rPr lang="ru-RU" sz="6000" dirty="0" err="1" smtClean="0"/>
              <a:t>заняття</a:t>
            </a:r>
            <a:r>
              <a:rPr lang="ru-RU" sz="6000" dirty="0" smtClean="0"/>
              <a:t>.</a:t>
            </a:r>
            <a:endParaRPr lang="ru-RU" sz="6000" dirty="0" smtClean="0"/>
          </a:p>
        </p:txBody>
      </p:sp>
    </p:spTree>
    <p:extLst>
      <p:ext uri="{BB962C8B-B14F-4D97-AF65-F5344CB8AC3E}">
        <p14:creationId xmlns:p14="http://schemas.microsoft.com/office/powerpoint/2010/main" val="18843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/>
              <a:t> </a:t>
            </a:r>
            <a:r>
              <a:rPr lang="ru-RU" sz="6000" dirty="0" smtClean="0"/>
              <a:t>Пора року</a:t>
            </a:r>
          </a:p>
          <a:p>
            <a:pPr marL="0" indent="0" algn="ctr">
              <a:buNone/>
            </a:pPr>
            <a:endParaRPr lang="ru-RU" sz="6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"/>
          <a:stretch/>
        </p:blipFill>
        <p:spPr bwMode="auto">
          <a:xfrm>
            <a:off x="2123728" y="2564904"/>
            <a:ext cx="4896544" cy="4068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 smtClean="0"/>
              <a:t> День </a:t>
            </a:r>
            <a:r>
              <a:rPr lang="ru-RU" sz="6000" dirty="0" err="1" smtClean="0"/>
              <a:t>тижня</a:t>
            </a: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10884"/>
            <a:ext cx="4068490" cy="4068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43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dirty="0" smtClean="0"/>
          </a:p>
          <a:p>
            <a:pPr>
              <a:buFont typeface="Wingdings" pitchFamily="2" charset="2"/>
              <a:buChar char="ü"/>
            </a:pPr>
            <a:r>
              <a:rPr lang="ru-RU" sz="6000" dirty="0" smtClean="0"/>
              <a:t> Число, </a:t>
            </a:r>
          </a:p>
          <a:p>
            <a:pPr marL="0" indent="0">
              <a:buNone/>
            </a:pPr>
            <a:r>
              <a:rPr lang="ru-RU" sz="6000" dirty="0" smtClean="0"/>
              <a:t>   </a:t>
            </a:r>
            <a:r>
              <a:rPr lang="ru-RU" sz="6000" dirty="0" err="1" smtClean="0"/>
              <a:t>місяць</a:t>
            </a:r>
            <a:endParaRPr lang="ru-RU" sz="6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2" t="20512" r="6320" b="16607"/>
          <a:stretch/>
        </p:blipFill>
        <p:spPr bwMode="auto">
          <a:xfrm>
            <a:off x="4644008" y="1771395"/>
            <a:ext cx="3574614" cy="4811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051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67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Середа – 13 вересня</vt:lpstr>
      <vt:lpstr>Презентация PowerPoint</vt:lpstr>
      <vt:lpstr>Презентация PowerPoint</vt:lpstr>
      <vt:lpstr>Тема тижня:</vt:lpstr>
      <vt:lpstr>Тема дня:</vt:lpstr>
      <vt:lpstr>Обмін інформацією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Понеділок – 4 вересня</dc:title>
  <dc:creator>Administrator</dc:creator>
  <cp:lastModifiedBy>Administrator</cp:lastModifiedBy>
  <cp:revision>27</cp:revision>
  <dcterms:created xsi:type="dcterms:W3CDTF">2023-09-02T18:02:12Z</dcterms:created>
  <dcterms:modified xsi:type="dcterms:W3CDTF">2023-09-13T03:12:26Z</dcterms:modified>
</cp:coreProperties>
</file>