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456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047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248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892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409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76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69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7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392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002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98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A5543-06AF-430A-90B8-925800A58E9E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883B-AE72-4587-B2DB-61FDA10ABE3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950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78" y="371474"/>
            <a:ext cx="8789209" cy="9933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663" y="1527295"/>
            <a:ext cx="10488375" cy="30772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0986" y="4398559"/>
            <a:ext cx="3097850" cy="235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50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78" y="651892"/>
            <a:ext cx="11248244" cy="265746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68" y="3514069"/>
            <a:ext cx="8345463" cy="276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5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19" y="907789"/>
            <a:ext cx="10710555" cy="494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11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93" y="347236"/>
            <a:ext cx="9225887" cy="1959607"/>
          </a:xfrm>
          <a:prstGeom prst="rect">
            <a:avLst/>
          </a:prstGeom>
        </p:spPr>
      </p:pic>
      <p:pic>
        <p:nvPicPr>
          <p:cNvPr id="1026" name="Picture 2" descr="Папір для фліпчартів Buromax в клітинку 64х90 см 30 аркушів (BM.2299) –  відгуки покупців | ROZETK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9" b="8440"/>
          <a:stretch/>
        </p:blipFill>
        <p:spPr bwMode="auto">
          <a:xfrm rot="5400000">
            <a:off x="894628" y="1753408"/>
            <a:ext cx="4404574" cy="5511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48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897" y="694186"/>
            <a:ext cx="7159602" cy="169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0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213" y="559912"/>
            <a:ext cx="9902802" cy="182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3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10" y="434809"/>
            <a:ext cx="9823118" cy="232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089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5152" y="2115403"/>
            <a:ext cx="938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/>
              <a:t>Д.З.: № 2.12, 2.25, 2.33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70548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84" y="1006152"/>
            <a:ext cx="10679444" cy="12815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781" y="2743697"/>
            <a:ext cx="4429409" cy="372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3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29" y="1563734"/>
            <a:ext cx="10865771" cy="287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4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47" y="334511"/>
            <a:ext cx="8843678" cy="462921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4457" y="462957"/>
            <a:ext cx="1781175" cy="20288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7598" y="2649119"/>
            <a:ext cx="1847850" cy="19716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598" y="4666389"/>
            <a:ext cx="18764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69" y="896061"/>
            <a:ext cx="10898472" cy="487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9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37" y="816377"/>
            <a:ext cx="11264094" cy="518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47" y="987757"/>
            <a:ext cx="10841582" cy="20916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221" y="3740198"/>
            <a:ext cx="10651308" cy="162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8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228" y="720417"/>
            <a:ext cx="10504583" cy="58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46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94" y="882057"/>
            <a:ext cx="10906055" cy="534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686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</Words>
  <Application>Microsoft Office PowerPoint</Application>
  <PresentationFormat>Широкоэкранный</PresentationFormat>
  <Paragraphs>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6</cp:revision>
  <dcterms:created xsi:type="dcterms:W3CDTF">2022-09-05T12:16:31Z</dcterms:created>
  <dcterms:modified xsi:type="dcterms:W3CDTF">2022-09-05T13:40:03Z</dcterms:modified>
</cp:coreProperties>
</file>