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A5543-06AF-430A-90B8-925800A58E9E}" type="datetimeFigureOut">
              <a:rPr lang="uk-UA" smtClean="0"/>
              <a:t>05.09.2022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0883B-AE72-4587-B2DB-61FDA10ABE3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945690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A5543-06AF-430A-90B8-925800A58E9E}" type="datetimeFigureOut">
              <a:rPr lang="uk-UA" smtClean="0"/>
              <a:t>05.09.2022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0883B-AE72-4587-B2DB-61FDA10ABE3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904791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A5543-06AF-430A-90B8-925800A58E9E}" type="datetimeFigureOut">
              <a:rPr lang="uk-UA" smtClean="0"/>
              <a:t>05.09.2022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0883B-AE72-4587-B2DB-61FDA10ABE3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224831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A5543-06AF-430A-90B8-925800A58E9E}" type="datetimeFigureOut">
              <a:rPr lang="uk-UA" smtClean="0"/>
              <a:t>05.09.2022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0883B-AE72-4587-B2DB-61FDA10ABE3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289223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A5543-06AF-430A-90B8-925800A58E9E}" type="datetimeFigureOut">
              <a:rPr lang="uk-UA" smtClean="0"/>
              <a:t>05.09.2022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0883B-AE72-4587-B2DB-61FDA10ABE3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540976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A5543-06AF-430A-90B8-925800A58E9E}" type="datetimeFigureOut">
              <a:rPr lang="uk-UA" smtClean="0"/>
              <a:t>05.09.2022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0883B-AE72-4587-B2DB-61FDA10ABE3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676007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A5543-06AF-430A-90B8-925800A58E9E}" type="datetimeFigureOut">
              <a:rPr lang="uk-UA" smtClean="0"/>
              <a:t>05.09.2022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0883B-AE72-4587-B2DB-61FDA10ABE3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11694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A5543-06AF-430A-90B8-925800A58E9E}" type="datetimeFigureOut">
              <a:rPr lang="uk-UA" smtClean="0"/>
              <a:t>05.09.2022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0883B-AE72-4587-B2DB-61FDA10ABE3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037659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A5543-06AF-430A-90B8-925800A58E9E}" type="datetimeFigureOut">
              <a:rPr lang="uk-UA" smtClean="0"/>
              <a:t>05.09.2022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0883B-AE72-4587-B2DB-61FDA10ABE3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739209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A5543-06AF-430A-90B8-925800A58E9E}" type="datetimeFigureOut">
              <a:rPr lang="uk-UA" smtClean="0"/>
              <a:t>05.09.2022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0883B-AE72-4587-B2DB-61FDA10ABE3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900280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A5543-06AF-430A-90B8-925800A58E9E}" type="datetimeFigureOut">
              <a:rPr lang="uk-UA" smtClean="0"/>
              <a:t>05.09.2022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0883B-AE72-4587-B2DB-61FDA10ABE3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998233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4A5543-06AF-430A-90B8-925800A58E9E}" type="datetimeFigureOut">
              <a:rPr lang="uk-UA" smtClean="0"/>
              <a:t>05.09.2022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0883B-AE72-4587-B2DB-61FDA10ABE3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195099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4078" y="371474"/>
            <a:ext cx="8789209" cy="993301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2663" y="1527295"/>
            <a:ext cx="10488375" cy="3077234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570986" y="4398559"/>
            <a:ext cx="3097850" cy="23563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22501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2478" y="651892"/>
            <a:ext cx="11248244" cy="2657460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53868" y="3514069"/>
            <a:ext cx="8345463" cy="27658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66588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9919" y="907789"/>
            <a:ext cx="10710555" cy="49471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51152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1193" y="347236"/>
            <a:ext cx="9225887" cy="1959607"/>
          </a:xfrm>
          <a:prstGeom prst="rect">
            <a:avLst/>
          </a:prstGeom>
        </p:spPr>
      </p:pic>
      <p:pic>
        <p:nvPicPr>
          <p:cNvPr id="1026" name="Picture 2" descr="Папір для фліпчартів Buromax в клітинку 64х90 см 30 аркушів (BM.2299) –  відгуки покупців | ROZETKA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549" b="8440"/>
          <a:stretch/>
        </p:blipFill>
        <p:spPr bwMode="auto">
          <a:xfrm rot="5400000">
            <a:off x="894628" y="1753408"/>
            <a:ext cx="4404574" cy="55114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774875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83897" y="694186"/>
            <a:ext cx="7159602" cy="1693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82057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4213" y="559912"/>
            <a:ext cx="9902802" cy="1823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53336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2010" y="434809"/>
            <a:ext cx="9823118" cy="2326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80899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15152" y="2115403"/>
            <a:ext cx="93896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5400" dirty="0" smtClean="0"/>
              <a:t>Д.З.: № 2.12, 2.25, 2.33</a:t>
            </a:r>
            <a:endParaRPr lang="uk-UA" sz="5400" dirty="0"/>
          </a:p>
        </p:txBody>
      </p:sp>
    </p:spTree>
    <p:extLst>
      <p:ext uri="{BB962C8B-B14F-4D97-AF65-F5344CB8AC3E}">
        <p14:creationId xmlns:p14="http://schemas.microsoft.com/office/powerpoint/2010/main" val="27054803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0084" y="1006152"/>
            <a:ext cx="10679444" cy="1281533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54781" y="2743697"/>
            <a:ext cx="4429409" cy="37239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14357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6429" y="1563734"/>
            <a:ext cx="10865771" cy="28717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70449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0447" y="334511"/>
            <a:ext cx="8843678" cy="4629217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04457" y="462957"/>
            <a:ext cx="1781175" cy="2028825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607598" y="2649119"/>
            <a:ext cx="1847850" cy="1971675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607598" y="4666389"/>
            <a:ext cx="1876425" cy="213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9752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3269" y="896061"/>
            <a:ext cx="10898472" cy="48769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53949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037" y="816377"/>
            <a:ext cx="11264094" cy="51896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861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7947" y="987757"/>
            <a:ext cx="10841582" cy="2091624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8221" y="3740198"/>
            <a:ext cx="10651308" cy="16233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93824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0228" y="720417"/>
            <a:ext cx="10504583" cy="5878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80460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0894" y="882057"/>
            <a:ext cx="10906055" cy="53434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868630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8</Words>
  <Application>Microsoft Office PowerPoint</Application>
  <PresentationFormat>Широкоэкранный</PresentationFormat>
  <Paragraphs>1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Irina</dc:creator>
  <cp:lastModifiedBy>Irina</cp:lastModifiedBy>
  <cp:revision>6</cp:revision>
  <dcterms:created xsi:type="dcterms:W3CDTF">2022-09-05T12:16:31Z</dcterms:created>
  <dcterms:modified xsi:type="dcterms:W3CDTF">2022-09-05T13:40:03Z</dcterms:modified>
</cp:coreProperties>
</file>