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Понеділок – 4 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50" y="-8519"/>
            <a:ext cx="5131855" cy="6845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Привітання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>
                <a:solidFill>
                  <a:srgbClr val="0070C0"/>
                </a:solidFill>
              </a:rPr>
              <a:t>«Доброго ранку, </a:t>
            </a:r>
            <a:r>
              <a:rPr lang="ru-RU" sz="8800" b="1" dirty="0" err="1">
                <a:solidFill>
                  <a:srgbClr val="0070C0"/>
                </a:solidFill>
              </a:rPr>
              <a:t>друзі</a:t>
            </a:r>
            <a:r>
              <a:rPr lang="ru-RU" sz="8800" b="1" dirty="0">
                <a:solidFill>
                  <a:srgbClr val="0070C0"/>
                </a:solidFill>
              </a:rPr>
              <a:t>. </a:t>
            </a:r>
            <a:endParaRPr lang="ru-RU" sz="8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Я</a:t>
            </a:r>
            <a:r>
              <a:rPr lang="ru-RU" sz="8800" b="1" dirty="0">
                <a:solidFill>
                  <a:srgbClr val="0070C0"/>
                </a:solidFill>
              </a:rPr>
              <a:t>, </a:t>
            </a:r>
            <a:r>
              <a:rPr lang="ru-RU" sz="8800" b="1" dirty="0" smtClean="0">
                <a:solidFill>
                  <a:srgbClr val="0070C0"/>
                </a:solidFill>
              </a:rPr>
              <a:t>…»</a:t>
            </a:r>
            <a:endParaRPr lang="uk-UA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Бокс, </a:t>
            </a:r>
            <a:r>
              <a:rPr lang="ru-RU" sz="3600" b="1" dirty="0" err="1"/>
              <a:t>хокей</a:t>
            </a:r>
            <a:r>
              <a:rPr lang="ru-RU" sz="3600" b="1" dirty="0"/>
              <a:t>, бобслей, футбол</a:t>
            </a:r>
            <a:r>
              <a:rPr lang="ru-RU" sz="3600" b="1" dirty="0" smtClean="0"/>
              <a:t>,</a:t>
            </a:r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0"/>
          <a:stretch/>
        </p:blipFill>
        <p:spPr bwMode="auto">
          <a:xfrm>
            <a:off x="1589584" y="2106392"/>
            <a:ext cx="1686272" cy="2099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84" y="4206686"/>
            <a:ext cx="1641782" cy="2462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96851"/>
            <a:ext cx="2225469" cy="2225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458690"/>
            <a:ext cx="2801532" cy="2168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Бокс, </a:t>
            </a:r>
            <a:r>
              <a:rPr lang="ru-RU" sz="3600" b="1" dirty="0" err="1"/>
              <a:t>хокей</a:t>
            </a:r>
            <a:r>
              <a:rPr lang="ru-RU" sz="3600" b="1" dirty="0"/>
              <a:t>, бобслей, футбол</a:t>
            </a:r>
            <a:r>
              <a:rPr lang="ru-RU" sz="3600" b="1" dirty="0" smtClean="0"/>
              <a:t>,</a:t>
            </a:r>
          </a:p>
          <a:p>
            <a:pPr marL="0" indent="0" algn="ctr">
              <a:buNone/>
            </a:pPr>
            <a:r>
              <a:rPr lang="ru-RU" sz="3600" b="1" dirty="0" smtClean="0"/>
              <a:t>Сноуборд </a:t>
            </a:r>
            <a:r>
              <a:rPr lang="ru-RU" sz="3600" b="1" dirty="0"/>
              <a:t>і волейбол</a:t>
            </a:r>
            <a:r>
              <a:rPr lang="ru-RU" sz="3600" b="1" dirty="0" smtClean="0"/>
              <a:t>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72797"/>
            <a:ext cx="2088232" cy="3712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4033"/>
          <a:stretch/>
        </p:blipFill>
        <p:spPr bwMode="auto">
          <a:xfrm>
            <a:off x="3635896" y="2894519"/>
            <a:ext cx="4032448" cy="373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3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Бокс, </a:t>
            </a:r>
            <a:r>
              <a:rPr lang="ru-RU" sz="3600" b="1" dirty="0" err="1"/>
              <a:t>хокей</a:t>
            </a:r>
            <a:r>
              <a:rPr lang="ru-RU" sz="3600" b="1" dirty="0"/>
              <a:t>, бобслей, футбол</a:t>
            </a:r>
            <a:r>
              <a:rPr lang="ru-RU" sz="3600" b="1" dirty="0" smtClean="0"/>
              <a:t>,</a:t>
            </a:r>
          </a:p>
          <a:p>
            <a:pPr marL="0" indent="0" algn="ctr">
              <a:buNone/>
            </a:pPr>
            <a:r>
              <a:rPr lang="ru-RU" sz="3600" b="1" dirty="0" smtClean="0"/>
              <a:t>Сноуборд </a:t>
            </a:r>
            <a:r>
              <a:rPr lang="ru-RU" sz="3600" b="1" dirty="0"/>
              <a:t>і волейбол</a:t>
            </a:r>
            <a:r>
              <a:rPr lang="ru-RU" sz="3600" b="1" dirty="0" smtClean="0"/>
              <a:t>…</a:t>
            </a:r>
          </a:p>
          <a:p>
            <a:pPr marL="0" indent="0" algn="ctr">
              <a:buNone/>
            </a:pPr>
            <a:r>
              <a:rPr lang="ru-RU" sz="3600" b="1" dirty="0" err="1" smtClean="0"/>
              <a:t>Стадіон</a:t>
            </a:r>
            <a:r>
              <a:rPr lang="ru-RU" sz="3600" b="1" dirty="0"/>
              <a:t>, </a:t>
            </a:r>
            <a:r>
              <a:rPr lang="ru-RU" sz="3600" b="1" dirty="0" err="1"/>
              <a:t>басейни</a:t>
            </a:r>
            <a:r>
              <a:rPr lang="ru-RU" sz="3600" b="1" dirty="0"/>
              <a:t>, корт </a:t>
            </a:r>
            <a:r>
              <a:rPr lang="ru-RU" sz="3600" b="1" dirty="0" smtClean="0"/>
              <a:t>–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11878" r="6187" b="13227"/>
          <a:stretch/>
        </p:blipFill>
        <p:spPr bwMode="auto">
          <a:xfrm>
            <a:off x="323528" y="3501008"/>
            <a:ext cx="2938463" cy="1914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2857500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40" y="3501008"/>
            <a:ext cx="2866455" cy="1834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6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Бокс, </a:t>
            </a:r>
            <a:r>
              <a:rPr lang="ru-RU" sz="3600" b="1" dirty="0" err="1"/>
              <a:t>хокей</a:t>
            </a:r>
            <a:r>
              <a:rPr lang="ru-RU" sz="3600" b="1" dirty="0"/>
              <a:t>, бобслей, футбол</a:t>
            </a:r>
            <a:r>
              <a:rPr lang="ru-RU" sz="3600" b="1" dirty="0" smtClean="0"/>
              <a:t>,</a:t>
            </a:r>
          </a:p>
          <a:p>
            <a:pPr marL="0" indent="0" algn="ctr">
              <a:buNone/>
            </a:pPr>
            <a:r>
              <a:rPr lang="ru-RU" sz="3600" b="1" dirty="0" smtClean="0"/>
              <a:t>Сноуборд </a:t>
            </a:r>
            <a:r>
              <a:rPr lang="ru-RU" sz="3600" b="1" dirty="0"/>
              <a:t>і волейбол</a:t>
            </a:r>
            <a:r>
              <a:rPr lang="ru-RU" sz="3600" b="1" dirty="0" smtClean="0"/>
              <a:t>…</a:t>
            </a:r>
          </a:p>
          <a:p>
            <a:pPr marL="0" indent="0" algn="ctr">
              <a:buNone/>
            </a:pPr>
            <a:r>
              <a:rPr lang="ru-RU" sz="3600" b="1" dirty="0" err="1" smtClean="0"/>
              <a:t>Стадіон</a:t>
            </a:r>
            <a:r>
              <a:rPr lang="ru-RU" sz="3600" b="1" dirty="0"/>
              <a:t>, </a:t>
            </a:r>
            <a:r>
              <a:rPr lang="ru-RU" sz="3600" b="1" dirty="0" err="1"/>
              <a:t>басейни</a:t>
            </a:r>
            <a:r>
              <a:rPr lang="ru-RU" sz="3600" b="1" dirty="0"/>
              <a:t>, корт </a:t>
            </a:r>
            <a:r>
              <a:rPr lang="ru-RU" sz="3600" b="1" dirty="0" smtClean="0"/>
              <a:t>–</a:t>
            </a:r>
          </a:p>
          <a:p>
            <a:pPr marL="0" indent="0" algn="ctr">
              <a:buNone/>
            </a:pPr>
            <a:r>
              <a:rPr lang="ru-RU" sz="3600" b="1" dirty="0" err="1" smtClean="0"/>
              <a:t>Об’єднало</a:t>
            </a:r>
            <a:r>
              <a:rPr lang="ru-RU" sz="3600" b="1" dirty="0" smtClean="0"/>
              <a:t> </a:t>
            </a:r>
            <a:r>
              <a:rPr lang="ru-RU" sz="3600" b="1" dirty="0"/>
              <a:t>слово… 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13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спорт.</a:t>
            </a:r>
            <a:endParaRPr lang="uk-UA" sz="13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 інформацією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endParaRPr lang="ru-RU" sz="6000" dirty="0" smtClean="0"/>
          </a:p>
          <a:p>
            <a:pPr algn="ctr">
              <a:buFontTx/>
              <a:buChar char="-"/>
            </a:pPr>
            <a:r>
              <a:rPr lang="ru-RU" sz="6000" dirty="0" err="1" smtClean="0"/>
              <a:t>Розкажіть</a:t>
            </a:r>
            <a:r>
              <a:rPr lang="ru-RU" sz="6000" dirty="0" smtClean="0"/>
              <a:t> </a:t>
            </a:r>
            <a:r>
              <a:rPr lang="ru-RU" sz="6000" dirty="0"/>
              <a:t>про те, </a:t>
            </a:r>
            <a:r>
              <a:rPr lang="ru-RU" sz="6000" dirty="0" err="1"/>
              <a:t>чи</a:t>
            </a:r>
            <a:r>
              <a:rPr lang="ru-RU" sz="6000" dirty="0"/>
              <a:t> </a:t>
            </a:r>
            <a:r>
              <a:rPr lang="ru-RU" sz="6000" dirty="0" err="1" smtClean="0"/>
              <a:t>займаєтесь</a:t>
            </a:r>
            <a:r>
              <a:rPr lang="ru-RU" sz="6000" dirty="0" smtClean="0"/>
              <a:t> </a:t>
            </a:r>
            <a:r>
              <a:rPr lang="ru-RU" sz="6000" dirty="0" err="1" smtClean="0"/>
              <a:t>ви</a:t>
            </a:r>
            <a:r>
              <a:rPr lang="ru-RU" sz="6000" dirty="0" smtClean="0"/>
              <a:t> </a:t>
            </a:r>
            <a:r>
              <a:rPr lang="ru-RU" sz="6000" dirty="0"/>
              <a:t>спортом і </a:t>
            </a:r>
            <a:r>
              <a:rPr lang="ru-RU" sz="6000" dirty="0" err="1"/>
              <a:t>яким</a:t>
            </a:r>
            <a:r>
              <a:rPr lang="ru-RU" sz="6000" dirty="0"/>
              <a:t> </a:t>
            </a:r>
            <a:r>
              <a:rPr lang="ru-RU" sz="6000" dirty="0" err="1"/>
              <a:t>саме</a:t>
            </a:r>
            <a:r>
              <a:rPr lang="ru-RU" sz="6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2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endParaRPr lang="ru-RU" sz="6000" dirty="0" smtClean="0"/>
          </a:p>
          <a:p>
            <a:pPr algn="ctr">
              <a:buFontTx/>
              <a:buChar char="-"/>
            </a:pPr>
            <a:r>
              <a:rPr lang="ru-RU" sz="6000" dirty="0" smtClean="0"/>
              <a:t>Пора року</a:t>
            </a:r>
          </a:p>
          <a:p>
            <a:pPr algn="ctr">
              <a:buFontTx/>
              <a:buChar char="-"/>
            </a:pPr>
            <a:r>
              <a:rPr lang="ru-RU" sz="6000" dirty="0" smtClean="0"/>
              <a:t>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  <a:p>
            <a:pPr algn="ctr">
              <a:buFontTx/>
              <a:buChar char="-"/>
            </a:pPr>
            <a:r>
              <a:rPr lang="ru-RU" sz="6000" dirty="0" smtClean="0"/>
              <a:t>Число,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</p:spTree>
    <p:extLst>
      <p:ext uri="{BB962C8B-B14F-4D97-AF65-F5344CB8AC3E}">
        <p14:creationId xmlns:p14="http://schemas.microsoft.com/office/powerpoint/2010/main" val="24863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118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Понеділок – 4 вересня</vt:lpstr>
      <vt:lpstr>Презентация PowerPoint</vt:lpstr>
      <vt:lpstr>Привітання</vt:lpstr>
      <vt:lpstr>Тема тижня:</vt:lpstr>
      <vt:lpstr>Тема тижня:</vt:lpstr>
      <vt:lpstr>Тема тижня:</vt:lpstr>
      <vt:lpstr>Тема тижня:</vt:lpstr>
      <vt:lpstr>Обмін інформацією</vt:lpstr>
      <vt:lpstr>Новини дня</vt:lpstr>
      <vt:lpstr>Новини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12</cp:revision>
  <dcterms:created xsi:type="dcterms:W3CDTF">2023-09-02T18:02:12Z</dcterms:created>
  <dcterms:modified xsi:type="dcterms:W3CDTF">2023-09-03T20:20:13Z</dcterms:modified>
</cp:coreProperties>
</file>