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7"/>
  </p:notesMasterIdLst>
  <p:sldIdLst>
    <p:sldId id="3265" r:id="rId2"/>
    <p:sldId id="3230" r:id="rId3"/>
    <p:sldId id="3245" r:id="rId4"/>
    <p:sldId id="3259" r:id="rId5"/>
    <p:sldId id="3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3265"/>
            <p14:sldId id="3230"/>
            <p14:sldId id="3245"/>
            <p14:sldId id="3259"/>
            <p14:sldId id="3260"/>
          </p14:sldIdLst>
        </p14:section>
        <p14:section name="Раздел без заголовка" id="{AC9334F8-F988-4E78-9E68-3A8F16322EC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>
      <p:ext uri="{19B8F6BF-5375-455C-9EA6-DF929625EA0E}">
        <p15:presenceInfo xmlns:p15="http://schemas.microsoft.com/office/powerpoint/2012/main" userId="Юлия Цупа" providerId="None"/>
      </p:ext>
    </p:extLst>
  </p:cmAuthor>
  <p:cmAuthor id="2" name="Василь Цупа" initials="ВЦ" lastIdx="5" clrIdx="1">
    <p:extLst>
      <p:ext uri="{19B8F6BF-5375-455C-9EA6-DF929625EA0E}">
        <p15:presenceInfo xmlns:p15="http://schemas.microsoft.com/office/powerpoint/2012/main" userId="c59f40493c0fa59e" providerId="Windows Live"/>
      </p:ext>
    </p:extLst>
  </p:cmAuthor>
  <p:cmAuthor id="3" name="gulevataya.anna@gmail.com" initials="g" lastIdx="1" clrIdx="2">
    <p:extLst>
      <p:ext uri="{19B8F6BF-5375-455C-9EA6-DF929625EA0E}">
        <p15:presenceInfo xmlns:p15="http://schemas.microsoft.com/office/powerpoint/2012/main" userId="0c68a74debf687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0000"/>
    <a:srgbClr val="56B3DC"/>
    <a:srgbClr val="F16B90"/>
    <a:srgbClr val="FF99FF"/>
    <a:srgbClr val="A43695"/>
    <a:srgbClr val="C6109F"/>
    <a:srgbClr val="2F3242"/>
    <a:srgbClr val="FFFF00"/>
    <a:srgbClr val="53A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291" autoAdjust="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538578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027606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275842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6535483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790412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76335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120478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6651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49653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668557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97785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307233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72089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391534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24.10.2023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736534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952001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9595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FBF2D6-4F70-474E-8189-F1C29A9FD449}" type="datetime1">
              <a:rPr lang="uk-UA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08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984F358-A093-42BE-ABD4-47C2F976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2D6-4F70-474E-8189-F1C29A9FD449}" type="datetime1">
              <a:rPr lang="uk-UA" smtClean="0"/>
              <a:t>24.10.2023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185F28-99A5-4D0D-BF7C-DE4D780D6CE2}"/>
              </a:ext>
            </a:extLst>
          </p:cNvPr>
          <p:cNvSpPr txBox="1"/>
          <p:nvPr/>
        </p:nvSpPr>
        <p:spPr>
          <a:xfrm>
            <a:off x="2006421" y="1995476"/>
            <a:ext cx="9239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solidFill>
                  <a:srgbClr val="2F3242"/>
                </a:solidFill>
              </a:rPr>
              <a:t>Нумерація</a:t>
            </a:r>
            <a:r>
              <a:rPr lang="ru-RU" sz="3600" b="1" dirty="0">
                <a:solidFill>
                  <a:srgbClr val="2F3242"/>
                </a:solidFill>
              </a:rPr>
              <a:t> </a:t>
            </a:r>
            <a:r>
              <a:rPr lang="ru-RU" sz="3600" b="1" dirty="0" err="1">
                <a:solidFill>
                  <a:srgbClr val="2F3242"/>
                </a:solidFill>
              </a:rPr>
              <a:t>багатоцифрових</a:t>
            </a:r>
            <a:r>
              <a:rPr lang="ru-RU" sz="3600" b="1" dirty="0">
                <a:solidFill>
                  <a:srgbClr val="2F3242"/>
                </a:solidFill>
              </a:rPr>
              <a:t> чисел </a:t>
            </a:r>
          </a:p>
          <a:p>
            <a:pPr algn="ctr"/>
            <a:endParaRPr lang="uk-UA" sz="3600" b="1" dirty="0">
              <a:solidFill>
                <a:srgbClr val="2F3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12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4EFB5C19-960A-4C47-A005-2786E326B335}"/>
              </a:ext>
            </a:extLst>
          </p:cNvPr>
          <p:cNvSpPr/>
          <p:nvPr/>
        </p:nvSpPr>
        <p:spPr>
          <a:xfrm>
            <a:off x="3387231" y="468348"/>
            <a:ext cx="8522549" cy="37396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2000" b="1" dirty="0" err="1">
                <a:solidFill>
                  <a:schemeClr val="bg1"/>
                </a:solidFill>
              </a:rPr>
              <a:t>Використавши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цифри</a:t>
            </a:r>
            <a:r>
              <a:rPr lang="ru-RU" sz="2000" b="1" dirty="0">
                <a:solidFill>
                  <a:schemeClr val="bg1"/>
                </a:solidFill>
              </a:rPr>
              <a:t> 3, 0 і 7, запиши: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4" descr=" ">
            <a:extLst>
              <a:ext uri="{FF2B5EF4-FFF2-40B4-BE49-F238E27FC236}">
                <a16:creationId xmlns:a16="http://schemas.microsoft.com/office/drawing/2014/main" id="{CFA31F2D-04CC-4693-9A15-C1C917ADE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9"/>
          <a:stretch/>
        </p:blipFill>
        <p:spPr bwMode="auto">
          <a:xfrm flipH="1">
            <a:off x="527050" y="1298551"/>
            <a:ext cx="2169904" cy="309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D02ABB-27AD-4C66-9E3D-0E34A52A057A}"/>
              </a:ext>
            </a:extLst>
          </p:cNvPr>
          <p:cNvSpPr txBox="1"/>
          <p:nvPr/>
        </p:nvSpPr>
        <p:spPr>
          <a:xfrm>
            <a:off x="3387227" y="1034474"/>
            <a:ext cx="8522549" cy="589242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sz="4000" dirty="0"/>
              <a:t>а) три одноцифрові числа</a:t>
            </a:r>
            <a:endParaRPr lang="ru-UA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6A00C9-4AC5-47F7-B3DF-3018DA9DFDBC}"/>
              </a:ext>
            </a:extLst>
          </p:cNvPr>
          <p:cNvSpPr txBox="1"/>
          <p:nvPr/>
        </p:nvSpPr>
        <p:spPr>
          <a:xfrm>
            <a:off x="6665844" y="1623496"/>
            <a:ext cx="5226718" cy="589242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sz="4000" dirty="0"/>
              <a:t>0, 3, 7</a:t>
            </a:r>
            <a:endParaRPr lang="ru-UA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3D49F3-8648-4BD3-8762-F96EDC01D77F}"/>
              </a:ext>
            </a:extLst>
          </p:cNvPr>
          <p:cNvSpPr txBox="1"/>
          <p:nvPr/>
        </p:nvSpPr>
        <p:spPr>
          <a:xfrm>
            <a:off x="3387227" y="2400494"/>
            <a:ext cx="8522549" cy="625913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sz="4000" dirty="0"/>
              <a:t>б) чотири двоцифрові числа</a:t>
            </a:r>
            <a:endParaRPr lang="ru-UA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B53AC9-AB2A-4D3C-BE1F-26DA865EE4BC}"/>
              </a:ext>
            </a:extLst>
          </p:cNvPr>
          <p:cNvSpPr txBox="1"/>
          <p:nvPr/>
        </p:nvSpPr>
        <p:spPr>
          <a:xfrm>
            <a:off x="6665843" y="3035215"/>
            <a:ext cx="5243933" cy="579961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sz="4000" dirty="0"/>
              <a:t>30, 70, 37, 73</a:t>
            </a:r>
            <a:endParaRPr lang="ru-UA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5C551A-E7EA-443B-ABEA-FB4BBAF4C94A}"/>
              </a:ext>
            </a:extLst>
          </p:cNvPr>
          <p:cNvSpPr txBox="1"/>
          <p:nvPr/>
        </p:nvSpPr>
        <p:spPr>
          <a:xfrm>
            <a:off x="3387227" y="3790483"/>
            <a:ext cx="8522549" cy="776399"/>
          </a:xfrm>
          <a:prstGeom prst="rect">
            <a:avLst/>
          </a:prstGeom>
          <a:solidFill>
            <a:srgbClr val="56B3DC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sz="4000" dirty="0"/>
              <a:t>в) чотири чотирицифрові числа</a:t>
            </a:r>
            <a:endParaRPr lang="ru-UA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FF528-16F9-41C5-8875-B5C27DC9538F}"/>
              </a:ext>
            </a:extLst>
          </p:cNvPr>
          <p:cNvSpPr txBox="1"/>
          <p:nvPr/>
        </p:nvSpPr>
        <p:spPr>
          <a:xfrm>
            <a:off x="6665843" y="4566882"/>
            <a:ext cx="5261147" cy="6259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sz="4000" dirty="0"/>
              <a:t>3070, 3037, 3703, 7030</a:t>
            </a:r>
            <a:endParaRPr lang="ru-UA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B6A278-A931-424F-AC35-18C757F5914A}"/>
              </a:ext>
            </a:extLst>
          </p:cNvPr>
          <p:cNvSpPr txBox="1"/>
          <p:nvPr/>
        </p:nvSpPr>
        <p:spPr>
          <a:xfrm>
            <a:off x="3370012" y="5415866"/>
            <a:ext cx="8522549" cy="625913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sz="4000" dirty="0"/>
              <a:t>г) одне </a:t>
            </a:r>
            <a:r>
              <a:rPr lang="uk-UA" sz="4000" dirty="0" err="1"/>
              <a:t>шестицифрове</a:t>
            </a:r>
            <a:r>
              <a:rPr lang="uk-UA" sz="4000" dirty="0"/>
              <a:t> число</a:t>
            </a:r>
            <a:endParaRPr lang="ru-UA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F0F417-7385-4EEF-88CF-297DB8837612}"/>
              </a:ext>
            </a:extLst>
          </p:cNvPr>
          <p:cNvSpPr txBox="1"/>
          <p:nvPr/>
        </p:nvSpPr>
        <p:spPr>
          <a:xfrm>
            <a:off x="6665843" y="6041779"/>
            <a:ext cx="5226718" cy="579381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sz="4000" dirty="0"/>
              <a:t>370 037</a:t>
            </a:r>
            <a:endParaRPr lang="ru-UA" sz="4000" dirty="0"/>
          </a:p>
        </p:txBody>
      </p:sp>
    </p:spTree>
    <p:extLst>
      <p:ext uri="{BB962C8B-B14F-4D97-AF65-F5344CB8AC3E}">
        <p14:creationId xmlns:p14="http://schemas.microsoft.com/office/powerpoint/2010/main" val="12762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4EFB5C19-960A-4C47-A005-2786E326B335}"/>
              </a:ext>
            </a:extLst>
          </p:cNvPr>
          <p:cNvSpPr/>
          <p:nvPr/>
        </p:nvSpPr>
        <p:spPr>
          <a:xfrm>
            <a:off x="3387231" y="468348"/>
            <a:ext cx="8522549" cy="63158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2000" b="1" dirty="0">
                <a:solidFill>
                  <a:schemeClr val="bg1"/>
                </a:solidFill>
              </a:rPr>
              <a:t>Прочитай числа. 7893, 407, 88 888, 3020, 900, 333, 60, 45 004. </a:t>
            </a:r>
            <a:r>
              <a:rPr lang="ru-RU" sz="2000" b="1" dirty="0" err="1">
                <a:solidFill>
                  <a:schemeClr val="bg1"/>
                </a:solidFill>
              </a:rPr>
              <a:t>Випиши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тільки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ті</a:t>
            </a:r>
            <a:r>
              <a:rPr lang="ru-RU" sz="2000" b="1" dirty="0">
                <a:solidFill>
                  <a:schemeClr val="bg1"/>
                </a:solidFill>
              </a:rPr>
              <a:t> числа, у </a:t>
            </a:r>
            <a:r>
              <a:rPr lang="ru-RU" sz="2000" b="1" dirty="0" err="1">
                <a:solidFill>
                  <a:schemeClr val="bg1"/>
                </a:solidFill>
              </a:rPr>
              <a:t>яких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немає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одиниць</a:t>
            </a:r>
            <a:r>
              <a:rPr lang="ru-RU" sz="2000" b="1" dirty="0">
                <a:solidFill>
                  <a:schemeClr val="bg1"/>
                </a:solidFill>
              </a:rPr>
              <a:t> будь-</a:t>
            </a:r>
            <a:r>
              <a:rPr lang="ru-RU" sz="2000" b="1" dirty="0" err="1">
                <a:solidFill>
                  <a:schemeClr val="bg1"/>
                </a:solidFill>
              </a:rPr>
              <a:t>якого</a:t>
            </a:r>
            <a:r>
              <a:rPr lang="ru-RU" sz="2000" b="1" dirty="0">
                <a:solidFill>
                  <a:schemeClr val="bg1"/>
                </a:solidFill>
              </a:rPr>
              <a:t> розряду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28" name="Picture 2" descr="Мальчик учится со стрессом и беспокоиться | Премиум векторы">
            <a:extLst>
              <a:ext uri="{FF2B5EF4-FFF2-40B4-BE49-F238E27FC236}">
                <a16:creationId xmlns:a16="http://schemas.microsoft.com/office/drawing/2014/main" id="{6744F536-103B-4595-B348-F034C1DD0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03" r="6331"/>
          <a:stretch/>
        </p:blipFill>
        <p:spPr bwMode="auto">
          <a:xfrm flipH="1">
            <a:off x="1669774" y="1846458"/>
            <a:ext cx="2984706" cy="344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F4E22E-0E89-42E7-9F83-F78B6F8ED012}"/>
              </a:ext>
            </a:extLst>
          </p:cNvPr>
          <p:cNvSpPr txBox="1"/>
          <p:nvPr/>
        </p:nvSpPr>
        <p:spPr>
          <a:xfrm>
            <a:off x="5737511" y="1239503"/>
            <a:ext cx="4691950" cy="859515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sz="6000" dirty="0"/>
              <a:t>407</a:t>
            </a:r>
            <a:endParaRPr lang="ru-UA" sz="6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7C5CC-A99A-4866-A2CF-A8A90D8E2677}"/>
              </a:ext>
            </a:extLst>
          </p:cNvPr>
          <p:cNvSpPr txBox="1"/>
          <p:nvPr/>
        </p:nvSpPr>
        <p:spPr>
          <a:xfrm>
            <a:off x="5737511" y="2187857"/>
            <a:ext cx="4691950" cy="1051599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sz="6000" dirty="0"/>
              <a:t>3020</a:t>
            </a:r>
            <a:endParaRPr lang="ru-UA" sz="6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323E50-6578-4268-A385-6CFE30E0B171}"/>
              </a:ext>
            </a:extLst>
          </p:cNvPr>
          <p:cNvSpPr txBox="1"/>
          <p:nvPr/>
        </p:nvSpPr>
        <p:spPr>
          <a:xfrm>
            <a:off x="5737511" y="3307657"/>
            <a:ext cx="4691950" cy="1051599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sz="6000" dirty="0"/>
              <a:t>900</a:t>
            </a:r>
            <a:endParaRPr lang="ru-UA" sz="6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BAA593-CCD1-488F-809D-DC20337E1933}"/>
              </a:ext>
            </a:extLst>
          </p:cNvPr>
          <p:cNvSpPr txBox="1"/>
          <p:nvPr/>
        </p:nvSpPr>
        <p:spPr>
          <a:xfrm>
            <a:off x="5737511" y="4427457"/>
            <a:ext cx="4691950" cy="1051599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sz="6000" dirty="0"/>
              <a:t>60</a:t>
            </a:r>
            <a:endParaRPr lang="ru-UA" sz="6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6F0A2D-03BB-4A48-B0C8-ECAFEF437152}"/>
              </a:ext>
            </a:extLst>
          </p:cNvPr>
          <p:cNvSpPr txBox="1"/>
          <p:nvPr/>
        </p:nvSpPr>
        <p:spPr>
          <a:xfrm>
            <a:off x="5737511" y="5547257"/>
            <a:ext cx="4691950" cy="1051599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sz="6000" dirty="0"/>
              <a:t>45004</a:t>
            </a:r>
            <a:endParaRPr lang="ru-UA" sz="6000" dirty="0"/>
          </a:p>
        </p:txBody>
      </p:sp>
    </p:spTree>
    <p:extLst>
      <p:ext uri="{BB962C8B-B14F-4D97-AF65-F5344CB8AC3E}">
        <p14:creationId xmlns:p14="http://schemas.microsoft.com/office/powerpoint/2010/main" val="302442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4EFB5C19-960A-4C47-A005-2786E326B335}"/>
              </a:ext>
            </a:extLst>
          </p:cNvPr>
          <p:cNvSpPr/>
          <p:nvPr/>
        </p:nvSpPr>
        <p:spPr>
          <a:xfrm>
            <a:off x="3387231" y="468348"/>
            <a:ext cx="8522549" cy="73339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2000" b="1" dirty="0">
                <a:solidFill>
                  <a:schemeClr val="bg1"/>
                </a:solidFill>
              </a:rPr>
              <a:t>Прочитай числа. 23 678, 3904, 77 707, 456, 6320. </a:t>
            </a:r>
            <a:r>
              <a:rPr lang="ru-RU" sz="2000" b="1" dirty="0" err="1">
                <a:solidFill>
                  <a:schemeClr val="bg1"/>
                </a:solidFill>
              </a:rPr>
              <a:t>Скільки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одиниць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першого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класу</a:t>
            </a:r>
            <a:r>
              <a:rPr lang="ru-RU" sz="2000" b="1" dirty="0">
                <a:solidFill>
                  <a:schemeClr val="bg1"/>
                </a:solidFill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</a:rPr>
              <a:t>скільки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одиниць</a:t>
            </a:r>
            <a:r>
              <a:rPr lang="ru-RU" sz="2000" b="1" dirty="0">
                <a:solidFill>
                  <a:schemeClr val="bg1"/>
                </a:solidFill>
              </a:rPr>
              <a:t> другого </a:t>
            </a:r>
            <a:r>
              <a:rPr lang="ru-RU" sz="2000" b="1" dirty="0" err="1">
                <a:solidFill>
                  <a:schemeClr val="bg1"/>
                </a:solidFill>
              </a:rPr>
              <a:t>класу</a:t>
            </a:r>
            <a:r>
              <a:rPr lang="ru-RU" sz="2000" b="1" dirty="0">
                <a:solidFill>
                  <a:schemeClr val="bg1"/>
                </a:solidFill>
              </a:rPr>
              <a:t> в кожному </a:t>
            </a:r>
            <a:r>
              <a:rPr lang="ru-RU" sz="2000" b="1" dirty="0" err="1">
                <a:solidFill>
                  <a:schemeClr val="bg1"/>
                </a:solidFill>
              </a:rPr>
              <a:t>із</a:t>
            </a:r>
            <a:r>
              <a:rPr lang="ru-RU" sz="2000" b="1" dirty="0">
                <a:solidFill>
                  <a:schemeClr val="bg1"/>
                </a:solidFill>
              </a:rPr>
              <a:t> чисел?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28" name="Picture 2" descr="Мальчик учится со стрессом и беспокоиться | Премиум векторы">
            <a:extLst>
              <a:ext uri="{FF2B5EF4-FFF2-40B4-BE49-F238E27FC236}">
                <a16:creationId xmlns:a16="http://schemas.microsoft.com/office/drawing/2014/main" id="{6744F536-103B-4595-B348-F034C1DD0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03" r="6331"/>
          <a:stretch/>
        </p:blipFill>
        <p:spPr bwMode="auto">
          <a:xfrm flipH="1">
            <a:off x="1249363" y="1299019"/>
            <a:ext cx="2491409" cy="287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F4E22E-0E89-42E7-9F83-F78B6F8ED012}"/>
              </a:ext>
            </a:extLst>
          </p:cNvPr>
          <p:cNvSpPr txBox="1"/>
          <p:nvPr/>
        </p:nvSpPr>
        <p:spPr>
          <a:xfrm>
            <a:off x="5161039" y="1464285"/>
            <a:ext cx="4691950" cy="53805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dirty="0"/>
              <a:t>Першого класу</a:t>
            </a:r>
            <a:endParaRPr lang="ru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7C5CC-A99A-4866-A2CF-A8A90D8E2677}"/>
              </a:ext>
            </a:extLst>
          </p:cNvPr>
          <p:cNvSpPr txBox="1"/>
          <p:nvPr/>
        </p:nvSpPr>
        <p:spPr>
          <a:xfrm>
            <a:off x="4677334" y="2336282"/>
            <a:ext cx="5659359" cy="513549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dirty="0">
                <a:effectLst/>
              </a:rPr>
              <a:t>23678 (678 одиниць)</a:t>
            </a:r>
            <a:endParaRPr lang="ru-UA" sz="6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323E50-6578-4268-A385-6CFE30E0B171}"/>
              </a:ext>
            </a:extLst>
          </p:cNvPr>
          <p:cNvSpPr txBox="1"/>
          <p:nvPr/>
        </p:nvSpPr>
        <p:spPr>
          <a:xfrm>
            <a:off x="4951878" y="3177497"/>
            <a:ext cx="5131559" cy="567395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dirty="0"/>
              <a:t>3904 (904 одиниці)</a:t>
            </a:r>
            <a:endParaRPr lang="ru-UA" sz="6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3236AB-2874-4C95-BA30-A48E47435757}"/>
              </a:ext>
            </a:extLst>
          </p:cNvPr>
          <p:cNvSpPr txBox="1"/>
          <p:nvPr/>
        </p:nvSpPr>
        <p:spPr>
          <a:xfrm>
            <a:off x="4687977" y="4177061"/>
            <a:ext cx="5659359" cy="513549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dirty="0"/>
              <a:t>77707 (707 одиниць)</a:t>
            </a:r>
            <a:endParaRPr lang="ru-UA" sz="6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70DD57-94F2-45DB-8687-3698F954112E}"/>
              </a:ext>
            </a:extLst>
          </p:cNvPr>
          <p:cNvSpPr txBox="1"/>
          <p:nvPr/>
        </p:nvSpPr>
        <p:spPr>
          <a:xfrm>
            <a:off x="4941235" y="5024557"/>
            <a:ext cx="5131559" cy="567395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dirty="0"/>
              <a:t>456 одиниць</a:t>
            </a:r>
            <a:endParaRPr lang="ru-UA" sz="6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94F7E9-7C19-4098-91C1-FE86D77330A5}"/>
              </a:ext>
            </a:extLst>
          </p:cNvPr>
          <p:cNvSpPr txBox="1"/>
          <p:nvPr/>
        </p:nvSpPr>
        <p:spPr>
          <a:xfrm>
            <a:off x="4677336" y="5970600"/>
            <a:ext cx="5659359" cy="513549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dirty="0"/>
              <a:t>6320 (320 одиниць)</a:t>
            </a:r>
            <a:endParaRPr lang="ru-UA" sz="6000" dirty="0"/>
          </a:p>
        </p:txBody>
      </p:sp>
    </p:spTree>
    <p:extLst>
      <p:ext uri="{BB962C8B-B14F-4D97-AF65-F5344CB8AC3E}">
        <p14:creationId xmlns:p14="http://schemas.microsoft.com/office/powerpoint/2010/main" val="285813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4EFB5C19-960A-4C47-A005-2786E326B335}"/>
              </a:ext>
            </a:extLst>
          </p:cNvPr>
          <p:cNvSpPr/>
          <p:nvPr/>
        </p:nvSpPr>
        <p:spPr>
          <a:xfrm>
            <a:off x="3387231" y="468348"/>
            <a:ext cx="8522549" cy="73339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2000" b="1" dirty="0">
                <a:solidFill>
                  <a:schemeClr val="bg1"/>
                </a:solidFill>
              </a:rPr>
              <a:t>Прочитай числа. 23 678, 3904, 77 707, 456, 6320. </a:t>
            </a:r>
            <a:r>
              <a:rPr lang="ru-RU" sz="2000" b="1" dirty="0" err="1">
                <a:solidFill>
                  <a:schemeClr val="bg1"/>
                </a:solidFill>
              </a:rPr>
              <a:t>Скільки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одиниць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першого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класу</a:t>
            </a:r>
            <a:r>
              <a:rPr lang="ru-RU" sz="2000" b="1" dirty="0">
                <a:solidFill>
                  <a:schemeClr val="bg1"/>
                </a:solidFill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</a:rPr>
              <a:t>скільки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одиниць</a:t>
            </a:r>
            <a:r>
              <a:rPr lang="ru-RU" sz="2000" b="1" dirty="0">
                <a:solidFill>
                  <a:schemeClr val="bg1"/>
                </a:solidFill>
              </a:rPr>
              <a:t> другого </a:t>
            </a:r>
            <a:r>
              <a:rPr lang="ru-RU" sz="2000" b="1" dirty="0" err="1">
                <a:solidFill>
                  <a:schemeClr val="bg1"/>
                </a:solidFill>
              </a:rPr>
              <a:t>класу</a:t>
            </a:r>
            <a:r>
              <a:rPr lang="ru-RU" sz="2000" b="1" dirty="0">
                <a:solidFill>
                  <a:schemeClr val="bg1"/>
                </a:solidFill>
              </a:rPr>
              <a:t> в кожному </a:t>
            </a:r>
            <a:r>
              <a:rPr lang="ru-RU" sz="2000" b="1" dirty="0" err="1">
                <a:solidFill>
                  <a:schemeClr val="bg1"/>
                </a:solidFill>
              </a:rPr>
              <a:t>із</a:t>
            </a:r>
            <a:r>
              <a:rPr lang="ru-RU" sz="2000" b="1" dirty="0">
                <a:solidFill>
                  <a:schemeClr val="bg1"/>
                </a:solidFill>
              </a:rPr>
              <a:t> чисел?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28" name="Picture 2" descr="Мальчик учится со стрессом и беспокоиться | Премиум векторы">
            <a:extLst>
              <a:ext uri="{FF2B5EF4-FFF2-40B4-BE49-F238E27FC236}">
                <a16:creationId xmlns:a16="http://schemas.microsoft.com/office/drawing/2014/main" id="{6744F536-103B-4595-B348-F034C1DD0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03" r="6331"/>
          <a:stretch/>
        </p:blipFill>
        <p:spPr bwMode="auto">
          <a:xfrm flipH="1">
            <a:off x="929118" y="1325070"/>
            <a:ext cx="2491409" cy="287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F4E22E-0E89-42E7-9F83-F78B6F8ED012}"/>
              </a:ext>
            </a:extLst>
          </p:cNvPr>
          <p:cNvSpPr txBox="1"/>
          <p:nvPr/>
        </p:nvSpPr>
        <p:spPr>
          <a:xfrm>
            <a:off x="5161039" y="1464285"/>
            <a:ext cx="4691950" cy="53805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dirty="0"/>
              <a:t>Другого класу</a:t>
            </a:r>
            <a:endParaRPr lang="ru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7C5CC-A99A-4866-A2CF-A8A90D8E2677}"/>
              </a:ext>
            </a:extLst>
          </p:cNvPr>
          <p:cNvSpPr txBox="1"/>
          <p:nvPr/>
        </p:nvSpPr>
        <p:spPr>
          <a:xfrm>
            <a:off x="4611074" y="2574822"/>
            <a:ext cx="5659359" cy="513549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dirty="0"/>
              <a:t>23678 (23 одиниці)</a:t>
            </a:r>
            <a:endParaRPr lang="ru-UA" sz="6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323E50-6578-4268-A385-6CFE30E0B171}"/>
              </a:ext>
            </a:extLst>
          </p:cNvPr>
          <p:cNvSpPr txBox="1"/>
          <p:nvPr/>
        </p:nvSpPr>
        <p:spPr>
          <a:xfrm>
            <a:off x="4885618" y="3416037"/>
            <a:ext cx="5131559" cy="567395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dirty="0"/>
              <a:t>3904 (3 одиниці)</a:t>
            </a:r>
            <a:endParaRPr lang="ru-UA" sz="6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3236AB-2874-4C95-BA30-A48E47435757}"/>
              </a:ext>
            </a:extLst>
          </p:cNvPr>
          <p:cNvSpPr txBox="1"/>
          <p:nvPr/>
        </p:nvSpPr>
        <p:spPr>
          <a:xfrm>
            <a:off x="4621717" y="4415601"/>
            <a:ext cx="5659359" cy="513549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dirty="0"/>
              <a:t>77707 (77 одиниць)</a:t>
            </a:r>
            <a:endParaRPr lang="ru-UA" sz="6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70DD57-94F2-45DB-8687-3698F954112E}"/>
              </a:ext>
            </a:extLst>
          </p:cNvPr>
          <p:cNvSpPr txBox="1"/>
          <p:nvPr/>
        </p:nvSpPr>
        <p:spPr>
          <a:xfrm>
            <a:off x="4874975" y="5263097"/>
            <a:ext cx="5131559" cy="567395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2F324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ru-RU"/>
            </a:defPPr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dirty="0"/>
              <a:t> 6320 (6 одиниць)</a:t>
            </a:r>
            <a:endParaRPr lang="ru-UA" sz="6000" dirty="0"/>
          </a:p>
        </p:txBody>
      </p:sp>
    </p:spTree>
    <p:extLst>
      <p:ext uri="{BB962C8B-B14F-4D97-AF65-F5344CB8AC3E}">
        <p14:creationId xmlns:p14="http://schemas.microsoft.com/office/powerpoint/2010/main" val="142741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Краплинка">
  <a:themeElements>
    <a:clrScheme name="Краплинка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раплинк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раплинка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Краплинка</Template>
  <TotalTime>41983</TotalTime>
  <Words>191</Words>
  <Application>Microsoft Office PowerPoint</Application>
  <PresentationFormat>Широкий екран</PresentationFormat>
  <Paragraphs>30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Tw Cen MT</vt:lpstr>
      <vt:lpstr>Краплинка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Катерина Краснопьорова</cp:lastModifiedBy>
  <cp:revision>6391</cp:revision>
  <dcterms:created xsi:type="dcterms:W3CDTF">2018-01-05T16:38:53Z</dcterms:created>
  <dcterms:modified xsi:type="dcterms:W3CDTF">2023-10-24T08:09:53Z</dcterms:modified>
</cp:coreProperties>
</file>