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86" r:id="rId3"/>
    <p:sldId id="264" r:id="rId4"/>
    <p:sldId id="276" r:id="rId5"/>
    <p:sldId id="275" r:id="rId6"/>
    <p:sldId id="273" r:id="rId7"/>
    <p:sldId id="272" r:id="rId8"/>
    <p:sldId id="271" r:id="rId9"/>
    <p:sldId id="270" r:id="rId10"/>
    <p:sldId id="278" r:id="rId11"/>
    <p:sldId id="279" r:id="rId12"/>
    <p:sldId id="268" r:id="rId13"/>
    <p:sldId id="269" r:id="rId14"/>
    <p:sldId id="301" r:id="rId15"/>
    <p:sldId id="263" r:id="rId16"/>
    <p:sldId id="302" r:id="rId17"/>
    <p:sldId id="267" r:id="rId18"/>
    <p:sldId id="281" r:id="rId19"/>
    <p:sldId id="280" r:id="rId20"/>
    <p:sldId id="306" r:id="rId21"/>
    <p:sldId id="298" r:id="rId22"/>
    <p:sldId id="299" r:id="rId23"/>
    <p:sldId id="300" r:id="rId24"/>
    <p:sldId id="277" r:id="rId25"/>
    <p:sldId id="297" r:id="rId26"/>
    <p:sldId id="296" r:id="rId27"/>
    <p:sldId id="303"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3" d="100"/>
          <a:sy n="103" d="100"/>
        </p:scale>
        <p:origin x="-21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8CA735B-69AF-4787-818A-4EE98B9E25F2}" type="datetimeFigureOut">
              <a:rPr lang="ru-RU" smtClean="0"/>
              <a:pPr/>
              <a:t>11.03.2019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A3C6145-5FCB-4462-B77E-A930DA3A0242}"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8CA735B-69AF-4787-818A-4EE98B9E25F2}" type="datetimeFigureOut">
              <a:rPr lang="ru-RU" smtClean="0"/>
              <a:pPr/>
              <a:t>11.03.2019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A3C6145-5FCB-4462-B77E-A930DA3A024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8CA735B-69AF-4787-818A-4EE98B9E25F2}" type="datetimeFigureOut">
              <a:rPr lang="ru-RU" smtClean="0"/>
              <a:pPr/>
              <a:t>11.03.2019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A3C6145-5FCB-4462-B77E-A930DA3A024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8CA735B-69AF-4787-818A-4EE98B9E25F2}" type="datetimeFigureOut">
              <a:rPr lang="ru-RU" smtClean="0"/>
              <a:pPr/>
              <a:t>11.03.2019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A3C6145-5FCB-4462-B77E-A930DA3A0242}"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8CA735B-69AF-4787-818A-4EE98B9E25F2}" type="datetimeFigureOut">
              <a:rPr lang="ru-RU" smtClean="0"/>
              <a:pPr/>
              <a:t>11.03.2019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A3C6145-5FCB-4462-B77E-A930DA3A0242}"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8CA735B-69AF-4787-818A-4EE98B9E25F2}" type="datetimeFigureOut">
              <a:rPr lang="ru-RU" smtClean="0"/>
              <a:pPr/>
              <a:t>11.03.2019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A3C6145-5FCB-4462-B77E-A930DA3A0242}"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8CA735B-69AF-4787-818A-4EE98B9E25F2}" type="datetimeFigureOut">
              <a:rPr lang="ru-RU" smtClean="0"/>
              <a:pPr/>
              <a:t>11.03.2019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A3C6145-5FCB-4462-B77E-A930DA3A0242}"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8CA735B-69AF-4787-818A-4EE98B9E25F2}" type="datetimeFigureOut">
              <a:rPr lang="ru-RU" smtClean="0"/>
              <a:pPr/>
              <a:t>11.03.2019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A3C6145-5FCB-4462-B77E-A930DA3A024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8CA735B-69AF-4787-818A-4EE98B9E25F2}" type="datetimeFigureOut">
              <a:rPr lang="ru-RU" smtClean="0"/>
              <a:pPr/>
              <a:t>11.03.2019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A3C6145-5FCB-4462-B77E-A930DA3A024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8CA735B-69AF-4787-818A-4EE98B9E25F2}" type="datetimeFigureOut">
              <a:rPr lang="ru-RU" smtClean="0"/>
              <a:pPr/>
              <a:t>11.03.2019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A3C6145-5FCB-4462-B77E-A930DA3A0242}"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8CA735B-69AF-4787-818A-4EE98B9E25F2}" type="datetimeFigureOut">
              <a:rPr lang="ru-RU" smtClean="0"/>
              <a:pPr/>
              <a:t>11.03.2019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A3C6145-5FCB-4462-B77E-A930DA3A0242}"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CA735B-69AF-4787-818A-4EE98B9E25F2}" type="datetimeFigureOut">
              <a:rPr lang="ru-RU" smtClean="0"/>
              <a:pPr/>
              <a:t>11.03.2019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3C6145-5FCB-4462-B77E-A930DA3A024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hyperlink" Target="https://uk.wikipedia.org/wiki/%D0%90%D1%81%D0%BE%D1%86%D1%96%D0%B0%D1%86%D1%96%D1%8F_%D1%83%D0%BA%D1%80%D0%B0%D1%97%D0%BD%D1%81%D1%8C%D0%BA%D0%B8%D1%85_%D0%BF%D0%B8%D1%81%D1%8C%D0%BC%D0%B5%D0%BD%D0%BD%D0%B8%D0%BA%D1%96%D0%B2" TargetMode="External"/><Relationship Id="rId13" Type="http://schemas.openxmlformats.org/officeDocument/2006/relationships/hyperlink" Target="https://uk.wikipedia.org/wiki/%D0%A1%D0%B5%D1%80%D0%B1%D1%81%D1%8C%D0%BA%D0%B0_%D0%BC%D0%BE%D0%B2%D0%B0" TargetMode="External"/><Relationship Id="rId3" Type="http://schemas.openxmlformats.org/officeDocument/2006/relationships/hyperlink" Target="https://uk.wikipedia.org/wiki/26_%D0%B1%D0%B5%D1%80%D0%B5%D0%B7%D0%BD%D1%8F" TargetMode="External"/><Relationship Id="rId7" Type="http://schemas.openxmlformats.org/officeDocument/2006/relationships/hyperlink" Target="https://uk.wikipedia.org/wiki/2007" TargetMode="External"/><Relationship Id="rId12" Type="http://schemas.openxmlformats.org/officeDocument/2006/relationships/hyperlink" Target="https://uk.wikipedia.org/wiki/%D0%A1%D0%BB%D0%BE%D0%B2%D0%B0%D1%86%D1%8C%D0%BA%D0%B0_%D0%BC%D0%BE%D0%B2%D0%B0"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uk.wikipedia.org/wiki/2006" TargetMode="External"/><Relationship Id="rId11" Type="http://schemas.openxmlformats.org/officeDocument/2006/relationships/hyperlink" Target="https://uk.wikipedia.org/wiki/%D0%91%D1%96%D0%BB%D0%BE%D1%80%D1%83%D1%81%D1%8C%D0%BA%D0%B0_%D0%BC%D0%BE%D0%B2%D0%B0" TargetMode="External"/><Relationship Id="rId5" Type="http://schemas.openxmlformats.org/officeDocument/2006/relationships/hyperlink" Target="https://uk.wikipedia.org/wiki/%D0%9B%D1%8C%D0%B2%D1%96%D0%B2%D1%81%D1%8C%D0%BA%D0%B8%D0%B9_%D0%BD%D0%B0%D1%86%D1%96%D0%BE%D0%BD%D0%B0%D0%BB%D1%8C%D0%BD%D0%B8%D0%B9_%D1%83%D0%BD%D1%96%D0%B2%D0%B5%D1%80%D1%81%D0%B8%D1%82%D0%B5%D1%82_%D1%96%D0%BC%D0%B5%D0%BD%D1%96_%D0%A4%D1%80%D0%B0%D0%BD%D0%BA%D0%B0" TargetMode="External"/><Relationship Id="rId10" Type="http://schemas.openxmlformats.org/officeDocument/2006/relationships/hyperlink" Target="https://uk.wikipedia.org/wiki/%D0%9D%D1%96%D0%BC%D0%B5%D1%86%D1%8C%D0%BA%D0%B0_%D0%BC%D0%BE%D0%B2%D0%B0" TargetMode="External"/><Relationship Id="rId4" Type="http://schemas.openxmlformats.org/officeDocument/2006/relationships/hyperlink" Target="https://uk.wikipedia.org/wiki/1971" TargetMode="External"/><Relationship Id="rId9" Type="http://schemas.openxmlformats.org/officeDocument/2006/relationships/hyperlink" Target="https://uk.wikipedia.org/wiki/%D0%9D%D0%B0%D1%86%D1%96%D0%BE%D0%BD%D0%B0%D0%BB%D1%8C%D0%BD%D0%B0_%D1%81%D0%BF%D1%96%D0%BB%D0%BA%D0%B0_%D0%BF%D0%B8%D1%81%D1%8C%D0%BC%D0%B5%D0%BD%D0%BD%D0%B8%D0%BA%D1%96%D0%B2_%D0%A3%D0%BA%D1%80%D0%B0%D1%97%D0%BD%D0%B8" TargetMode="External"/><Relationship Id="rId14" Type="http://schemas.openxmlformats.org/officeDocument/2006/relationships/hyperlink" Target="https://uk.wikipedia.org/wiki/%D0%9F%D0%BE%D0%BB%D1%8C%D1%81%D1%8C%D0%BA%D0%B0_%D0%BC%D0%BE%D0%B2%D0%B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hyperlink" Target="https://uk.wikipedia.org/wiki/%D0%93%D1%80%D0%B0%D0%BD%D1%96-%D0%A2" TargetMode="External"/><Relationship Id="rId3" Type="http://schemas.openxmlformats.org/officeDocument/2006/relationships/hyperlink" Target="https://uk.wikipedia.org/wiki/%D0%92%D0%B8%D0%B4%D0%B0%D0%B2%D0%BD%D0%B8%D1%86%D1%82%D0%B2%D0%BE_%D0%A1%D1%82%D0%B0%D1%80%D0%BE%D0%B3%D0%BE_%D0%9B%D0%B5%D0%B2%D0%B0" TargetMode="External"/><Relationship Id="rId7" Type="http://schemas.openxmlformats.org/officeDocument/2006/relationships/hyperlink" Target="https://uk.wikipedia.org/wiki/2010_%D1%83_%D0%BB%D1%96%D1%82%D0%B5%D1%80%D0%B0%D1%82%D1%83%D1%80%D1%96" TargetMode="External"/><Relationship Id="rId12" Type="http://schemas.openxmlformats.org/officeDocument/2006/relationships/hyperlink" Target="https://uk.wikipedia.org/wiki/2014_%D1%83_%D0%BB%D1%96%D1%82%D0%B5%D1%80%D0%B0%D1%82%D1%83%D1%80%D1%96"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uk.wikipedia.org/wiki/2008_%D1%83_%D0%BB%D1%96%D1%82%D0%B5%D1%80%D0%B0%D1%82%D1%83%D1%80%D1%96" TargetMode="External"/><Relationship Id="rId11" Type="http://schemas.openxmlformats.org/officeDocument/2006/relationships/hyperlink" Target="https://uk.wikipedia.org/wiki/%D0%90-%D0%B1%D0%B0-%D0%B1%D0%B0-%D0%B3%D0%B0-%D0%BB%D0%B0-%D0%BC%D0%B0-%D0%B3%D0%B0" TargetMode="External"/><Relationship Id="rId5" Type="http://schemas.openxmlformats.org/officeDocument/2006/relationships/hyperlink" Target="https://uk.wikipedia.org/wiki/%D0%9F%D0%B8%D0%BD%D1%82%D1%8F_%D0%A5%D0%BE%D1%80%D0%BE%D0%B1%D1%80%D0%B8%D0%B9" TargetMode="External"/><Relationship Id="rId10" Type="http://schemas.openxmlformats.org/officeDocument/2006/relationships/hyperlink" Target="https://uk.wikipedia.org/wiki/2013_%D1%83_%D0%BB%D1%96%D1%82%D0%B5%D1%80%D0%B0%D1%82%D1%83%D1%80%D1%96" TargetMode="External"/><Relationship Id="rId4" Type="http://schemas.openxmlformats.org/officeDocument/2006/relationships/hyperlink" Target="https://uk.wikipedia.org/wiki/2007_%D1%83_%D0%BB%D1%96%D1%82%D0%B5%D1%80%D0%B0%D1%82%D1%83%D1%80%D1%96" TargetMode="External"/><Relationship Id="rId9" Type="http://schemas.openxmlformats.org/officeDocument/2006/relationships/hyperlink" Target="https://uk.wikipedia.org/wiki/%D0%96%D0%B8%D1%82%D1%82%D1%8F_%D0%B2%D0%B8%D0%B4%D0%B0%D1%82%D0%BD%D0%B8%D1%85_%D0%B4%D1%96%D1%82%D0%B5%D0%B9"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uk.wikipedia.org/wiki/%D0%86%D0%B2%D0%B0%D0%BD_%D0%A1%D0%B8%D0%BB%D0%B0_(%D1%84%D1%96%D0%BB%D1%8C%D0%BC)"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linda6035.ucoz.ru/fokina_l-p-shariki.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Подзаголовок 2"/>
          <p:cNvSpPr>
            <a:spLocks noGrp="1"/>
          </p:cNvSpPr>
          <p:nvPr>
            <p:ph type="subTitle" idx="1"/>
          </p:nvPr>
        </p:nvSpPr>
        <p:spPr/>
        <p:txBody>
          <a:bodyPr/>
          <a:lstStyle/>
          <a:p>
            <a:endParaRPr lang="ru-RU" dirty="0"/>
          </a:p>
        </p:txBody>
      </p:sp>
      <p:sp>
        <p:nvSpPr>
          <p:cNvPr id="2" name="Заголовок 1"/>
          <p:cNvSpPr>
            <a:spLocks noGrp="1"/>
          </p:cNvSpPr>
          <p:nvPr>
            <p:ph type="ctrTitle"/>
          </p:nvPr>
        </p:nvSpPr>
        <p:spPr>
          <a:xfrm>
            <a:off x="685800" y="1714488"/>
            <a:ext cx="7772400" cy="3357586"/>
          </a:xfrm>
        </p:spPr>
        <p:txBody>
          <a:bodyPr>
            <a:normAutofit fontScale="90000"/>
          </a:bodyPr>
          <a:lstStyle/>
          <a:p>
            <a:r>
              <a:rPr lang="uk-UA" sz="6000" b="1" dirty="0" smtClean="0">
                <a:solidFill>
                  <a:srgbClr val="C00000"/>
                </a:solidFill>
              </a:rPr>
              <a:t>ПОЄДНАННЯ СИЛИ  Й </a:t>
            </a:r>
            <a:br>
              <a:rPr lang="uk-UA" sz="6000" b="1" dirty="0" smtClean="0">
                <a:solidFill>
                  <a:srgbClr val="C00000"/>
                </a:solidFill>
              </a:rPr>
            </a:br>
            <a:r>
              <a:rPr lang="uk-UA" sz="6000" b="1" dirty="0" smtClean="0">
                <a:solidFill>
                  <a:srgbClr val="C00000"/>
                </a:solidFill>
              </a:rPr>
              <a:t>РОЗУМУ – НАЙГАРМОНІЙНІШЕ СПІВЗВУЧЧЯ</a:t>
            </a:r>
            <a:r>
              <a:rPr lang="uk-UA" dirty="0" smtClean="0"/>
              <a:t/>
            </a:r>
            <a:br>
              <a:rPr lang="uk-UA" dirty="0" smtClean="0"/>
            </a:br>
            <a:r>
              <a:rPr lang="uk-UA" dirty="0" smtClean="0"/>
              <a:t>                  </a:t>
            </a:r>
            <a:r>
              <a:rPr lang="uk-UA" b="1" i="1" dirty="0" smtClean="0">
                <a:solidFill>
                  <a:schemeClr val="accent3">
                    <a:lumMod val="50000"/>
                  </a:schemeClr>
                </a:solidFill>
              </a:rPr>
              <a:t>Єлизавета І</a:t>
            </a:r>
            <a:br>
              <a:rPr lang="uk-UA" b="1" i="1" dirty="0" smtClean="0">
                <a:solidFill>
                  <a:schemeClr val="accent3">
                    <a:lumMod val="50000"/>
                  </a:schemeClr>
                </a:solidFill>
              </a:rPr>
            </a:br>
            <a:r>
              <a:rPr lang="uk-UA" b="1" i="1" dirty="0" smtClean="0">
                <a:solidFill>
                  <a:schemeClr val="accent3">
                    <a:lumMod val="50000"/>
                  </a:schemeClr>
                </a:solidFill>
              </a:rPr>
              <a:t>                        (1533-1603, </a:t>
            </a:r>
            <a:br>
              <a:rPr lang="uk-UA" b="1" i="1" dirty="0" smtClean="0">
                <a:solidFill>
                  <a:schemeClr val="accent3">
                    <a:lumMod val="50000"/>
                  </a:schemeClr>
                </a:solidFill>
              </a:rPr>
            </a:br>
            <a:r>
              <a:rPr lang="uk-UA" b="1" i="1" dirty="0" smtClean="0">
                <a:solidFill>
                  <a:schemeClr val="accent3">
                    <a:lumMod val="50000"/>
                  </a:schemeClr>
                </a:solidFill>
              </a:rPr>
              <a:t>            англійська королева)</a:t>
            </a:r>
            <a:endParaRPr lang="ru-RU" dirty="0">
              <a:solidFill>
                <a:schemeClr val="accent3">
                  <a:lumMod val="5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linda6035.ucoz.ru/fokina_l-p-shariki.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Подзаголовок 2"/>
          <p:cNvSpPr>
            <a:spLocks noGrp="1"/>
          </p:cNvSpPr>
          <p:nvPr>
            <p:ph type="subTitle" idx="1"/>
          </p:nvPr>
        </p:nvSpPr>
        <p:spPr/>
        <p:txBody>
          <a:bodyPr/>
          <a:lstStyle/>
          <a:p>
            <a:endParaRPr lang="ru-RU" dirty="0"/>
          </a:p>
        </p:txBody>
      </p:sp>
      <p:sp>
        <p:nvSpPr>
          <p:cNvPr id="2" name="Заголовок 1"/>
          <p:cNvSpPr>
            <a:spLocks noGrp="1"/>
          </p:cNvSpPr>
          <p:nvPr>
            <p:ph type="ctrTitle"/>
          </p:nvPr>
        </p:nvSpPr>
        <p:spPr>
          <a:xfrm>
            <a:off x="4357686" y="714356"/>
            <a:ext cx="4100514" cy="4929221"/>
          </a:xfrm>
        </p:spPr>
        <p:txBody>
          <a:bodyPr>
            <a:noAutofit/>
          </a:bodyPr>
          <a:lstStyle/>
          <a:p>
            <a:r>
              <a:rPr lang="uk-UA" b="1" dirty="0" smtClean="0">
                <a:solidFill>
                  <a:srgbClr val="C00000"/>
                </a:solidFill>
              </a:rPr>
              <a:t>Антон </a:t>
            </a:r>
            <a:r>
              <a:rPr lang="uk-UA" b="1" dirty="0" err="1" smtClean="0">
                <a:solidFill>
                  <a:srgbClr val="C00000"/>
                </a:solidFill>
              </a:rPr>
              <a:t>Копинець</a:t>
            </a:r>
            <a:r>
              <a:rPr lang="uk-UA" b="1" dirty="0" smtClean="0">
                <a:solidFill>
                  <a:srgbClr val="C00000"/>
                </a:solidFill>
              </a:rPr>
              <a:t> записав історію про Івана Силу.</a:t>
            </a:r>
            <a:br>
              <a:rPr lang="uk-UA" b="1" dirty="0" smtClean="0">
                <a:solidFill>
                  <a:srgbClr val="C00000"/>
                </a:solidFill>
              </a:rPr>
            </a:br>
            <a:r>
              <a:rPr lang="uk-UA" b="1" dirty="0" smtClean="0">
                <a:solidFill>
                  <a:srgbClr val="C00000"/>
                </a:solidFill>
              </a:rPr>
              <a:t>Саме йому Олександр </a:t>
            </a:r>
            <a:r>
              <a:rPr lang="uk-UA" b="1" dirty="0" err="1" smtClean="0">
                <a:solidFill>
                  <a:srgbClr val="C00000"/>
                </a:solidFill>
              </a:rPr>
              <a:t>Гаврош</a:t>
            </a:r>
            <a:r>
              <a:rPr lang="uk-UA" b="1" dirty="0" smtClean="0">
                <a:solidFill>
                  <a:srgbClr val="C00000"/>
                </a:solidFill>
              </a:rPr>
              <a:t> присвятив свою повість </a:t>
            </a:r>
            <a:endParaRPr lang="ru-RU" b="1" dirty="0">
              <a:solidFill>
                <a:srgbClr val="C00000"/>
              </a:solidFill>
            </a:endParaRPr>
          </a:p>
        </p:txBody>
      </p:sp>
      <p:sp>
        <p:nvSpPr>
          <p:cNvPr id="20482" name="AutoShape 2" descr="Картинки по запросу Антон Копинець"/>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484" name="AutoShape 4" descr="Картинки по запросу Антон Копинець"/>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0486" name="Picture 6" descr="http://smart.kyivstar.ua/book_media/30211/e8ba39ab3ec4fb2fa24ee9994ef49e97.jpg"/>
          <p:cNvPicPr>
            <a:picLocks noChangeAspect="1" noChangeArrowheads="1"/>
          </p:cNvPicPr>
          <p:nvPr/>
        </p:nvPicPr>
        <p:blipFill>
          <a:blip r:embed="rId3"/>
          <a:srcRect/>
          <a:stretch>
            <a:fillRect/>
          </a:stretch>
        </p:blipFill>
        <p:spPr bwMode="auto">
          <a:xfrm>
            <a:off x="0" y="0"/>
            <a:ext cx="4357686" cy="6858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linda6035.ucoz.ru/fokina_l-p-shariki.jpg"/>
          <p:cNvPicPr>
            <a:picLocks noChangeAspect="1" noChangeArrowheads="1"/>
          </p:cNvPicPr>
          <p:nvPr/>
        </p:nvPicPr>
        <p:blipFill>
          <a:blip r:embed="rId2"/>
          <a:srcRect/>
          <a:stretch>
            <a:fillRect/>
          </a:stretch>
        </p:blipFill>
        <p:spPr bwMode="auto">
          <a:xfrm>
            <a:off x="0" y="142852"/>
            <a:ext cx="9144000" cy="6858000"/>
          </a:xfrm>
          <a:prstGeom prst="rect">
            <a:avLst/>
          </a:prstGeom>
          <a:noFill/>
        </p:spPr>
      </p:pic>
      <p:pic>
        <p:nvPicPr>
          <p:cNvPr id="7170" name="Picture 2" descr="http://linda6035.ucoz.ru/fokina_l-p-shariki.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Подзаголовок 2"/>
          <p:cNvSpPr>
            <a:spLocks noGrp="1"/>
          </p:cNvSpPr>
          <p:nvPr>
            <p:ph type="subTitle" idx="1"/>
          </p:nvPr>
        </p:nvSpPr>
        <p:spPr/>
        <p:txBody>
          <a:bodyPr/>
          <a:lstStyle/>
          <a:p>
            <a:endParaRPr lang="ru-RU" dirty="0"/>
          </a:p>
        </p:txBody>
      </p:sp>
      <p:sp>
        <p:nvSpPr>
          <p:cNvPr id="2" name="Заголовок 1"/>
          <p:cNvSpPr>
            <a:spLocks noGrp="1"/>
          </p:cNvSpPr>
          <p:nvPr>
            <p:ph type="ctrTitle"/>
          </p:nvPr>
        </p:nvSpPr>
        <p:spPr/>
        <p:txBody>
          <a:bodyPr/>
          <a:lstStyle/>
          <a:p>
            <a:endParaRPr lang="ru-RU" dirty="0"/>
          </a:p>
        </p:txBody>
      </p:sp>
      <p:sp>
        <p:nvSpPr>
          <p:cNvPr id="19458" name="AutoShape 2" descr="Картинки по запросу Антон Копинець"/>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9460" name="Picture 4" descr="https://upload.wikimedia.org/wikipedia/commons/thumb/2/20/A.M.Kopynets_1967.jpg/250px-A.M.Kopynets_1967.jpg"/>
          <p:cNvPicPr>
            <a:picLocks noChangeAspect="1" noChangeArrowheads="1"/>
          </p:cNvPicPr>
          <p:nvPr/>
        </p:nvPicPr>
        <p:blipFill>
          <a:blip r:embed="rId3"/>
          <a:srcRect/>
          <a:stretch>
            <a:fillRect/>
          </a:stretch>
        </p:blipFill>
        <p:spPr bwMode="auto">
          <a:xfrm>
            <a:off x="142844" y="142852"/>
            <a:ext cx="4357718" cy="6429420"/>
          </a:xfrm>
          <a:prstGeom prst="rect">
            <a:avLst/>
          </a:prstGeom>
          <a:noFill/>
        </p:spPr>
      </p:pic>
      <p:pic>
        <p:nvPicPr>
          <p:cNvPr id="19462" name="Picture 6" descr="http://nashformat.ua/upload/prod_prev/701372/Kopynets%20Anton%20-%20Ivan%20Syla%20%5b2014%5d%20Book%20Preview.jpg"/>
          <p:cNvPicPr>
            <a:picLocks noChangeAspect="1" noChangeArrowheads="1"/>
          </p:cNvPicPr>
          <p:nvPr/>
        </p:nvPicPr>
        <p:blipFill>
          <a:blip r:embed="rId4"/>
          <a:srcRect/>
          <a:stretch>
            <a:fillRect/>
          </a:stretch>
        </p:blipFill>
        <p:spPr bwMode="auto">
          <a:xfrm>
            <a:off x="4429124" y="142852"/>
            <a:ext cx="4572032" cy="6526171"/>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linda6035.ucoz.ru/fokina_l-p-shariki.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Подзаголовок 2"/>
          <p:cNvSpPr>
            <a:spLocks noGrp="1"/>
          </p:cNvSpPr>
          <p:nvPr>
            <p:ph type="subTitle" idx="1"/>
          </p:nvPr>
        </p:nvSpPr>
        <p:spPr/>
        <p:txBody>
          <a:bodyPr/>
          <a:lstStyle/>
          <a:p>
            <a:endParaRPr lang="ru-RU" dirty="0"/>
          </a:p>
        </p:txBody>
      </p:sp>
      <p:sp>
        <p:nvSpPr>
          <p:cNvPr id="2" name="Заголовок 1"/>
          <p:cNvSpPr>
            <a:spLocks noGrp="1"/>
          </p:cNvSpPr>
          <p:nvPr>
            <p:ph type="ctrTitle"/>
          </p:nvPr>
        </p:nvSpPr>
        <p:spPr/>
        <p:txBody>
          <a:bodyPr/>
          <a:lstStyle/>
          <a:p>
            <a:endParaRPr lang="ru-RU" dirty="0"/>
          </a:p>
        </p:txBody>
      </p:sp>
      <p:pic>
        <p:nvPicPr>
          <p:cNvPr id="8194" name="Picture 2" descr="IVAN SYLA.jpg"/>
          <p:cNvPicPr>
            <a:picLocks noChangeAspect="1" noChangeArrowheads="1"/>
          </p:cNvPicPr>
          <p:nvPr/>
        </p:nvPicPr>
        <p:blipFill>
          <a:blip r:embed="rId3"/>
          <a:srcRect/>
          <a:stretch>
            <a:fillRect/>
          </a:stretch>
        </p:blipFill>
        <p:spPr bwMode="auto">
          <a:xfrm>
            <a:off x="142844" y="142852"/>
            <a:ext cx="4286280" cy="6500858"/>
          </a:xfrm>
          <a:prstGeom prst="rect">
            <a:avLst/>
          </a:prstGeom>
          <a:noFill/>
        </p:spPr>
      </p:pic>
      <p:pic>
        <p:nvPicPr>
          <p:cNvPr id="8196" name="Picture 4" descr="neimovirni-prygody-ivana-syly"/>
          <p:cNvPicPr>
            <a:picLocks noChangeAspect="1" noChangeArrowheads="1"/>
          </p:cNvPicPr>
          <p:nvPr/>
        </p:nvPicPr>
        <p:blipFill>
          <a:blip r:embed="rId4"/>
          <a:srcRect/>
          <a:stretch>
            <a:fillRect/>
          </a:stretch>
        </p:blipFill>
        <p:spPr bwMode="auto">
          <a:xfrm>
            <a:off x="4357686" y="357166"/>
            <a:ext cx="4572032" cy="6215106"/>
          </a:xfrm>
          <a:prstGeom prst="rect">
            <a:avLst/>
          </a:prstGeom>
          <a:noFill/>
        </p:spPr>
      </p:pic>
      <p:pic>
        <p:nvPicPr>
          <p:cNvPr id="7" name="Picture 4" descr="neimovirni-prygody-ivana-syly"/>
          <p:cNvPicPr>
            <a:picLocks noChangeAspect="1" noChangeArrowheads="1"/>
          </p:cNvPicPr>
          <p:nvPr/>
        </p:nvPicPr>
        <p:blipFill>
          <a:blip r:embed="rId4"/>
          <a:srcRect/>
          <a:stretch>
            <a:fillRect/>
          </a:stretch>
        </p:blipFill>
        <p:spPr bwMode="auto">
          <a:xfrm>
            <a:off x="4510086" y="509566"/>
            <a:ext cx="4572032" cy="6215106"/>
          </a:xfrm>
          <a:prstGeom prst="rect">
            <a:avLst/>
          </a:prstGeom>
          <a:noFill/>
        </p:spPr>
      </p:pic>
      <p:pic>
        <p:nvPicPr>
          <p:cNvPr id="8" name="Picture 4" descr="neimovirni-prygody-ivana-syly"/>
          <p:cNvPicPr>
            <a:picLocks noChangeAspect="1" noChangeArrowheads="1"/>
          </p:cNvPicPr>
          <p:nvPr/>
        </p:nvPicPr>
        <p:blipFill>
          <a:blip r:embed="rId4"/>
          <a:srcRect/>
          <a:stretch>
            <a:fillRect/>
          </a:stretch>
        </p:blipFill>
        <p:spPr bwMode="auto">
          <a:xfrm>
            <a:off x="4571968" y="642894"/>
            <a:ext cx="4572032" cy="6215106"/>
          </a:xfrm>
          <a:prstGeom prst="rect">
            <a:avLst/>
          </a:prstGeom>
          <a:noFill/>
        </p:spPr>
      </p:pic>
      <p:pic>
        <p:nvPicPr>
          <p:cNvPr id="9" name="Picture 2" descr="IVAN SYLA.jpg"/>
          <p:cNvPicPr>
            <a:picLocks noChangeAspect="1" noChangeArrowheads="1"/>
          </p:cNvPicPr>
          <p:nvPr/>
        </p:nvPicPr>
        <p:blipFill>
          <a:blip r:embed="rId3"/>
          <a:srcRect/>
          <a:stretch>
            <a:fillRect/>
          </a:stretch>
        </p:blipFill>
        <p:spPr bwMode="auto">
          <a:xfrm>
            <a:off x="295244" y="295252"/>
            <a:ext cx="4286280" cy="6500858"/>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linda6035.ucoz.ru/fokina_l-p-shariki.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Подзаголовок 2"/>
          <p:cNvSpPr>
            <a:spLocks noGrp="1"/>
          </p:cNvSpPr>
          <p:nvPr>
            <p:ph type="subTitle" idx="1"/>
          </p:nvPr>
        </p:nvSpPr>
        <p:spPr/>
        <p:txBody>
          <a:bodyPr/>
          <a:lstStyle/>
          <a:p>
            <a:endParaRPr lang="ru-RU" dirty="0"/>
          </a:p>
        </p:txBody>
      </p:sp>
      <p:sp>
        <p:nvSpPr>
          <p:cNvPr id="2" name="Заголовок 1"/>
          <p:cNvSpPr>
            <a:spLocks noGrp="1"/>
          </p:cNvSpPr>
          <p:nvPr>
            <p:ph type="ctrTitle"/>
          </p:nvPr>
        </p:nvSpPr>
        <p:spPr>
          <a:xfrm>
            <a:off x="4714876" y="571480"/>
            <a:ext cx="4214842" cy="5000659"/>
          </a:xfrm>
        </p:spPr>
        <p:txBody>
          <a:bodyPr>
            <a:normAutofit/>
          </a:bodyPr>
          <a:lstStyle/>
          <a:p>
            <a:r>
              <a:rPr lang="uk-UA" sz="8800" b="1" dirty="0" smtClean="0">
                <a:solidFill>
                  <a:srgbClr val="C00000"/>
                </a:solidFill>
              </a:rPr>
              <a:t>ІВАН</a:t>
            </a:r>
            <a:br>
              <a:rPr lang="uk-UA" sz="8800" b="1" dirty="0" smtClean="0">
                <a:solidFill>
                  <a:srgbClr val="C00000"/>
                </a:solidFill>
              </a:rPr>
            </a:br>
            <a:r>
              <a:rPr lang="uk-UA" sz="8800" b="1" dirty="0" smtClean="0">
                <a:solidFill>
                  <a:srgbClr val="C00000"/>
                </a:solidFill>
              </a:rPr>
              <a:t>ФІРЦАК</a:t>
            </a:r>
            <a:endParaRPr lang="ru-RU" sz="8800" b="1" dirty="0">
              <a:solidFill>
                <a:srgbClr val="C00000"/>
              </a:solidFill>
            </a:endParaRPr>
          </a:p>
        </p:txBody>
      </p:sp>
      <p:pic>
        <p:nvPicPr>
          <p:cNvPr id="9218" name="Picture 2" descr="Іван Фірцак"/>
          <p:cNvPicPr>
            <a:picLocks noChangeAspect="1" noChangeArrowheads="1"/>
          </p:cNvPicPr>
          <p:nvPr/>
        </p:nvPicPr>
        <p:blipFill>
          <a:blip r:embed="rId3"/>
          <a:srcRect/>
          <a:stretch>
            <a:fillRect/>
          </a:stretch>
        </p:blipFill>
        <p:spPr bwMode="auto">
          <a:xfrm>
            <a:off x="214282" y="190500"/>
            <a:ext cx="4614865" cy="66675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linda6035.ucoz.ru/fokina_l-p-shariki.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Подзаголовок 2"/>
          <p:cNvSpPr>
            <a:spLocks noGrp="1"/>
          </p:cNvSpPr>
          <p:nvPr>
            <p:ph type="subTitle" idx="1"/>
          </p:nvPr>
        </p:nvSpPr>
        <p:spPr/>
        <p:txBody>
          <a:bodyPr/>
          <a:lstStyle/>
          <a:p>
            <a:endParaRPr lang="ru-RU" dirty="0"/>
          </a:p>
        </p:txBody>
      </p:sp>
      <p:sp>
        <p:nvSpPr>
          <p:cNvPr id="2" name="Заголовок 1"/>
          <p:cNvSpPr>
            <a:spLocks noGrp="1"/>
          </p:cNvSpPr>
          <p:nvPr>
            <p:ph type="ctrTitle"/>
          </p:nvPr>
        </p:nvSpPr>
        <p:spPr/>
        <p:txBody>
          <a:bodyPr/>
          <a:lstStyle/>
          <a:p>
            <a:endParaRPr lang="ru-RU" dirty="0"/>
          </a:p>
        </p:txBody>
      </p:sp>
      <p:pic>
        <p:nvPicPr>
          <p:cNvPr id="16386" name="Picture 2" descr="http://his.img.pravda.com/images/doc/e/4/e4ad7cf-1.jpg"/>
          <p:cNvPicPr>
            <a:picLocks noChangeAspect="1" noChangeArrowheads="1"/>
          </p:cNvPicPr>
          <p:nvPr/>
        </p:nvPicPr>
        <p:blipFill>
          <a:blip r:embed="rId3"/>
          <a:srcRect/>
          <a:stretch>
            <a:fillRect/>
          </a:stretch>
        </p:blipFill>
        <p:spPr bwMode="auto">
          <a:xfrm>
            <a:off x="357158" y="214290"/>
            <a:ext cx="8501122" cy="642942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linda6035.ucoz.ru/fokina_l-p-shariki.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Подзаголовок 2"/>
          <p:cNvSpPr>
            <a:spLocks noGrp="1"/>
          </p:cNvSpPr>
          <p:nvPr>
            <p:ph type="subTitle" idx="1"/>
          </p:nvPr>
        </p:nvSpPr>
        <p:spPr/>
        <p:txBody>
          <a:bodyPr/>
          <a:lstStyle/>
          <a:p>
            <a:endParaRPr lang="ru-RU" dirty="0"/>
          </a:p>
        </p:txBody>
      </p:sp>
      <p:sp>
        <p:nvSpPr>
          <p:cNvPr id="2" name="Заголовок 1"/>
          <p:cNvSpPr>
            <a:spLocks noGrp="1"/>
          </p:cNvSpPr>
          <p:nvPr>
            <p:ph type="ctrTitle"/>
          </p:nvPr>
        </p:nvSpPr>
        <p:spPr>
          <a:xfrm>
            <a:off x="4714876" y="571480"/>
            <a:ext cx="3743324" cy="5786477"/>
          </a:xfrm>
        </p:spPr>
        <p:txBody>
          <a:bodyPr>
            <a:normAutofit/>
          </a:bodyPr>
          <a:lstStyle/>
          <a:p>
            <a:r>
              <a:rPr lang="uk-UA" sz="6000" b="1" dirty="0" smtClean="0">
                <a:solidFill>
                  <a:srgbClr val="C00000"/>
                </a:solidFill>
              </a:rPr>
              <a:t>СТОРІНКА ПАСПОРТА ІВАНА ФІРЦАКА</a:t>
            </a:r>
            <a:endParaRPr lang="ru-RU" sz="6000" b="1" dirty="0">
              <a:solidFill>
                <a:srgbClr val="C00000"/>
              </a:solidFill>
            </a:endParaRPr>
          </a:p>
        </p:txBody>
      </p:sp>
      <p:pic>
        <p:nvPicPr>
          <p:cNvPr id="4098" name="Picture 2" descr="Паспорт Івана Фірцака"/>
          <p:cNvPicPr>
            <a:picLocks noChangeAspect="1" noChangeArrowheads="1"/>
          </p:cNvPicPr>
          <p:nvPr/>
        </p:nvPicPr>
        <p:blipFill>
          <a:blip r:embed="rId3"/>
          <a:srcRect/>
          <a:stretch>
            <a:fillRect/>
          </a:stretch>
        </p:blipFill>
        <p:spPr bwMode="auto">
          <a:xfrm>
            <a:off x="142843" y="190500"/>
            <a:ext cx="4357719" cy="66675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linda6035.ucoz.ru/fokina_l-p-shariki.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Подзаголовок 2"/>
          <p:cNvSpPr>
            <a:spLocks noGrp="1"/>
          </p:cNvSpPr>
          <p:nvPr>
            <p:ph type="subTitle" idx="1"/>
          </p:nvPr>
        </p:nvSpPr>
        <p:spPr/>
        <p:txBody>
          <a:bodyPr/>
          <a:lstStyle/>
          <a:p>
            <a:endParaRPr lang="ru-RU" dirty="0"/>
          </a:p>
        </p:txBody>
      </p:sp>
      <p:sp>
        <p:nvSpPr>
          <p:cNvPr id="2" name="Заголовок 1"/>
          <p:cNvSpPr>
            <a:spLocks noGrp="1"/>
          </p:cNvSpPr>
          <p:nvPr>
            <p:ph type="ctrTitle"/>
          </p:nvPr>
        </p:nvSpPr>
        <p:spPr/>
        <p:txBody>
          <a:bodyPr/>
          <a:lstStyle/>
          <a:p>
            <a:endParaRPr lang="ru-RU" dirty="0"/>
          </a:p>
        </p:txBody>
      </p:sp>
      <p:pic>
        <p:nvPicPr>
          <p:cNvPr id="17410" name="Picture 2" descr="Картинки по запросу Антон Копинець"/>
          <p:cNvPicPr>
            <a:picLocks noChangeAspect="1" noChangeArrowheads="1"/>
          </p:cNvPicPr>
          <p:nvPr/>
        </p:nvPicPr>
        <p:blipFill>
          <a:blip r:embed="rId3"/>
          <a:srcRect/>
          <a:stretch>
            <a:fillRect/>
          </a:stretch>
        </p:blipFill>
        <p:spPr bwMode="auto">
          <a:xfrm>
            <a:off x="357158" y="285728"/>
            <a:ext cx="8143932" cy="6143668"/>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linda6035.ucoz.ru/fokina_l-p-shariki.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Подзаголовок 2"/>
          <p:cNvSpPr>
            <a:spLocks noGrp="1"/>
          </p:cNvSpPr>
          <p:nvPr>
            <p:ph type="subTitle" idx="1"/>
          </p:nvPr>
        </p:nvSpPr>
        <p:spPr>
          <a:xfrm>
            <a:off x="1371600" y="5357826"/>
            <a:ext cx="6400800" cy="1500174"/>
          </a:xfrm>
        </p:spPr>
        <p:txBody>
          <a:bodyPr>
            <a:normAutofit fontScale="92500" lnSpcReduction="10000"/>
          </a:bodyPr>
          <a:lstStyle/>
          <a:p>
            <a:r>
              <a:rPr lang="uk-UA" b="1" dirty="0" smtClean="0">
                <a:solidFill>
                  <a:srgbClr val="C00000"/>
                </a:solidFill>
              </a:rPr>
              <a:t>ЗНІМАЛЬНА ГРУПА ФІЛЬМУ </a:t>
            </a:r>
          </a:p>
          <a:p>
            <a:r>
              <a:rPr lang="uk-UA" b="1" dirty="0" smtClean="0">
                <a:solidFill>
                  <a:srgbClr val="C00000"/>
                </a:solidFill>
              </a:rPr>
              <a:t>З ОЛЕКСАНДРОМ ГАВРОШЕМ БІЛЯ ПАМ’ЯТНИКА КРОТОНУ</a:t>
            </a:r>
            <a:endParaRPr lang="ru-RU" b="1" dirty="0">
              <a:solidFill>
                <a:srgbClr val="C00000"/>
              </a:solidFill>
            </a:endParaRPr>
          </a:p>
        </p:txBody>
      </p:sp>
      <p:sp>
        <p:nvSpPr>
          <p:cNvPr id="2" name="Заголовок 1"/>
          <p:cNvSpPr>
            <a:spLocks noGrp="1"/>
          </p:cNvSpPr>
          <p:nvPr>
            <p:ph type="ctrTitle"/>
          </p:nvPr>
        </p:nvSpPr>
        <p:spPr/>
        <p:txBody>
          <a:bodyPr/>
          <a:lstStyle/>
          <a:p>
            <a:endParaRPr lang="ru-RU" dirty="0"/>
          </a:p>
        </p:txBody>
      </p:sp>
      <p:pic>
        <p:nvPicPr>
          <p:cNvPr id="4" name="Picture 2" descr="Знімальна група та Олександр Гаврош біля пам'ятнику Кротону"/>
          <p:cNvPicPr>
            <a:picLocks noChangeAspect="1" noChangeArrowheads="1"/>
          </p:cNvPicPr>
          <p:nvPr/>
        </p:nvPicPr>
        <p:blipFill>
          <a:blip r:embed="rId3"/>
          <a:srcRect/>
          <a:stretch>
            <a:fillRect/>
          </a:stretch>
        </p:blipFill>
        <p:spPr bwMode="auto">
          <a:xfrm>
            <a:off x="928662" y="285728"/>
            <a:ext cx="7143800" cy="5072098"/>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linda6035.ucoz.ru/fokina_l-p-shariki.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Подзаголовок 2"/>
          <p:cNvSpPr>
            <a:spLocks noGrp="1"/>
          </p:cNvSpPr>
          <p:nvPr>
            <p:ph type="subTitle" idx="1"/>
          </p:nvPr>
        </p:nvSpPr>
        <p:spPr>
          <a:xfrm>
            <a:off x="1371600" y="5000636"/>
            <a:ext cx="6400800" cy="1857364"/>
          </a:xfrm>
        </p:spPr>
        <p:txBody>
          <a:bodyPr>
            <a:normAutofit/>
          </a:bodyPr>
          <a:lstStyle/>
          <a:p>
            <a:r>
              <a:rPr lang="ru-RU" sz="4800" b="1" i="1" dirty="0" err="1" smtClean="0">
                <a:solidFill>
                  <a:srgbClr val="C00000"/>
                </a:solidFill>
              </a:rPr>
              <a:t>Олександр</a:t>
            </a:r>
            <a:r>
              <a:rPr lang="ru-RU" sz="4800" b="1" i="1" dirty="0" smtClean="0">
                <a:solidFill>
                  <a:srgbClr val="C00000"/>
                </a:solidFill>
              </a:rPr>
              <a:t> </a:t>
            </a:r>
            <a:r>
              <a:rPr lang="ru-RU" sz="4800" b="1" i="1" dirty="0" err="1" smtClean="0">
                <a:solidFill>
                  <a:srgbClr val="C00000"/>
                </a:solidFill>
              </a:rPr>
              <a:t>Гаврош</a:t>
            </a:r>
            <a:r>
              <a:rPr lang="ru-RU" sz="4800" b="1" i="1" dirty="0" smtClean="0">
                <a:solidFill>
                  <a:srgbClr val="C00000"/>
                </a:solidFill>
              </a:rPr>
              <a:t> </a:t>
            </a:r>
            <a:r>
              <a:rPr lang="ru-RU" sz="4800" b="1" i="1" dirty="0" err="1" smtClean="0">
                <a:solidFill>
                  <a:srgbClr val="C00000"/>
                </a:solidFill>
              </a:rPr>
              <a:t>з</a:t>
            </a:r>
            <a:r>
              <a:rPr lang="ru-RU" sz="4800" b="1" i="1" dirty="0" smtClean="0">
                <a:solidFill>
                  <a:srgbClr val="C00000"/>
                </a:solidFill>
              </a:rPr>
              <a:t> </a:t>
            </a:r>
            <a:r>
              <a:rPr lang="ru-RU" sz="4800" b="1" i="1" dirty="0" err="1" smtClean="0">
                <a:solidFill>
                  <a:srgbClr val="C00000"/>
                </a:solidFill>
              </a:rPr>
              <a:t>Дмитром</a:t>
            </a:r>
            <a:r>
              <a:rPr lang="ru-RU" sz="4800" b="1" i="1" dirty="0" smtClean="0">
                <a:solidFill>
                  <a:srgbClr val="C00000"/>
                </a:solidFill>
              </a:rPr>
              <a:t> </a:t>
            </a:r>
            <a:r>
              <a:rPr lang="ru-RU" sz="4800" b="1" i="1" dirty="0" err="1" smtClean="0">
                <a:solidFill>
                  <a:srgbClr val="C00000"/>
                </a:solidFill>
              </a:rPr>
              <a:t>Халаджі</a:t>
            </a:r>
            <a:endParaRPr lang="ru-RU" sz="4800" b="1" dirty="0">
              <a:solidFill>
                <a:srgbClr val="C00000"/>
              </a:solidFill>
            </a:endParaRPr>
          </a:p>
        </p:txBody>
      </p:sp>
      <p:sp>
        <p:nvSpPr>
          <p:cNvPr id="2" name="Заголовок 1"/>
          <p:cNvSpPr>
            <a:spLocks noGrp="1"/>
          </p:cNvSpPr>
          <p:nvPr>
            <p:ph type="ctrTitle"/>
          </p:nvPr>
        </p:nvSpPr>
        <p:spPr/>
        <p:txBody>
          <a:bodyPr/>
          <a:lstStyle/>
          <a:p>
            <a:endParaRPr lang="ru-RU" dirty="0"/>
          </a:p>
        </p:txBody>
      </p:sp>
      <p:pic>
        <p:nvPicPr>
          <p:cNvPr id="29698" name="Picture 2" descr="Олександр Гаврош з Дмитром Халаджі"/>
          <p:cNvPicPr>
            <a:picLocks noChangeAspect="1" noChangeArrowheads="1"/>
          </p:cNvPicPr>
          <p:nvPr/>
        </p:nvPicPr>
        <p:blipFill>
          <a:blip r:embed="rId3"/>
          <a:srcRect/>
          <a:stretch>
            <a:fillRect/>
          </a:stretch>
        </p:blipFill>
        <p:spPr bwMode="auto">
          <a:xfrm>
            <a:off x="857224" y="142852"/>
            <a:ext cx="7286676" cy="500066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linda6035.ucoz.ru/fokina_l-p-shariki.jpg"/>
          <p:cNvPicPr>
            <a:picLocks noChangeAspect="1" noChangeArrowheads="1"/>
          </p:cNvPicPr>
          <p:nvPr/>
        </p:nvPicPr>
        <p:blipFill>
          <a:blip r:embed="rId2"/>
          <a:srcRect/>
          <a:stretch>
            <a:fillRect/>
          </a:stretch>
        </p:blipFill>
        <p:spPr bwMode="auto">
          <a:xfrm>
            <a:off x="152400" y="152400"/>
            <a:ext cx="9144000" cy="6858000"/>
          </a:xfrm>
          <a:prstGeom prst="rect">
            <a:avLst/>
          </a:prstGeom>
          <a:noFill/>
        </p:spPr>
      </p:pic>
      <p:pic>
        <p:nvPicPr>
          <p:cNvPr id="7170" name="Picture 2" descr="http://linda6035.ucoz.ru/fokina_l-p-shariki.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Подзаголовок 2"/>
          <p:cNvSpPr>
            <a:spLocks noGrp="1"/>
          </p:cNvSpPr>
          <p:nvPr>
            <p:ph type="subTitle" idx="1"/>
          </p:nvPr>
        </p:nvSpPr>
        <p:spPr>
          <a:xfrm>
            <a:off x="1371600" y="4500570"/>
            <a:ext cx="6400800" cy="2143140"/>
          </a:xfrm>
        </p:spPr>
        <p:txBody>
          <a:bodyPr>
            <a:normAutofit fontScale="92500"/>
          </a:bodyPr>
          <a:lstStyle/>
          <a:p>
            <a:r>
              <a:rPr lang="ru-RU" sz="5400" b="1" i="1" dirty="0" smtClean="0">
                <a:solidFill>
                  <a:srgbClr val="C00000"/>
                </a:solidFill>
              </a:rPr>
              <a:t>Ольга </a:t>
            </a:r>
            <a:r>
              <a:rPr lang="ru-RU" sz="5400" b="1" i="1" dirty="0" err="1" smtClean="0">
                <a:solidFill>
                  <a:srgbClr val="C00000"/>
                </a:solidFill>
              </a:rPr>
              <a:t>Сумська</a:t>
            </a:r>
            <a:r>
              <a:rPr lang="ru-RU" sz="5400" b="1" i="1" dirty="0" smtClean="0">
                <a:solidFill>
                  <a:srgbClr val="C00000"/>
                </a:solidFill>
              </a:rPr>
              <a:t> в </a:t>
            </a:r>
            <a:r>
              <a:rPr lang="ru-RU" sz="5400" b="1" i="1" dirty="0" err="1" smtClean="0">
                <a:solidFill>
                  <a:srgbClr val="C00000"/>
                </a:solidFill>
              </a:rPr>
              <a:t>ролі</a:t>
            </a:r>
            <a:r>
              <a:rPr lang="ru-RU" sz="5400" b="1" i="1" dirty="0" smtClean="0">
                <a:solidFill>
                  <a:srgbClr val="C00000"/>
                </a:solidFill>
              </a:rPr>
              <a:t> мадам </a:t>
            </a:r>
            <a:r>
              <a:rPr lang="ru-RU" sz="5400" b="1" i="1" dirty="0" err="1" smtClean="0">
                <a:solidFill>
                  <a:srgbClr val="C00000"/>
                </a:solidFill>
              </a:rPr>
              <a:t>Бухенбах</a:t>
            </a:r>
            <a:endParaRPr lang="ru-RU" dirty="0"/>
          </a:p>
        </p:txBody>
      </p:sp>
      <p:sp>
        <p:nvSpPr>
          <p:cNvPr id="2" name="Заголовок 1"/>
          <p:cNvSpPr>
            <a:spLocks noGrp="1"/>
          </p:cNvSpPr>
          <p:nvPr>
            <p:ph type="ctrTitle"/>
          </p:nvPr>
        </p:nvSpPr>
        <p:spPr/>
        <p:txBody>
          <a:bodyPr/>
          <a:lstStyle/>
          <a:p>
            <a:endParaRPr lang="ru-RU" dirty="0"/>
          </a:p>
        </p:txBody>
      </p:sp>
      <p:pic>
        <p:nvPicPr>
          <p:cNvPr id="30722" name="Picture 2" descr="Ольга Сумська в ролі мадам Бухенбах "/>
          <p:cNvPicPr>
            <a:picLocks noChangeAspect="1" noChangeArrowheads="1"/>
          </p:cNvPicPr>
          <p:nvPr/>
        </p:nvPicPr>
        <p:blipFill>
          <a:blip r:embed="rId3"/>
          <a:srcRect/>
          <a:stretch>
            <a:fillRect/>
          </a:stretch>
        </p:blipFill>
        <p:spPr bwMode="auto">
          <a:xfrm>
            <a:off x="1071538" y="357166"/>
            <a:ext cx="7358114" cy="414340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linda6035.ucoz.ru/fokina_l-p-shariki.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Подзаголовок 2"/>
          <p:cNvSpPr>
            <a:spLocks noGrp="1"/>
          </p:cNvSpPr>
          <p:nvPr>
            <p:ph type="subTitle" idx="1"/>
          </p:nvPr>
        </p:nvSpPr>
        <p:spPr/>
        <p:txBody>
          <a:bodyPr/>
          <a:lstStyle/>
          <a:p>
            <a:endParaRPr lang="ru-RU" dirty="0"/>
          </a:p>
        </p:txBody>
      </p:sp>
      <p:sp>
        <p:nvSpPr>
          <p:cNvPr id="2" name="Заголовок 1"/>
          <p:cNvSpPr>
            <a:spLocks noGrp="1"/>
          </p:cNvSpPr>
          <p:nvPr>
            <p:ph type="ctrTitle"/>
          </p:nvPr>
        </p:nvSpPr>
        <p:spPr>
          <a:xfrm>
            <a:off x="685800" y="857232"/>
            <a:ext cx="7772400" cy="4429155"/>
          </a:xfrm>
        </p:spPr>
        <p:txBody>
          <a:bodyPr>
            <a:normAutofit fontScale="90000"/>
          </a:bodyPr>
          <a:lstStyle/>
          <a:p>
            <a:r>
              <a:rPr lang="uk-UA" sz="5400" b="1" dirty="0" smtClean="0">
                <a:solidFill>
                  <a:srgbClr val="C00000"/>
                </a:solidFill>
              </a:rPr>
              <a:t>ПРОБЛЕМНЕ </a:t>
            </a:r>
            <a:r>
              <a:rPr lang="uk-UA" sz="5400" b="1" dirty="0" smtClean="0">
                <a:solidFill>
                  <a:srgbClr val="C00000"/>
                </a:solidFill>
              </a:rPr>
              <a:t>ЗАПИТАННЯ</a:t>
            </a:r>
            <a:br>
              <a:rPr lang="uk-UA" sz="5400" b="1" dirty="0" smtClean="0">
                <a:solidFill>
                  <a:srgbClr val="C00000"/>
                </a:solidFill>
              </a:rPr>
            </a:br>
            <a:r>
              <a:rPr lang="uk-UA" sz="5400" b="1" smtClean="0">
                <a:solidFill>
                  <a:srgbClr val="C00000"/>
                </a:solidFill>
              </a:rPr>
              <a:t>(творча робота)</a:t>
            </a:r>
            <a:r>
              <a:rPr lang="uk-UA" sz="5400" b="1" dirty="0" smtClean="0"/>
              <a:t/>
            </a:r>
            <a:br>
              <a:rPr lang="uk-UA" sz="5400" b="1" dirty="0" smtClean="0"/>
            </a:br>
            <a:r>
              <a:rPr lang="uk-UA" sz="5400" b="1" i="1" dirty="0" smtClean="0">
                <a:solidFill>
                  <a:schemeClr val="accent3">
                    <a:lumMod val="50000"/>
                  </a:schemeClr>
                </a:solidFill>
              </a:rPr>
              <a:t>Що, на вашу думку, важливіше:</a:t>
            </a:r>
            <a:br>
              <a:rPr lang="uk-UA" sz="5400" b="1" i="1" dirty="0" smtClean="0">
                <a:solidFill>
                  <a:schemeClr val="accent3">
                    <a:lumMod val="50000"/>
                  </a:schemeClr>
                </a:solidFill>
              </a:rPr>
            </a:br>
            <a:r>
              <a:rPr lang="uk-UA" sz="5400" b="1" i="1" dirty="0" smtClean="0">
                <a:solidFill>
                  <a:schemeClr val="accent3">
                    <a:lumMod val="50000"/>
                  </a:schemeClr>
                </a:solidFill>
              </a:rPr>
              <a:t>ФІЗИЧНА СИЛА</a:t>
            </a:r>
            <a:br>
              <a:rPr lang="uk-UA" sz="5400" b="1" i="1" dirty="0" smtClean="0">
                <a:solidFill>
                  <a:schemeClr val="accent3">
                    <a:lumMod val="50000"/>
                  </a:schemeClr>
                </a:solidFill>
              </a:rPr>
            </a:br>
            <a:r>
              <a:rPr lang="uk-UA" sz="5400" b="1" i="1" dirty="0" smtClean="0">
                <a:solidFill>
                  <a:schemeClr val="accent3">
                    <a:lumMod val="50000"/>
                  </a:schemeClr>
                </a:solidFill>
              </a:rPr>
              <a:t>чи</a:t>
            </a:r>
            <a:br>
              <a:rPr lang="uk-UA" sz="5400" b="1" i="1" dirty="0" smtClean="0">
                <a:solidFill>
                  <a:schemeClr val="accent3">
                    <a:lumMod val="50000"/>
                  </a:schemeClr>
                </a:solidFill>
              </a:rPr>
            </a:br>
            <a:r>
              <a:rPr lang="uk-UA" sz="5400" b="1" i="1" dirty="0" smtClean="0">
                <a:solidFill>
                  <a:schemeClr val="accent3">
                    <a:lumMod val="50000"/>
                  </a:schemeClr>
                </a:solidFill>
              </a:rPr>
              <a:t>СИЛА ДУХУ?</a:t>
            </a:r>
            <a:endParaRPr lang="ru-RU" sz="5400" dirty="0">
              <a:solidFill>
                <a:schemeClr val="accent3">
                  <a:lumMod val="50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linda6035.ucoz.ru/fokina_l-p-shariki.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Подзаголовок 2"/>
          <p:cNvSpPr>
            <a:spLocks noGrp="1"/>
          </p:cNvSpPr>
          <p:nvPr>
            <p:ph type="subTitle" idx="1"/>
          </p:nvPr>
        </p:nvSpPr>
        <p:spPr/>
        <p:txBody>
          <a:bodyPr/>
          <a:lstStyle/>
          <a:p>
            <a:endParaRPr lang="ru-RU" dirty="0"/>
          </a:p>
        </p:txBody>
      </p:sp>
      <p:sp>
        <p:nvSpPr>
          <p:cNvPr id="2" name="Заголовок 1"/>
          <p:cNvSpPr>
            <a:spLocks noGrp="1"/>
          </p:cNvSpPr>
          <p:nvPr>
            <p:ph type="ctrTitle"/>
          </p:nvPr>
        </p:nvSpPr>
        <p:spPr/>
        <p:txBody>
          <a:bodyPr/>
          <a:lstStyle/>
          <a:p>
            <a:endParaRPr lang="ru-RU" dirty="0"/>
          </a:p>
        </p:txBody>
      </p:sp>
      <p:pic>
        <p:nvPicPr>
          <p:cNvPr id="8194" name="Picture 2" descr="IVAN SYLA.jpg"/>
          <p:cNvPicPr>
            <a:picLocks noChangeAspect="1" noChangeArrowheads="1"/>
          </p:cNvPicPr>
          <p:nvPr/>
        </p:nvPicPr>
        <p:blipFill>
          <a:blip r:embed="rId3"/>
          <a:srcRect/>
          <a:stretch>
            <a:fillRect/>
          </a:stretch>
        </p:blipFill>
        <p:spPr bwMode="auto">
          <a:xfrm>
            <a:off x="142844" y="142852"/>
            <a:ext cx="4286280" cy="6500858"/>
          </a:xfrm>
          <a:prstGeom prst="rect">
            <a:avLst/>
          </a:prstGeom>
          <a:noFill/>
        </p:spPr>
      </p:pic>
      <p:pic>
        <p:nvPicPr>
          <p:cNvPr id="8196" name="Picture 4" descr="neimovirni-prygody-ivana-syly"/>
          <p:cNvPicPr>
            <a:picLocks noChangeAspect="1" noChangeArrowheads="1"/>
          </p:cNvPicPr>
          <p:nvPr/>
        </p:nvPicPr>
        <p:blipFill>
          <a:blip r:embed="rId4"/>
          <a:srcRect/>
          <a:stretch>
            <a:fillRect/>
          </a:stretch>
        </p:blipFill>
        <p:spPr bwMode="auto">
          <a:xfrm>
            <a:off x="4357686" y="357166"/>
            <a:ext cx="4572032" cy="6215106"/>
          </a:xfrm>
          <a:prstGeom prst="rect">
            <a:avLst/>
          </a:prstGeom>
          <a:noFill/>
        </p:spPr>
      </p:pic>
      <p:pic>
        <p:nvPicPr>
          <p:cNvPr id="7" name="Picture 4" descr="neimovirni-prygody-ivana-syly"/>
          <p:cNvPicPr>
            <a:picLocks noChangeAspect="1" noChangeArrowheads="1"/>
          </p:cNvPicPr>
          <p:nvPr/>
        </p:nvPicPr>
        <p:blipFill>
          <a:blip r:embed="rId4"/>
          <a:srcRect/>
          <a:stretch>
            <a:fillRect/>
          </a:stretch>
        </p:blipFill>
        <p:spPr bwMode="auto">
          <a:xfrm>
            <a:off x="4510086" y="509566"/>
            <a:ext cx="4572032" cy="6215106"/>
          </a:xfrm>
          <a:prstGeom prst="rect">
            <a:avLst/>
          </a:prstGeom>
          <a:noFill/>
        </p:spPr>
      </p:pic>
      <p:pic>
        <p:nvPicPr>
          <p:cNvPr id="8" name="Picture 4" descr="neimovirni-prygody-ivana-syly"/>
          <p:cNvPicPr>
            <a:picLocks noChangeAspect="1" noChangeArrowheads="1"/>
          </p:cNvPicPr>
          <p:nvPr/>
        </p:nvPicPr>
        <p:blipFill>
          <a:blip r:embed="rId4"/>
          <a:srcRect/>
          <a:stretch>
            <a:fillRect/>
          </a:stretch>
        </p:blipFill>
        <p:spPr bwMode="auto">
          <a:xfrm>
            <a:off x="4571968" y="285728"/>
            <a:ext cx="4572032" cy="6215106"/>
          </a:xfrm>
          <a:prstGeom prst="rect">
            <a:avLst/>
          </a:prstGeom>
          <a:noFill/>
        </p:spPr>
      </p:pic>
      <p:pic>
        <p:nvPicPr>
          <p:cNvPr id="9" name="Picture 2" descr="IVAN SYLA.jpg"/>
          <p:cNvPicPr>
            <a:picLocks noChangeAspect="1" noChangeArrowheads="1"/>
          </p:cNvPicPr>
          <p:nvPr/>
        </p:nvPicPr>
        <p:blipFill>
          <a:blip r:embed="rId3"/>
          <a:srcRect/>
          <a:stretch>
            <a:fillRect/>
          </a:stretch>
        </p:blipFill>
        <p:spPr bwMode="auto">
          <a:xfrm>
            <a:off x="142844" y="142852"/>
            <a:ext cx="4286280" cy="6500858"/>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linda6035.ucoz.ru/fokina_l-p-shariki.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Подзаголовок 2"/>
          <p:cNvSpPr>
            <a:spLocks noGrp="1"/>
          </p:cNvSpPr>
          <p:nvPr>
            <p:ph type="subTitle" idx="1"/>
          </p:nvPr>
        </p:nvSpPr>
        <p:spPr>
          <a:xfrm>
            <a:off x="1371600" y="4857760"/>
            <a:ext cx="6400800" cy="1357322"/>
          </a:xfrm>
        </p:spPr>
        <p:txBody>
          <a:bodyPr/>
          <a:lstStyle/>
          <a:p>
            <a:endParaRPr lang="ru-RU" dirty="0"/>
          </a:p>
        </p:txBody>
      </p:sp>
      <p:sp>
        <p:nvSpPr>
          <p:cNvPr id="2" name="Заголовок 1"/>
          <p:cNvSpPr>
            <a:spLocks noGrp="1"/>
          </p:cNvSpPr>
          <p:nvPr>
            <p:ph type="ctrTitle"/>
          </p:nvPr>
        </p:nvSpPr>
        <p:spPr>
          <a:xfrm>
            <a:off x="685800" y="3000372"/>
            <a:ext cx="7772400" cy="857256"/>
          </a:xfrm>
        </p:spPr>
        <p:txBody>
          <a:bodyPr>
            <a:normAutofit fontScale="90000"/>
          </a:bodyPr>
          <a:lstStyle/>
          <a:p>
            <a:pPr algn="l"/>
            <a:r>
              <a:rPr lang="uk-UA" sz="4900" b="1" dirty="0" smtClean="0">
                <a:solidFill>
                  <a:srgbClr val="C00000"/>
                </a:solidFill>
              </a:rPr>
              <a:t>ФАНФІК</a:t>
            </a:r>
            <a:r>
              <a:rPr lang="uk-UA" sz="4900" b="1" dirty="0" smtClean="0"/>
              <a:t> </a:t>
            </a:r>
            <a:r>
              <a:rPr lang="uk-UA" b="1" i="1" dirty="0" smtClean="0">
                <a:solidFill>
                  <a:schemeClr val="accent2">
                    <a:lumMod val="75000"/>
                  </a:schemeClr>
                </a:solidFill>
              </a:rPr>
              <a:t>(від англ. – прихильник та художня література) </a:t>
            </a:r>
            <a:r>
              <a:rPr lang="uk-UA" b="1" dirty="0" smtClean="0">
                <a:solidFill>
                  <a:schemeClr val="accent2">
                    <a:lumMod val="75000"/>
                  </a:schemeClr>
                </a:solidFill>
              </a:rPr>
              <a:t>– </a:t>
            </a:r>
            <a:r>
              <a:rPr lang="uk-UA" b="1" dirty="0" smtClean="0">
                <a:solidFill>
                  <a:srgbClr val="C00000"/>
                </a:solidFill>
              </a:rPr>
              <a:t>це різновид творчості шанувальників популярних творів мистецтва, літературний твір, заснований на якому-небудь оригінальному творі, що використовує його ідеї, сюжет або персонажів</a:t>
            </a:r>
            <a:endParaRPr lang="ru-RU" b="1" dirty="0">
              <a:solidFill>
                <a:srgbClr val="C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linda6035.ucoz.ru/fokina_l-p-shariki.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Подзаголовок 2"/>
          <p:cNvSpPr>
            <a:spLocks noGrp="1"/>
          </p:cNvSpPr>
          <p:nvPr>
            <p:ph type="subTitle" idx="1"/>
          </p:nvPr>
        </p:nvSpPr>
        <p:spPr/>
        <p:txBody>
          <a:bodyPr/>
          <a:lstStyle/>
          <a:p>
            <a:endParaRPr lang="ru-RU" dirty="0"/>
          </a:p>
        </p:txBody>
      </p:sp>
      <p:sp>
        <p:nvSpPr>
          <p:cNvPr id="2" name="Заголовок 1"/>
          <p:cNvSpPr>
            <a:spLocks noGrp="1"/>
          </p:cNvSpPr>
          <p:nvPr>
            <p:ph type="ctrTitle"/>
          </p:nvPr>
        </p:nvSpPr>
        <p:spPr>
          <a:xfrm>
            <a:off x="685800" y="2130425"/>
            <a:ext cx="7772400" cy="2298707"/>
          </a:xfrm>
        </p:spPr>
        <p:txBody>
          <a:bodyPr>
            <a:normAutofit fontScale="90000"/>
          </a:bodyPr>
          <a:lstStyle/>
          <a:p>
            <a:pPr algn="l"/>
            <a:r>
              <a:rPr lang="uk-UA" sz="5300" b="1" dirty="0" smtClean="0">
                <a:solidFill>
                  <a:srgbClr val="FF0000"/>
                </a:solidFill>
              </a:rPr>
              <a:t>Сучасне трактування</a:t>
            </a:r>
            <a:r>
              <a:rPr lang="uk-UA" b="1" i="1" dirty="0" smtClean="0">
                <a:solidFill>
                  <a:srgbClr val="FF0000"/>
                </a:solidFill>
              </a:rPr>
              <a:t/>
            </a:r>
            <a:br>
              <a:rPr lang="uk-UA" b="1" i="1" dirty="0" smtClean="0">
                <a:solidFill>
                  <a:srgbClr val="FF0000"/>
                </a:solidFill>
              </a:rPr>
            </a:br>
            <a:r>
              <a:rPr lang="uk-UA" sz="5300" b="1" dirty="0" smtClean="0">
                <a:solidFill>
                  <a:srgbClr val="C00000"/>
                </a:solidFill>
              </a:rPr>
              <a:t>ФАНФІК –</a:t>
            </a:r>
            <a:r>
              <a:rPr lang="uk-UA" b="1" i="1" dirty="0" smtClean="0">
                <a:solidFill>
                  <a:srgbClr val="FF0000"/>
                </a:solidFill>
              </a:rPr>
              <a:t> </a:t>
            </a:r>
            <a:r>
              <a:rPr lang="uk-UA" sz="4900" b="1" i="1" dirty="0" smtClean="0">
                <a:solidFill>
                  <a:schemeClr val="accent3">
                    <a:lumMod val="50000"/>
                  </a:schemeClr>
                </a:solidFill>
              </a:rPr>
              <a:t>жанр масової літератури, створеної за мотивами художнього твору для читання іншими фанатами, який не має при цьому комерційної мети</a:t>
            </a:r>
            <a:endParaRPr lang="ru-RU" sz="4900" b="1" i="1" dirty="0">
              <a:solidFill>
                <a:schemeClr val="accent3">
                  <a:lumMod val="50000"/>
                </a:schemeClr>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linda6035.ucoz.ru/fokina_l-p-shariki.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Подзаголовок 2"/>
          <p:cNvSpPr>
            <a:spLocks noGrp="1"/>
          </p:cNvSpPr>
          <p:nvPr>
            <p:ph type="subTitle" idx="1"/>
          </p:nvPr>
        </p:nvSpPr>
        <p:spPr/>
        <p:txBody>
          <a:bodyPr/>
          <a:lstStyle/>
          <a:p>
            <a:endParaRPr lang="ru-RU" dirty="0"/>
          </a:p>
        </p:txBody>
      </p:sp>
      <p:sp>
        <p:nvSpPr>
          <p:cNvPr id="2" name="Заголовок 1"/>
          <p:cNvSpPr>
            <a:spLocks noGrp="1"/>
          </p:cNvSpPr>
          <p:nvPr>
            <p:ph type="ctrTitle"/>
          </p:nvPr>
        </p:nvSpPr>
        <p:spPr>
          <a:xfrm>
            <a:off x="685800" y="1285860"/>
            <a:ext cx="7772400" cy="4429155"/>
          </a:xfrm>
        </p:spPr>
        <p:txBody>
          <a:bodyPr>
            <a:noAutofit/>
          </a:bodyPr>
          <a:lstStyle/>
          <a:p>
            <a:r>
              <a:rPr lang="uk-UA" sz="9600" b="1" dirty="0" smtClean="0">
                <a:solidFill>
                  <a:srgbClr val="C00000"/>
                </a:solidFill>
              </a:rPr>
              <a:t>НОВІ ПРИГОДИ ІВАНА СИЛИ</a:t>
            </a:r>
            <a:endParaRPr lang="ru-RU" sz="9600" b="1" dirty="0">
              <a:solidFill>
                <a:srgbClr val="C0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428604"/>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57200" y="0"/>
            <a:ext cx="8229600" cy="1268760"/>
          </a:xfrm>
        </p:spPr>
        <p:txBody>
          <a:bodyPr>
            <a:normAutofit/>
          </a:bodyPr>
          <a:lstStyle/>
          <a:p>
            <a:r>
              <a:rPr lang="uk-UA" sz="4800" b="1" dirty="0" smtClean="0">
                <a:solidFill>
                  <a:srgbClr val="C00000"/>
                </a:solidFill>
              </a:rPr>
              <a:t>ЗАСОБИ ВИРАЗНОГО ЧИТАННЯ</a:t>
            </a:r>
            <a:endParaRPr lang="ru-RU" sz="4800" b="1" dirty="0">
              <a:solidFill>
                <a:srgbClr val="C00000"/>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113136038"/>
              </p:ext>
            </p:extLst>
          </p:nvPr>
        </p:nvGraphicFramePr>
        <p:xfrm>
          <a:off x="142844" y="1071546"/>
          <a:ext cx="8858312" cy="6143668"/>
        </p:xfrm>
        <a:graphic>
          <a:graphicData uri="http://schemas.openxmlformats.org/drawingml/2006/table">
            <a:tbl>
              <a:tblPr firstRow="1" firstCol="1" bandRow="1">
                <a:tableStyleId>{5C22544A-7EE6-4342-B048-85BDC9FD1C3A}</a:tableStyleId>
              </a:tblPr>
              <a:tblGrid>
                <a:gridCol w="3029537"/>
                <a:gridCol w="5828775"/>
              </a:tblGrid>
              <a:tr h="366686">
                <a:tc>
                  <a:txBody>
                    <a:bodyPr/>
                    <a:lstStyle/>
                    <a:p>
                      <a:pPr algn="ctr">
                        <a:lnSpc>
                          <a:spcPct val="115000"/>
                        </a:lnSpc>
                        <a:spcAft>
                          <a:spcPts val="0"/>
                        </a:spcAft>
                      </a:pPr>
                      <a:r>
                        <a:rPr lang="uk-UA" sz="2000" b="1" dirty="0">
                          <a:solidFill>
                            <a:srgbClr val="FF0000"/>
                          </a:solidFill>
                          <a:effectLst/>
                        </a:rPr>
                        <a:t>ЗАСОБИ ЧИТАННЯ</a:t>
                      </a:r>
                      <a:endParaRPr lang="ru-RU" sz="2000" b="1" dirty="0">
                        <a:solidFill>
                          <a:srgbClr val="FF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uk-UA" sz="2000" b="1" dirty="0">
                          <a:solidFill>
                            <a:srgbClr val="FF0000"/>
                          </a:solidFill>
                          <a:effectLst/>
                        </a:rPr>
                        <a:t>ЗНАЧЕННЯ</a:t>
                      </a:r>
                      <a:endParaRPr lang="ru-RU" sz="2000" b="1" dirty="0">
                        <a:solidFill>
                          <a:srgbClr val="FF0000"/>
                        </a:solidFill>
                        <a:effectLst/>
                        <a:latin typeface="Calibri"/>
                        <a:ea typeface="Calibri"/>
                        <a:cs typeface="Times New Roman"/>
                      </a:endParaRPr>
                    </a:p>
                  </a:txBody>
                  <a:tcPr marL="68580" marR="68580" marT="0" marB="0"/>
                </a:tc>
              </a:tr>
              <a:tr h="821732">
                <a:tc>
                  <a:txBody>
                    <a:bodyPr/>
                    <a:lstStyle/>
                    <a:p>
                      <a:pPr>
                        <a:lnSpc>
                          <a:spcPct val="115000"/>
                        </a:lnSpc>
                        <a:spcAft>
                          <a:spcPts val="0"/>
                        </a:spcAft>
                      </a:pPr>
                      <a:r>
                        <a:rPr lang="uk-UA" sz="2000" b="1" dirty="0">
                          <a:solidFill>
                            <a:srgbClr val="002060"/>
                          </a:solidFill>
                          <a:effectLst/>
                        </a:rPr>
                        <a:t>Темп читання</a:t>
                      </a:r>
                      <a:endParaRPr lang="ru-RU" sz="2000" b="1" dirty="0">
                        <a:solidFill>
                          <a:srgbClr val="002060"/>
                        </a:solidFill>
                        <a:effectLst/>
                        <a:latin typeface="Calibri"/>
                        <a:ea typeface="Calibri"/>
                        <a:cs typeface="Times New Roman"/>
                      </a:endParaRPr>
                    </a:p>
                  </a:txBody>
                  <a:tcPr marL="68580" marR="68580" marT="0" marB="0"/>
                </a:tc>
                <a:tc>
                  <a:txBody>
                    <a:bodyPr/>
                    <a:lstStyle/>
                    <a:p>
                      <a:pPr>
                        <a:lnSpc>
                          <a:spcPct val="115000"/>
                        </a:lnSpc>
                        <a:spcAft>
                          <a:spcPts val="0"/>
                        </a:spcAft>
                      </a:pPr>
                      <a:r>
                        <a:rPr lang="uk-UA" sz="2000" b="1" dirty="0">
                          <a:solidFill>
                            <a:srgbClr val="002060"/>
                          </a:solidFill>
                          <a:effectLst/>
                        </a:rPr>
                        <a:t>швидкість читання – рівна, уповільнена чи прискорена (залежно від змісту)</a:t>
                      </a:r>
                      <a:endParaRPr lang="ru-RU" sz="2000" b="1" dirty="0">
                        <a:solidFill>
                          <a:srgbClr val="002060"/>
                        </a:solidFill>
                        <a:effectLst/>
                        <a:latin typeface="Calibri"/>
                        <a:ea typeface="Calibri"/>
                        <a:cs typeface="Times New Roman"/>
                      </a:endParaRPr>
                    </a:p>
                  </a:txBody>
                  <a:tcPr marL="68580" marR="68580" marT="0" marB="0"/>
                </a:tc>
              </a:tr>
              <a:tr h="1245028">
                <a:tc>
                  <a:txBody>
                    <a:bodyPr/>
                    <a:lstStyle/>
                    <a:p>
                      <a:pPr>
                        <a:lnSpc>
                          <a:spcPct val="115000"/>
                        </a:lnSpc>
                        <a:spcAft>
                          <a:spcPts val="0"/>
                        </a:spcAft>
                      </a:pPr>
                      <a:r>
                        <a:rPr lang="uk-UA" sz="2000" b="1" dirty="0">
                          <a:solidFill>
                            <a:srgbClr val="002060"/>
                          </a:solidFill>
                          <a:effectLst/>
                        </a:rPr>
                        <a:t>Сила голосу</a:t>
                      </a:r>
                      <a:endParaRPr lang="ru-RU" sz="2000" b="1" dirty="0">
                        <a:solidFill>
                          <a:srgbClr val="002060"/>
                        </a:solidFill>
                        <a:effectLst/>
                        <a:latin typeface="Calibri"/>
                        <a:ea typeface="Calibri"/>
                        <a:cs typeface="Times New Roman"/>
                      </a:endParaRPr>
                    </a:p>
                  </a:txBody>
                  <a:tcPr marL="68580" marR="68580" marT="0" marB="0"/>
                </a:tc>
                <a:tc>
                  <a:txBody>
                    <a:bodyPr/>
                    <a:lstStyle/>
                    <a:p>
                      <a:pPr>
                        <a:lnSpc>
                          <a:spcPct val="115000"/>
                        </a:lnSpc>
                        <a:spcAft>
                          <a:spcPts val="0"/>
                        </a:spcAft>
                      </a:pPr>
                      <a:r>
                        <a:rPr lang="uk-UA" sz="2000" b="1" dirty="0">
                          <a:solidFill>
                            <a:srgbClr val="002060"/>
                          </a:solidFill>
                          <a:effectLst/>
                        </a:rPr>
                        <a:t>максимальний ступінь вияву голосу, його напруженість (найчастіше посилюють голос у репліках, особливо в окличних реченнях)</a:t>
                      </a:r>
                      <a:endParaRPr lang="ru-RU" sz="2000" b="1" dirty="0">
                        <a:solidFill>
                          <a:srgbClr val="002060"/>
                        </a:solidFill>
                        <a:effectLst/>
                        <a:latin typeface="Calibri"/>
                        <a:ea typeface="Calibri"/>
                        <a:cs typeface="Times New Roman"/>
                      </a:endParaRPr>
                    </a:p>
                  </a:txBody>
                  <a:tcPr marL="68580" marR="68580" marT="0" marB="0"/>
                </a:tc>
              </a:tr>
              <a:tr h="821732">
                <a:tc>
                  <a:txBody>
                    <a:bodyPr/>
                    <a:lstStyle/>
                    <a:p>
                      <a:pPr>
                        <a:lnSpc>
                          <a:spcPct val="115000"/>
                        </a:lnSpc>
                        <a:spcAft>
                          <a:spcPts val="0"/>
                        </a:spcAft>
                      </a:pPr>
                      <a:r>
                        <a:rPr lang="uk-UA" sz="2000" b="1" dirty="0">
                          <a:solidFill>
                            <a:srgbClr val="002060"/>
                          </a:solidFill>
                          <a:effectLst/>
                        </a:rPr>
                        <a:t>Тембр звука</a:t>
                      </a:r>
                      <a:endParaRPr lang="ru-RU" sz="2000" b="1" dirty="0">
                        <a:solidFill>
                          <a:srgbClr val="002060"/>
                        </a:solidFill>
                        <a:effectLst/>
                        <a:latin typeface="Calibri"/>
                        <a:ea typeface="Calibri"/>
                        <a:cs typeface="Times New Roman"/>
                      </a:endParaRPr>
                    </a:p>
                  </a:txBody>
                  <a:tcPr marL="68580" marR="68580" marT="0" marB="0"/>
                </a:tc>
                <a:tc>
                  <a:txBody>
                    <a:bodyPr/>
                    <a:lstStyle/>
                    <a:p>
                      <a:pPr>
                        <a:lnSpc>
                          <a:spcPct val="115000"/>
                        </a:lnSpc>
                        <a:spcAft>
                          <a:spcPts val="0"/>
                        </a:spcAft>
                      </a:pPr>
                      <a:r>
                        <a:rPr lang="uk-UA" sz="2000" b="1" dirty="0">
                          <a:solidFill>
                            <a:srgbClr val="002060"/>
                          </a:solidFill>
                          <a:effectLst/>
                        </a:rPr>
                        <a:t>характерне забарвлення, завдяки якому людина говорить ніби різними голосами </a:t>
                      </a:r>
                      <a:endParaRPr lang="ru-RU" sz="2000" b="1" dirty="0">
                        <a:solidFill>
                          <a:srgbClr val="002060"/>
                        </a:solidFill>
                        <a:effectLst/>
                        <a:latin typeface="Calibri"/>
                        <a:ea typeface="Calibri"/>
                        <a:cs typeface="Times New Roman"/>
                      </a:endParaRPr>
                    </a:p>
                  </a:txBody>
                  <a:tcPr marL="68580" marR="68580" marT="0" marB="0"/>
                </a:tc>
              </a:tr>
              <a:tr h="398436">
                <a:tc>
                  <a:txBody>
                    <a:bodyPr/>
                    <a:lstStyle/>
                    <a:p>
                      <a:pPr>
                        <a:lnSpc>
                          <a:spcPct val="115000"/>
                        </a:lnSpc>
                        <a:spcAft>
                          <a:spcPts val="0"/>
                        </a:spcAft>
                      </a:pPr>
                      <a:r>
                        <a:rPr lang="uk-UA" sz="2000" b="1" dirty="0">
                          <a:solidFill>
                            <a:srgbClr val="002060"/>
                          </a:solidFill>
                          <a:effectLst/>
                        </a:rPr>
                        <a:t>Дикція</a:t>
                      </a:r>
                      <a:endParaRPr lang="ru-RU" sz="2000" b="1" dirty="0">
                        <a:solidFill>
                          <a:srgbClr val="002060"/>
                        </a:solidFill>
                        <a:effectLst/>
                        <a:latin typeface="Calibri"/>
                        <a:ea typeface="Calibri"/>
                        <a:cs typeface="Times New Roman"/>
                      </a:endParaRPr>
                    </a:p>
                  </a:txBody>
                  <a:tcPr marL="68580" marR="68580" marT="0" marB="0"/>
                </a:tc>
                <a:tc>
                  <a:txBody>
                    <a:bodyPr/>
                    <a:lstStyle/>
                    <a:p>
                      <a:pPr>
                        <a:lnSpc>
                          <a:spcPct val="115000"/>
                        </a:lnSpc>
                        <a:spcAft>
                          <a:spcPts val="0"/>
                        </a:spcAft>
                      </a:pPr>
                      <a:r>
                        <a:rPr lang="uk-UA" sz="2000" b="1" dirty="0">
                          <a:solidFill>
                            <a:srgbClr val="002060"/>
                          </a:solidFill>
                          <a:effectLst/>
                        </a:rPr>
                        <a:t>чітка вимова звуків, слів, фраз</a:t>
                      </a:r>
                      <a:endParaRPr lang="ru-RU" sz="2000" b="1" dirty="0">
                        <a:solidFill>
                          <a:srgbClr val="002060"/>
                        </a:solidFill>
                        <a:effectLst/>
                        <a:latin typeface="Calibri"/>
                        <a:ea typeface="Calibri"/>
                        <a:cs typeface="Times New Roman"/>
                      </a:endParaRPr>
                    </a:p>
                  </a:txBody>
                  <a:tcPr marL="68580" marR="68580" marT="0" marB="0"/>
                </a:tc>
              </a:tr>
              <a:tr h="821732">
                <a:tc>
                  <a:txBody>
                    <a:bodyPr/>
                    <a:lstStyle/>
                    <a:p>
                      <a:pPr>
                        <a:lnSpc>
                          <a:spcPct val="115000"/>
                        </a:lnSpc>
                        <a:spcAft>
                          <a:spcPts val="0"/>
                        </a:spcAft>
                      </a:pPr>
                      <a:r>
                        <a:rPr lang="uk-UA" sz="2000" b="1" dirty="0">
                          <a:solidFill>
                            <a:srgbClr val="002060"/>
                          </a:solidFill>
                          <a:effectLst/>
                        </a:rPr>
                        <a:t>Пауза</a:t>
                      </a:r>
                      <a:endParaRPr lang="ru-RU" sz="2000" b="1" dirty="0">
                        <a:solidFill>
                          <a:srgbClr val="002060"/>
                        </a:solidFill>
                        <a:effectLst/>
                        <a:latin typeface="Calibri"/>
                        <a:ea typeface="Calibri"/>
                        <a:cs typeface="Times New Roman"/>
                      </a:endParaRPr>
                    </a:p>
                  </a:txBody>
                  <a:tcPr marL="68580" marR="68580" marT="0" marB="0"/>
                </a:tc>
                <a:tc>
                  <a:txBody>
                    <a:bodyPr/>
                    <a:lstStyle/>
                    <a:p>
                      <a:pPr>
                        <a:lnSpc>
                          <a:spcPct val="115000"/>
                        </a:lnSpc>
                        <a:spcAft>
                          <a:spcPts val="0"/>
                        </a:spcAft>
                      </a:pPr>
                      <a:r>
                        <a:rPr lang="uk-UA" sz="2000" b="1" dirty="0">
                          <a:solidFill>
                            <a:srgbClr val="002060"/>
                          </a:solidFill>
                          <a:effectLst/>
                        </a:rPr>
                        <a:t>зупинка в читанні на місці розділових знаків</a:t>
                      </a:r>
                      <a:endParaRPr lang="ru-RU" sz="2000" b="1" dirty="0">
                        <a:solidFill>
                          <a:srgbClr val="002060"/>
                        </a:solidFill>
                        <a:effectLst/>
                        <a:latin typeface="Calibri"/>
                        <a:ea typeface="Calibri"/>
                        <a:cs typeface="Times New Roman"/>
                      </a:endParaRPr>
                    </a:p>
                  </a:txBody>
                  <a:tcPr marL="68580" marR="68580" marT="0" marB="0"/>
                </a:tc>
              </a:tr>
              <a:tr h="1668322">
                <a:tc>
                  <a:txBody>
                    <a:bodyPr/>
                    <a:lstStyle/>
                    <a:p>
                      <a:pPr>
                        <a:lnSpc>
                          <a:spcPct val="115000"/>
                        </a:lnSpc>
                        <a:spcAft>
                          <a:spcPts val="0"/>
                        </a:spcAft>
                      </a:pPr>
                      <a:r>
                        <a:rPr lang="uk-UA" sz="2000" b="1" dirty="0">
                          <a:solidFill>
                            <a:srgbClr val="002060"/>
                          </a:solidFill>
                          <a:effectLst/>
                        </a:rPr>
                        <a:t>Інтонація</a:t>
                      </a:r>
                      <a:endParaRPr lang="ru-RU" sz="2000" b="1" dirty="0">
                        <a:solidFill>
                          <a:srgbClr val="002060"/>
                        </a:solidFill>
                        <a:effectLst/>
                        <a:latin typeface="Calibri"/>
                        <a:ea typeface="Calibri"/>
                        <a:cs typeface="Times New Roman"/>
                      </a:endParaRPr>
                    </a:p>
                  </a:txBody>
                  <a:tcPr marL="68580" marR="68580" marT="0" marB="0"/>
                </a:tc>
                <a:tc>
                  <a:txBody>
                    <a:bodyPr/>
                    <a:lstStyle/>
                    <a:p>
                      <a:pPr>
                        <a:lnSpc>
                          <a:spcPct val="115000"/>
                        </a:lnSpc>
                        <a:spcAft>
                          <a:spcPts val="0"/>
                        </a:spcAft>
                      </a:pPr>
                      <a:r>
                        <a:rPr lang="uk-UA" sz="2000" b="1" dirty="0">
                          <a:solidFill>
                            <a:srgbClr val="002060"/>
                          </a:solidFill>
                          <a:effectLst/>
                        </a:rPr>
                        <a:t>головний засіб донесення до слухачів змісту твору, його настрою; наприклад, інтонація переліку, протиставлення чи зіставлення, інтонація осуду чи співчуття</a:t>
                      </a:r>
                      <a:endParaRPr lang="ru-RU" sz="2000" b="1" dirty="0">
                        <a:solidFill>
                          <a:srgbClr val="002060"/>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xmlns="" val="22973155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linda6035.ucoz.ru/fokina_l-p-shariki.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ctrTitle"/>
          </p:nvPr>
        </p:nvSpPr>
        <p:spPr>
          <a:xfrm>
            <a:off x="685800" y="1000109"/>
            <a:ext cx="7772400" cy="2600342"/>
          </a:xfrm>
        </p:spPr>
        <p:txBody>
          <a:bodyPr/>
          <a:lstStyle/>
          <a:p>
            <a:r>
              <a:rPr lang="uk-UA" b="1" i="1" dirty="0" smtClean="0">
                <a:solidFill>
                  <a:srgbClr val="C00000"/>
                </a:solidFill>
              </a:rPr>
              <a:t>ВІДПОВІДЬ НА ПРОБЛЕМНЕ </a:t>
            </a:r>
            <a:r>
              <a:rPr lang="uk-UA" b="1" i="1" dirty="0" smtClean="0">
                <a:solidFill>
                  <a:srgbClr val="C00000"/>
                </a:solidFill>
              </a:rPr>
              <a:t>ЗАПИТАННЯ</a:t>
            </a:r>
            <a:br>
              <a:rPr lang="uk-UA" b="1" i="1" dirty="0" smtClean="0">
                <a:solidFill>
                  <a:srgbClr val="C00000"/>
                </a:solidFill>
              </a:rPr>
            </a:br>
            <a:r>
              <a:rPr lang="uk-UA" b="1" i="1" dirty="0" smtClean="0">
                <a:solidFill>
                  <a:srgbClr val="C00000"/>
                </a:solidFill>
              </a:rPr>
              <a:t>(творча робота)</a:t>
            </a:r>
            <a:endParaRPr lang="ru-RU" b="1" i="1" dirty="0">
              <a:solidFill>
                <a:srgbClr val="C00000"/>
              </a:solidFill>
            </a:endParaRPr>
          </a:p>
        </p:txBody>
      </p:sp>
      <p:sp>
        <p:nvSpPr>
          <p:cNvPr id="3" name="Подзаголовок 2"/>
          <p:cNvSpPr>
            <a:spLocks noGrp="1"/>
          </p:cNvSpPr>
          <p:nvPr>
            <p:ph type="subTitle" idx="1"/>
          </p:nvPr>
        </p:nvSpPr>
        <p:spPr>
          <a:xfrm>
            <a:off x="1371600" y="3000372"/>
            <a:ext cx="6400800" cy="2638428"/>
          </a:xfrm>
        </p:spPr>
        <p:txBody>
          <a:bodyPr>
            <a:noAutofit/>
          </a:bodyPr>
          <a:lstStyle/>
          <a:p>
            <a:r>
              <a:rPr lang="uk-UA" sz="6000" b="1" dirty="0" smtClean="0">
                <a:solidFill>
                  <a:schemeClr val="accent3">
                    <a:lumMod val="50000"/>
                  </a:schemeClr>
                </a:solidFill>
              </a:rPr>
              <a:t>Що ж важливіше: ФІЗИЧНА СИЛА чи СИЛА ДУХУ?</a:t>
            </a:r>
            <a:endParaRPr lang="ru-RU" sz="6000" b="1" dirty="0">
              <a:solidFill>
                <a:schemeClr val="accent3">
                  <a:lumMod val="50000"/>
                </a:schemeClr>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linda6035.ucoz.ru/fokina_l-p-shariki.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Подзаголовок 2"/>
          <p:cNvSpPr>
            <a:spLocks noGrp="1"/>
          </p:cNvSpPr>
          <p:nvPr>
            <p:ph type="subTitle" idx="1"/>
          </p:nvPr>
        </p:nvSpPr>
        <p:spPr>
          <a:xfrm>
            <a:off x="1357290" y="1785926"/>
            <a:ext cx="6400800" cy="4286280"/>
          </a:xfrm>
        </p:spPr>
        <p:txBody>
          <a:bodyPr>
            <a:noAutofit/>
          </a:bodyPr>
          <a:lstStyle/>
          <a:p>
            <a:r>
              <a:rPr lang="uk-UA" sz="5400" b="1" dirty="0" smtClean="0">
                <a:solidFill>
                  <a:schemeClr val="accent3">
                    <a:lumMod val="50000"/>
                  </a:schemeClr>
                </a:solidFill>
              </a:rPr>
              <a:t>НАПИСАТИ НОВУ ПРИГОДУ ІВАНА СИЛИ, ПЕРЕНІСШИ ГОЛОВНОГО ГЕРОЯ У НАШІ ДНІ</a:t>
            </a:r>
            <a:endParaRPr lang="ru-RU" sz="5400" b="1" dirty="0">
              <a:solidFill>
                <a:schemeClr val="accent3">
                  <a:lumMod val="50000"/>
                </a:schemeClr>
              </a:solidFill>
            </a:endParaRPr>
          </a:p>
        </p:txBody>
      </p:sp>
      <p:sp>
        <p:nvSpPr>
          <p:cNvPr id="2" name="Заголовок 1"/>
          <p:cNvSpPr>
            <a:spLocks noGrp="1"/>
          </p:cNvSpPr>
          <p:nvPr>
            <p:ph type="ctrTitle"/>
          </p:nvPr>
        </p:nvSpPr>
        <p:spPr>
          <a:xfrm>
            <a:off x="685800" y="857233"/>
            <a:ext cx="7772400" cy="1071569"/>
          </a:xfrm>
        </p:spPr>
        <p:txBody>
          <a:bodyPr>
            <a:normAutofit/>
          </a:bodyPr>
          <a:lstStyle/>
          <a:p>
            <a:r>
              <a:rPr lang="uk-UA" sz="6000" b="1" i="1" dirty="0" smtClean="0">
                <a:solidFill>
                  <a:srgbClr val="C00000"/>
                </a:solidFill>
              </a:rPr>
              <a:t>ДОМАШНЄ ЗАВДАННЯ</a:t>
            </a:r>
            <a:endParaRPr lang="ru-RU" sz="6000" b="1" i="1" dirty="0">
              <a:solidFill>
                <a:srgbClr val="C0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linda6035.ucoz.ru/fokina_l-p-shariki.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Подзаголовок 2"/>
          <p:cNvSpPr>
            <a:spLocks noGrp="1"/>
          </p:cNvSpPr>
          <p:nvPr>
            <p:ph type="subTitle" idx="1"/>
          </p:nvPr>
        </p:nvSpPr>
        <p:spPr/>
        <p:txBody>
          <a:bodyPr/>
          <a:lstStyle/>
          <a:p>
            <a:endParaRPr lang="ru-RU" dirty="0"/>
          </a:p>
        </p:txBody>
      </p:sp>
      <p:sp>
        <p:nvSpPr>
          <p:cNvPr id="2" name="Заголовок 1"/>
          <p:cNvSpPr>
            <a:spLocks noGrp="1"/>
          </p:cNvSpPr>
          <p:nvPr>
            <p:ph type="ctrTitle"/>
          </p:nvPr>
        </p:nvSpPr>
        <p:spPr>
          <a:xfrm>
            <a:off x="685800" y="1714488"/>
            <a:ext cx="7772400" cy="3357586"/>
          </a:xfrm>
        </p:spPr>
        <p:txBody>
          <a:bodyPr>
            <a:normAutofit fontScale="90000"/>
          </a:bodyPr>
          <a:lstStyle/>
          <a:p>
            <a:r>
              <a:rPr lang="uk-UA" sz="6000" b="1" dirty="0" smtClean="0">
                <a:solidFill>
                  <a:srgbClr val="C00000"/>
                </a:solidFill>
              </a:rPr>
              <a:t>ПОЄДНАННЯ СИЛИ  Й </a:t>
            </a:r>
            <a:br>
              <a:rPr lang="uk-UA" sz="6000" b="1" dirty="0" smtClean="0">
                <a:solidFill>
                  <a:srgbClr val="C00000"/>
                </a:solidFill>
              </a:rPr>
            </a:br>
            <a:r>
              <a:rPr lang="uk-UA" sz="6000" b="1" dirty="0" smtClean="0">
                <a:solidFill>
                  <a:srgbClr val="C00000"/>
                </a:solidFill>
              </a:rPr>
              <a:t>РОЗУМУ – НАЙГАРМОНІЙНІШЕ СПІВЗВУЧЧЯ</a:t>
            </a:r>
            <a:r>
              <a:rPr lang="uk-UA" dirty="0" smtClean="0"/>
              <a:t/>
            </a:r>
            <a:br>
              <a:rPr lang="uk-UA" dirty="0" smtClean="0"/>
            </a:br>
            <a:r>
              <a:rPr lang="uk-UA" dirty="0" smtClean="0"/>
              <a:t>                  </a:t>
            </a:r>
            <a:r>
              <a:rPr lang="uk-UA" b="1" i="1" dirty="0" smtClean="0">
                <a:solidFill>
                  <a:schemeClr val="accent3">
                    <a:lumMod val="50000"/>
                  </a:schemeClr>
                </a:solidFill>
              </a:rPr>
              <a:t>Єлизавета І</a:t>
            </a:r>
            <a:br>
              <a:rPr lang="uk-UA" b="1" i="1" dirty="0" smtClean="0">
                <a:solidFill>
                  <a:schemeClr val="accent3">
                    <a:lumMod val="50000"/>
                  </a:schemeClr>
                </a:solidFill>
              </a:rPr>
            </a:br>
            <a:r>
              <a:rPr lang="uk-UA" b="1" i="1" dirty="0" smtClean="0">
                <a:solidFill>
                  <a:schemeClr val="accent3">
                    <a:lumMod val="50000"/>
                  </a:schemeClr>
                </a:solidFill>
              </a:rPr>
              <a:t>                        (1533-1603, </a:t>
            </a:r>
            <a:br>
              <a:rPr lang="uk-UA" b="1" i="1" dirty="0" smtClean="0">
                <a:solidFill>
                  <a:schemeClr val="accent3">
                    <a:lumMod val="50000"/>
                  </a:schemeClr>
                </a:solidFill>
              </a:rPr>
            </a:br>
            <a:r>
              <a:rPr lang="uk-UA" b="1" i="1" dirty="0" smtClean="0">
                <a:solidFill>
                  <a:schemeClr val="accent3">
                    <a:lumMod val="50000"/>
                  </a:schemeClr>
                </a:solidFill>
              </a:rPr>
              <a:t>            англійська королева)</a:t>
            </a:r>
            <a:endParaRPr lang="ru-RU" dirty="0">
              <a:solidFill>
                <a:schemeClr val="accent3">
                  <a:lumMod val="50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linda6035.ucoz.ru/fokina_l-p-shariki.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Подзаголовок 2"/>
          <p:cNvSpPr>
            <a:spLocks noGrp="1"/>
          </p:cNvSpPr>
          <p:nvPr>
            <p:ph type="subTitle" idx="1"/>
          </p:nvPr>
        </p:nvSpPr>
        <p:spPr/>
        <p:txBody>
          <a:bodyPr/>
          <a:lstStyle/>
          <a:p>
            <a:endParaRPr lang="ru-RU" dirty="0"/>
          </a:p>
        </p:txBody>
      </p:sp>
      <p:sp>
        <p:nvSpPr>
          <p:cNvPr id="2" name="Заголовок 1"/>
          <p:cNvSpPr>
            <a:spLocks noGrp="1"/>
          </p:cNvSpPr>
          <p:nvPr>
            <p:ph type="ctrTitle"/>
          </p:nvPr>
        </p:nvSpPr>
        <p:spPr>
          <a:xfrm>
            <a:off x="685800" y="714357"/>
            <a:ext cx="7772400" cy="4714908"/>
          </a:xfrm>
        </p:spPr>
        <p:txBody>
          <a:bodyPr>
            <a:normAutofit fontScale="90000"/>
          </a:bodyPr>
          <a:lstStyle/>
          <a:p>
            <a:pPr algn="l"/>
            <a:r>
              <a:rPr lang="uk-UA" sz="6000" b="1" dirty="0" smtClean="0">
                <a:solidFill>
                  <a:srgbClr val="C00000"/>
                </a:solidFill>
              </a:rPr>
              <a:t>Тема уроку: </a:t>
            </a:r>
            <a:r>
              <a:rPr lang="uk-UA" sz="5300" b="1" i="1" dirty="0" smtClean="0">
                <a:solidFill>
                  <a:srgbClr val="FF0000"/>
                </a:solidFill>
              </a:rPr>
              <a:t>УРОК РОЗВИТКУ МОВЛЕННЯ. </a:t>
            </a:r>
            <a:r>
              <a:rPr lang="uk-UA" sz="5300" b="1" dirty="0" smtClean="0">
                <a:solidFill>
                  <a:schemeClr val="accent3">
                    <a:lumMod val="50000"/>
                  </a:schemeClr>
                </a:solidFill>
              </a:rPr>
              <a:t>Олександр </a:t>
            </a:r>
            <a:r>
              <a:rPr lang="uk-UA" sz="5300" b="1" dirty="0" err="1" smtClean="0">
                <a:solidFill>
                  <a:schemeClr val="accent3">
                    <a:lumMod val="50000"/>
                  </a:schemeClr>
                </a:solidFill>
              </a:rPr>
              <a:t>Гаврош</a:t>
            </a:r>
            <a:r>
              <a:rPr lang="uk-UA" sz="5300" b="1" dirty="0" smtClean="0">
                <a:solidFill>
                  <a:schemeClr val="accent3">
                    <a:lumMod val="50000"/>
                  </a:schemeClr>
                </a:solidFill>
              </a:rPr>
              <a:t>  </a:t>
            </a:r>
            <a:br>
              <a:rPr lang="uk-UA" sz="5300" b="1" dirty="0" smtClean="0">
                <a:solidFill>
                  <a:schemeClr val="accent3">
                    <a:lumMod val="50000"/>
                  </a:schemeClr>
                </a:solidFill>
              </a:rPr>
            </a:br>
            <a:r>
              <a:rPr lang="uk-UA" sz="5300" b="1" dirty="0" smtClean="0">
                <a:solidFill>
                  <a:schemeClr val="accent3">
                    <a:lumMod val="50000"/>
                  </a:schemeClr>
                </a:solidFill>
              </a:rPr>
              <a:t>“ Неймовірні пригоди Івана Сили, найдужчої людини </a:t>
            </a:r>
            <a:r>
              <a:rPr lang="uk-UA" sz="5300" b="1" dirty="0" err="1" smtClean="0">
                <a:solidFill>
                  <a:schemeClr val="accent3">
                    <a:lumMod val="50000"/>
                  </a:schemeClr>
                </a:solidFill>
              </a:rPr>
              <a:t>світу”</a:t>
            </a:r>
            <a:r>
              <a:rPr lang="uk-UA" sz="5300" b="1" dirty="0" smtClean="0">
                <a:solidFill>
                  <a:schemeClr val="accent3">
                    <a:lumMod val="50000"/>
                  </a:schemeClr>
                </a:solidFill>
              </a:rPr>
              <a:t>.</a:t>
            </a:r>
            <a:r>
              <a:rPr lang="uk-UA" sz="6000" b="1" dirty="0" smtClean="0">
                <a:solidFill>
                  <a:schemeClr val="accent3">
                    <a:lumMod val="50000"/>
                  </a:schemeClr>
                </a:solidFill>
              </a:rPr>
              <a:t> </a:t>
            </a:r>
            <a:r>
              <a:rPr lang="uk-UA" sz="5300" b="1" i="1" dirty="0" smtClean="0">
                <a:solidFill>
                  <a:schemeClr val="accent3">
                    <a:lumMod val="50000"/>
                  </a:schemeClr>
                </a:solidFill>
              </a:rPr>
              <a:t>Створення власної історії про пригоди Івана Сили</a:t>
            </a:r>
            <a:endParaRPr lang="ru-RU" sz="5300" b="1" i="1" dirty="0">
              <a:solidFill>
                <a:schemeClr val="accent3">
                  <a:lumMod val="50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linda6035.ucoz.ru/fokina_l-p-shariki.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Подзаголовок 2"/>
          <p:cNvSpPr>
            <a:spLocks noGrp="1"/>
          </p:cNvSpPr>
          <p:nvPr>
            <p:ph type="subTitle" idx="1"/>
          </p:nvPr>
        </p:nvSpPr>
        <p:spPr/>
        <p:txBody>
          <a:bodyPr/>
          <a:lstStyle/>
          <a:p>
            <a:endParaRPr lang="ru-RU" dirty="0"/>
          </a:p>
        </p:txBody>
      </p:sp>
      <p:sp>
        <p:nvSpPr>
          <p:cNvPr id="2" name="Заголовок 1"/>
          <p:cNvSpPr>
            <a:spLocks noGrp="1"/>
          </p:cNvSpPr>
          <p:nvPr>
            <p:ph type="ctrTitle"/>
          </p:nvPr>
        </p:nvSpPr>
        <p:spPr>
          <a:xfrm>
            <a:off x="357158" y="1857365"/>
            <a:ext cx="8572560" cy="2857520"/>
          </a:xfrm>
        </p:spPr>
        <p:txBody>
          <a:bodyPr>
            <a:noAutofit/>
          </a:bodyPr>
          <a:lstStyle/>
          <a:p>
            <a:pPr algn="l"/>
            <a:r>
              <a:rPr lang="uk-UA" b="1" dirty="0" smtClean="0">
                <a:solidFill>
                  <a:srgbClr val="C00000"/>
                </a:solidFill>
              </a:rPr>
              <a:t>Мета:</a:t>
            </a:r>
            <a:r>
              <a:rPr lang="uk-UA" sz="3200" b="1" dirty="0" smtClean="0"/>
              <a:t> </a:t>
            </a:r>
            <a:r>
              <a:rPr lang="uk-UA" sz="3200" b="1" dirty="0" smtClean="0">
                <a:solidFill>
                  <a:schemeClr val="accent3">
                    <a:lumMod val="50000"/>
                  </a:schemeClr>
                </a:solidFill>
              </a:rPr>
              <a:t>розвивати усне й писемне мовлення учнів, творчі здібності, навички виразного читання;</a:t>
            </a:r>
            <a:br>
              <a:rPr lang="uk-UA" sz="3200" b="1" dirty="0" smtClean="0">
                <a:solidFill>
                  <a:schemeClr val="accent3">
                    <a:lumMod val="50000"/>
                  </a:schemeClr>
                </a:solidFill>
              </a:rPr>
            </a:br>
            <a:r>
              <a:rPr lang="uk-UA" sz="3200" b="1" dirty="0" smtClean="0">
                <a:solidFill>
                  <a:schemeClr val="accent3">
                    <a:lumMod val="50000"/>
                  </a:schemeClr>
                </a:solidFill>
              </a:rPr>
              <a:t> вчити правильно створювати  висловлювання на основі прочитаного,аргументувати власну думку;</a:t>
            </a:r>
            <a:br>
              <a:rPr lang="uk-UA" sz="3200" b="1" dirty="0" smtClean="0">
                <a:solidFill>
                  <a:schemeClr val="accent3">
                    <a:lumMod val="50000"/>
                  </a:schemeClr>
                </a:solidFill>
              </a:rPr>
            </a:br>
            <a:r>
              <a:rPr lang="uk-UA" sz="3200" b="1" dirty="0" smtClean="0">
                <a:solidFill>
                  <a:schemeClr val="accent3">
                    <a:lumMod val="50000"/>
                  </a:schemeClr>
                </a:solidFill>
              </a:rPr>
              <a:t>систематизувати знання про повість О.</a:t>
            </a:r>
            <a:r>
              <a:rPr lang="uk-UA" sz="3200" b="1" dirty="0" err="1" smtClean="0">
                <a:solidFill>
                  <a:schemeClr val="accent3">
                    <a:lumMod val="50000"/>
                  </a:schemeClr>
                </a:solidFill>
              </a:rPr>
              <a:t>Гавроша</a:t>
            </a:r>
            <a:r>
              <a:rPr lang="uk-UA" sz="3200" b="1" dirty="0" smtClean="0">
                <a:solidFill>
                  <a:schemeClr val="accent3">
                    <a:lumMod val="50000"/>
                  </a:schemeClr>
                </a:solidFill>
              </a:rPr>
              <a:t> </a:t>
            </a:r>
            <a:r>
              <a:rPr lang="uk-UA" sz="3200" b="1" dirty="0" err="1" smtClean="0">
                <a:solidFill>
                  <a:schemeClr val="accent3">
                    <a:lumMod val="50000"/>
                  </a:schemeClr>
                </a:solidFill>
              </a:rPr>
              <a:t>“Неймовірні</a:t>
            </a:r>
            <a:r>
              <a:rPr lang="uk-UA" sz="3200" b="1" dirty="0" smtClean="0">
                <a:solidFill>
                  <a:schemeClr val="accent3">
                    <a:lumMod val="50000"/>
                  </a:schemeClr>
                </a:solidFill>
              </a:rPr>
              <a:t> пригоди Івана </a:t>
            </a:r>
            <a:r>
              <a:rPr lang="uk-UA" sz="3200" b="1" dirty="0" err="1" smtClean="0">
                <a:solidFill>
                  <a:schemeClr val="accent3">
                    <a:lumMod val="50000"/>
                  </a:schemeClr>
                </a:solidFill>
              </a:rPr>
              <a:t>Сили”</a:t>
            </a:r>
            <a:r>
              <a:rPr lang="uk-UA" sz="3200" b="1" dirty="0" smtClean="0">
                <a:solidFill>
                  <a:schemeClr val="accent3">
                    <a:lumMod val="50000"/>
                  </a:schemeClr>
                </a:solidFill>
              </a:rPr>
              <a:t>;</a:t>
            </a:r>
            <a:br>
              <a:rPr lang="uk-UA" sz="3200" b="1" dirty="0" smtClean="0">
                <a:solidFill>
                  <a:schemeClr val="accent3">
                    <a:lumMod val="50000"/>
                  </a:schemeClr>
                </a:solidFill>
              </a:rPr>
            </a:br>
            <a:r>
              <a:rPr lang="uk-UA" sz="3200" b="1" dirty="0" smtClean="0">
                <a:solidFill>
                  <a:schemeClr val="accent3">
                    <a:lumMod val="50000"/>
                  </a:schemeClr>
                </a:solidFill>
              </a:rPr>
              <a:t>виховувати загальнолюдські моральні цінності, повагу до сильних духом людей, інтерес до вивчення сучасної української літератури</a:t>
            </a:r>
            <a:endParaRPr lang="ru-RU" sz="3200" b="1" dirty="0">
              <a:solidFill>
                <a:schemeClr val="accent3">
                  <a:lumMod val="50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linda6035.ucoz.ru/fokina_l-p-shariki.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Подзаголовок 2"/>
          <p:cNvSpPr>
            <a:spLocks noGrp="1"/>
          </p:cNvSpPr>
          <p:nvPr>
            <p:ph type="subTitle" idx="1"/>
          </p:nvPr>
        </p:nvSpPr>
        <p:spPr/>
        <p:txBody>
          <a:bodyPr/>
          <a:lstStyle/>
          <a:p>
            <a:endParaRPr lang="ru-RU" dirty="0"/>
          </a:p>
        </p:txBody>
      </p:sp>
      <p:sp>
        <p:nvSpPr>
          <p:cNvPr id="2" name="Заголовок 1"/>
          <p:cNvSpPr>
            <a:spLocks noGrp="1"/>
          </p:cNvSpPr>
          <p:nvPr>
            <p:ph type="ctrTitle"/>
          </p:nvPr>
        </p:nvSpPr>
        <p:spPr>
          <a:xfrm>
            <a:off x="3929058" y="428604"/>
            <a:ext cx="5072098" cy="5286411"/>
          </a:xfrm>
        </p:spPr>
        <p:txBody>
          <a:bodyPr>
            <a:normAutofit/>
          </a:bodyPr>
          <a:lstStyle/>
          <a:p>
            <a:r>
              <a:rPr lang="uk-UA" sz="7200" b="1" dirty="0" smtClean="0">
                <a:solidFill>
                  <a:srgbClr val="C00000"/>
                </a:solidFill>
              </a:rPr>
              <a:t>ОЛЕКСАНДР</a:t>
            </a:r>
            <a:br>
              <a:rPr lang="uk-UA" sz="7200" b="1" dirty="0" smtClean="0">
                <a:solidFill>
                  <a:srgbClr val="C00000"/>
                </a:solidFill>
              </a:rPr>
            </a:br>
            <a:r>
              <a:rPr lang="uk-UA" sz="7200" b="1" dirty="0" err="1" smtClean="0">
                <a:solidFill>
                  <a:srgbClr val="C00000"/>
                </a:solidFill>
              </a:rPr>
              <a:t>ГАВРОШ</a:t>
            </a:r>
            <a:endParaRPr lang="ru-RU" sz="7200" b="1" dirty="0">
              <a:solidFill>
                <a:srgbClr val="C00000"/>
              </a:solidFill>
            </a:endParaRPr>
          </a:p>
        </p:txBody>
      </p:sp>
      <p:pic>
        <p:nvPicPr>
          <p:cNvPr id="15362" name="Picture 2" descr="Олександр Гаврош на «Коронації слова 2013»"/>
          <p:cNvPicPr>
            <a:picLocks noChangeAspect="1" noChangeArrowheads="1"/>
          </p:cNvPicPr>
          <p:nvPr/>
        </p:nvPicPr>
        <p:blipFill>
          <a:blip r:embed="rId3"/>
          <a:srcRect/>
          <a:stretch>
            <a:fillRect/>
          </a:stretch>
        </p:blipFill>
        <p:spPr bwMode="auto">
          <a:xfrm>
            <a:off x="142844" y="285728"/>
            <a:ext cx="3929090" cy="6357982"/>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linda6035.ucoz.ru/fokina_l-p-shariki.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Подзаголовок 2"/>
          <p:cNvSpPr>
            <a:spLocks noGrp="1"/>
          </p:cNvSpPr>
          <p:nvPr>
            <p:ph type="subTitle" idx="1"/>
          </p:nvPr>
        </p:nvSpPr>
        <p:spPr/>
        <p:txBody>
          <a:bodyPr/>
          <a:lstStyle/>
          <a:p>
            <a:endParaRPr lang="ru-RU" dirty="0"/>
          </a:p>
        </p:txBody>
      </p:sp>
      <p:sp>
        <p:nvSpPr>
          <p:cNvPr id="2" name="Заголовок 1"/>
          <p:cNvSpPr>
            <a:spLocks noGrp="1"/>
          </p:cNvSpPr>
          <p:nvPr>
            <p:ph type="ctrTitle"/>
          </p:nvPr>
        </p:nvSpPr>
        <p:spPr/>
        <p:txBody>
          <a:bodyPr>
            <a:noAutofit/>
          </a:bodyPr>
          <a:lstStyle/>
          <a:p>
            <a:pPr algn="l"/>
            <a:r>
              <a:rPr lang="ru-RU" sz="2400" b="1" dirty="0" smtClean="0"/>
              <a:t/>
            </a:r>
            <a:br>
              <a:rPr lang="ru-RU" sz="2400" b="1" dirty="0" smtClean="0"/>
            </a:br>
            <a:r>
              <a:rPr lang="ru-RU" sz="2400" b="1" dirty="0" smtClean="0"/>
              <a:t/>
            </a:r>
            <a:br>
              <a:rPr lang="ru-RU" sz="2400" b="1" dirty="0" smtClean="0"/>
            </a:br>
            <a:r>
              <a:rPr lang="ru-RU" sz="2400" b="1" dirty="0" smtClean="0"/>
              <a:t/>
            </a:r>
            <a:br>
              <a:rPr lang="ru-RU" sz="2400" b="1" dirty="0" smtClean="0"/>
            </a:br>
            <a:r>
              <a:rPr lang="ru-RU" sz="2400" b="1" dirty="0" err="1" smtClean="0">
                <a:solidFill>
                  <a:srgbClr val="C00000"/>
                </a:solidFill>
              </a:rPr>
              <a:t>Народився</a:t>
            </a:r>
            <a:r>
              <a:rPr lang="ru-RU" sz="2400" b="1" dirty="0" smtClean="0">
                <a:solidFill>
                  <a:srgbClr val="C00000"/>
                </a:solidFill>
              </a:rPr>
              <a:t> </a:t>
            </a:r>
            <a:r>
              <a:rPr lang="ru-RU" sz="2400" b="1" dirty="0" smtClean="0">
                <a:solidFill>
                  <a:srgbClr val="C00000"/>
                </a:solidFill>
                <a:hlinkClick r:id="rId3" tooltip="26 березня"/>
              </a:rPr>
              <a:t>26 </a:t>
            </a:r>
            <a:r>
              <a:rPr lang="ru-RU" sz="2400" b="1" dirty="0" err="1" smtClean="0">
                <a:solidFill>
                  <a:srgbClr val="C00000"/>
                </a:solidFill>
                <a:hlinkClick r:id="rId3" tooltip="26 березня"/>
              </a:rPr>
              <a:t>березня</a:t>
            </a:r>
            <a:r>
              <a:rPr lang="ru-RU" sz="2400" b="1" dirty="0" smtClean="0">
                <a:solidFill>
                  <a:srgbClr val="C00000"/>
                </a:solidFill>
              </a:rPr>
              <a:t> </a:t>
            </a:r>
            <a:r>
              <a:rPr lang="ru-RU" sz="2400" b="1" dirty="0" smtClean="0">
                <a:solidFill>
                  <a:srgbClr val="C00000"/>
                </a:solidFill>
                <a:hlinkClick r:id="rId4" tooltip="1971"/>
              </a:rPr>
              <a:t>1971</a:t>
            </a:r>
            <a:r>
              <a:rPr lang="ru-RU" sz="2400" b="1" dirty="0" smtClean="0">
                <a:solidFill>
                  <a:srgbClr val="C00000"/>
                </a:solidFill>
              </a:rPr>
              <a:t> року в </a:t>
            </a:r>
            <a:r>
              <a:rPr lang="ru-RU" sz="2400" b="1" dirty="0" err="1" smtClean="0">
                <a:solidFill>
                  <a:srgbClr val="C00000"/>
                </a:solidFill>
              </a:rPr>
              <a:t>Ужгороді</a:t>
            </a:r>
            <a:r>
              <a:rPr lang="ru-RU" sz="2400" b="1" dirty="0" smtClean="0">
                <a:solidFill>
                  <a:srgbClr val="C00000"/>
                </a:solidFill>
              </a:rPr>
              <a:t>. </a:t>
            </a:r>
            <a:r>
              <a:rPr lang="ru-RU" sz="2400" b="1" dirty="0" err="1" smtClean="0">
                <a:solidFill>
                  <a:srgbClr val="C00000"/>
                </a:solidFill>
              </a:rPr>
              <a:t>Закінчив</a:t>
            </a:r>
            <a:r>
              <a:rPr lang="ru-RU" sz="2400" b="1" dirty="0" smtClean="0">
                <a:solidFill>
                  <a:srgbClr val="C00000"/>
                </a:solidFill>
              </a:rPr>
              <a:t> факультет </a:t>
            </a:r>
            <a:r>
              <a:rPr lang="ru-RU" sz="2400" b="1" dirty="0" err="1" smtClean="0">
                <a:solidFill>
                  <a:srgbClr val="C00000"/>
                </a:solidFill>
              </a:rPr>
              <a:t>журналістики</a:t>
            </a:r>
            <a:r>
              <a:rPr lang="ru-RU" sz="2400" b="1" dirty="0" smtClean="0">
                <a:solidFill>
                  <a:srgbClr val="C00000"/>
                </a:solidFill>
              </a:rPr>
              <a:t> </a:t>
            </a:r>
            <a:r>
              <a:rPr lang="ru-RU" sz="2400" b="1" dirty="0" err="1" smtClean="0">
                <a:solidFill>
                  <a:srgbClr val="C00000"/>
                </a:solidFill>
                <a:hlinkClick r:id="rId5" tooltip="Львівський національний університет імені Франка"/>
              </a:rPr>
              <a:t>Львівського</a:t>
            </a:r>
            <a:r>
              <a:rPr lang="ru-RU" sz="2400" b="1" dirty="0" smtClean="0">
                <a:solidFill>
                  <a:srgbClr val="C00000"/>
                </a:solidFill>
                <a:hlinkClick r:id="rId5" tooltip="Львівський національний університет імені Франка"/>
              </a:rPr>
              <a:t> </a:t>
            </a:r>
            <a:r>
              <a:rPr lang="ru-RU" sz="2400" b="1" dirty="0" err="1" smtClean="0">
                <a:solidFill>
                  <a:srgbClr val="C00000"/>
                </a:solidFill>
                <a:hlinkClick r:id="rId5" tooltip="Львівський національний університет імені Франка"/>
              </a:rPr>
              <a:t>національного</a:t>
            </a:r>
            <a:r>
              <a:rPr lang="ru-RU" sz="2400" b="1" dirty="0" smtClean="0">
                <a:solidFill>
                  <a:srgbClr val="C00000"/>
                </a:solidFill>
                <a:hlinkClick r:id="rId5" tooltip="Львівський національний університет імені Франка"/>
              </a:rPr>
              <a:t> </a:t>
            </a:r>
            <a:r>
              <a:rPr lang="ru-RU" sz="2400" b="1" dirty="0" err="1" smtClean="0">
                <a:solidFill>
                  <a:srgbClr val="C00000"/>
                </a:solidFill>
                <a:hlinkClick r:id="rId5" tooltip="Львівський національний університет імені Франка"/>
              </a:rPr>
              <a:t>університету</a:t>
            </a:r>
            <a:r>
              <a:rPr lang="ru-RU" sz="2400" b="1" dirty="0" smtClean="0">
                <a:solidFill>
                  <a:srgbClr val="C00000"/>
                </a:solidFill>
                <a:hlinkClick r:id="rId5" tooltip="Львівський національний університет імені Франка"/>
              </a:rPr>
              <a:t> </a:t>
            </a:r>
            <a:r>
              <a:rPr lang="ru-RU" sz="2400" b="1" dirty="0" err="1" smtClean="0">
                <a:solidFill>
                  <a:srgbClr val="C00000"/>
                </a:solidFill>
                <a:hlinkClick r:id="rId5" tooltip="Львівський національний університет імені Франка"/>
              </a:rPr>
              <a:t>імені</a:t>
            </a:r>
            <a:r>
              <a:rPr lang="ru-RU" sz="2400" b="1" dirty="0" smtClean="0">
                <a:solidFill>
                  <a:srgbClr val="C00000"/>
                </a:solidFill>
                <a:hlinkClick r:id="rId5" tooltip="Львівський національний університет імені Франка"/>
              </a:rPr>
              <a:t> Франка</a:t>
            </a:r>
            <a:r>
              <a:rPr lang="ru-RU" sz="2400" b="1" dirty="0" smtClean="0">
                <a:solidFill>
                  <a:srgbClr val="C00000"/>
                </a:solidFill>
              </a:rPr>
              <a:t>.</a:t>
            </a:r>
            <a:br>
              <a:rPr lang="ru-RU" sz="2400" b="1" dirty="0" smtClean="0">
                <a:solidFill>
                  <a:srgbClr val="C00000"/>
                </a:solidFill>
              </a:rPr>
            </a:br>
            <a:r>
              <a:rPr lang="ru-RU" sz="2400" b="1" dirty="0" smtClean="0">
                <a:solidFill>
                  <a:srgbClr val="C00000"/>
                </a:solidFill>
              </a:rPr>
              <a:t>У </a:t>
            </a:r>
            <a:r>
              <a:rPr lang="ru-RU" sz="2400" b="1" dirty="0" smtClean="0">
                <a:solidFill>
                  <a:srgbClr val="C00000"/>
                </a:solidFill>
                <a:hlinkClick r:id="rId6" tooltip="2006"/>
              </a:rPr>
              <a:t>2006</a:t>
            </a:r>
            <a:r>
              <a:rPr lang="ru-RU" sz="2400" b="1" dirty="0" smtClean="0">
                <a:solidFill>
                  <a:srgbClr val="C00000"/>
                </a:solidFill>
              </a:rPr>
              <a:t>–</a:t>
            </a:r>
            <a:r>
              <a:rPr lang="ru-RU" sz="2400" b="1" dirty="0" smtClean="0">
                <a:solidFill>
                  <a:srgbClr val="C00000"/>
                </a:solidFill>
                <a:hlinkClick r:id="rId7" tooltip="2007"/>
              </a:rPr>
              <a:t>2007</a:t>
            </a:r>
            <a:r>
              <a:rPr lang="ru-RU" sz="2400" b="1" dirty="0" smtClean="0">
                <a:solidFill>
                  <a:srgbClr val="C00000"/>
                </a:solidFill>
              </a:rPr>
              <a:t> </a:t>
            </a:r>
            <a:r>
              <a:rPr lang="ru-RU" sz="2400" b="1" dirty="0" err="1" smtClean="0">
                <a:solidFill>
                  <a:srgbClr val="C00000"/>
                </a:solidFill>
              </a:rPr>
              <a:t>рр</a:t>
            </a:r>
            <a:r>
              <a:rPr lang="ru-RU" sz="2400" b="1" dirty="0" smtClean="0">
                <a:solidFill>
                  <a:srgbClr val="C00000"/>
                </a:solidFill>
              </a:rPr>
              <a:t>. </a:t>
            </a:r>
            <a:r>
              <a:rPr lang="ru-RU" sz="2400" b="1" dirty="0" err="1" smtClean="0">
                <a:solidFill>
                  <a:srgbClr val="C00000"/>
                </a:solidFill>
              </a:rPr>
              <a:t>працював</a:t>
            </a:r>
            <a:r>
              <a:rPr lang="ru-RU" sz="2400" b="1" dirty="0" smtClean="0">
                <a:solidFill>
                  <a:srgbClr val="C00000"/>
                </a:solidFill>
              </a:rPr>
              <a:t> </a:t>
            </a:r>
            <a:r>
              <a:rPr lang="ru-RU" sz="2400" b="1" dirty="0" err="1" smtClean="0">
                <a:solidFill>
                  <a:srgbClr val="C00000"/>
                </a:solidFill>
              </a:rPr>
              <a:t>завідувачем</a:t>
            </a:r>
            <a:r>
              <a:rPr lang="ru-RU" sz="2400" b="1" dirty="0" smtClean="0">
                <a:solidFill>
                  <a:srgbClr val="C00000"/>
                </a:solidFill>
              </a:rPr>
              <a:t> </a:t>
            </a:r>
            <a:r>
              <a:rPr lang="ru-RU" sz="2400" b="1" dirty="0" err="1" smtClean="0">
                <a:solidFill>
                  <a:srgbClr val="C00000"/>
                </a:solidFill>
              </a:rPr>
              <a:t>літературно-драматичною</a:t>
            </a:r>
            <a:r>
              <a:rPr lang="ru-RU" sz="2400" b="1" dirty="0" smtClean="0">
                <a:solidFill>
                  <a:srgbClr val="C00000"/>
                </a:solidFill>
              </a:rPr>
              <a:t> </a:t>
            </a:r>
            <a:r>
              <a:rPr lang="ru-RU" sz="2400" b="1" dirty="0" err="1" smtClean="0">
                <a:solidFill>
                  <a:srgbClr val="C00000"/>
                </a:solidFill>
              </a:rPr>
              <a:t>частиною</a:t>
            </a:r>
            <a:r>
              <a:rPr lang="ru-RU" sz="2400" b="1" dirty="0" smtClean="0">
                <a:solidFill>
                  <a:srgbClr val="C00000"/>
                </a:solidFill>
              </a:rPr>
              <a:t> </a:t>
            </a:r>
            <a:r>
              <a:rPr lang="ru-RU" sz="2400" b="1" dirty="0" err="1" smtClean="0">
                <a:solidFill>
                  <a:srgbClr val="C00000"/>
                </a:solidFill>
              </a:rPr>
              <a:t>Закарпатського</a:t>
            </a:r>
            <a:r>
              <a:rPr lang="ru-RU" sz="2400" b="1" dirty="0" smtClean="0">
                <a:solidFill>
                  <a:srgbClr val="C00000"/>
                </a:solidFill>
              </a:rPr>
              <a:t> </a:t>
            </a:r>
            <a:r>
              <a:rPr lang="ru-RU" sz="2400" b="1" dirty="0" err="1" smtClean="0">
                <a:solidFill>
                  <a:srgbClr val="C00000"/>
                </a:solidFill>
              </a:rPr>
              <a:t>обласного</a:t>
            </a:r>
            <a:r>
              <a:rPr lang="ru-RU" sz="2400" b="1" dirty="0" smtClean="0">
                <a:solidFill>
                  <a:srgbClr val="C00000"/>
                </a:solidFill>
              </a:rPr>
              <a:t> </a:t>
            </a:r>
            <a:r>
              <a:rPr lang="ru-RU" sz="2400" b="1" dirty="0" err="1" smtClean="0">
                <a:solidFill>
                  <a:srgbClr val="C00000"/>
                </a:solidFill>
              </a:rPr>
              <a:t>українського</a:t>
            </a:r>
            <a:r>
              <a:rPr lang="ru-RU" sz="2400" b="1" dirty="0" smtClean="0">
                <a:solidFill>
                  <a:srgbClr val="C00000"/>
                </a:solidFill>
              </a:rPr>
              <a:t> </a:t>
            </a:r>
            <a:r>
              <a:rPr lang="ru-RU" sz="2400" b="1" dirty="0" err="1" smtClean="0">
                <a:solidFill>
                  <a:srgbClr val="C00000"/>
                </a:solidFill>
              </a:rPr>
              <a:t>музично-драматичного</a:t>
            </a:r>
            <a:r>
              <a:rPr lang="ru-RU" sz="2400" b="1" dirty="0" smtClean="0">
                <a:solidFill>
                  <a:srgbClr val="C00000"/>
                </a:solidFill>
              </a:rPr>
              <a:t> театру</a:t>
            </a:r>
            <a:br>
              <a:rPr lang="ru-RU" sz="2400" b="1" dirty="0" smtClean="0">
                <a:solidFill>
                  <a:srgbClr val="C00000"/>
                </a:solidFill>
              </a:rPr>
            </a:br>
            <a:r>
              <a:rPr lang="ru-RU" sz="2400" b="1" dirty="0" smtClean="0">
                <a:solidFill>
                  <a:srgbClr val="C00000"/>
                </a:solidFill>
              </a:rPr>
              <a:t>Лектор </a:t>
            </a:r>
            <a:r>
              <a:rPr lang="ru-RU" sz="2400" b="1" dirty="0" err="1" smtClean="0">
                <a:solidFill>
                  <a:srgbClr val="C00000"/>
                </a:solidFill>
              </a:rPr>
              <a:t>Другої</a:t>
            </a:r>
            <a:r>
              <a:rPr lang="ru-RU" sz="2400" b="1" dirty="0" smtClean="0">
                <a:solidFill>
                  <a:srgbClr val="C00000"/>
                </a:solidFill>
              </a:rPr>
              <a:t> </a:t>
            </a:r>
            <a:r>
              <a:rPr lang="ru-RU" sz="2400" b="1" dirty="0" err="1" smtClean="0">
                <a:solidFill>
                  <a:srgbClr val="C00000"/>
                </a:solidFill>
              </a:rPr>
              <a:t>літньої</a:t>
            </a:r>
            <a:r>
              <a:rPr lang="ru-RU" sz="2400" b="1" dirty="0" smtClean="0">
                <a:solidFill>
                  <a:srgbClr val="C00000"/>
                </a:solidFill>
              </a:rPr>
              <a:t> </a:t>
            </a:r>
            <a:r>
              <a:rPr lang="ru-RU" sz="2400" b="1" dirty="0" err="1" smtClean="0">
                <a:solidFill>
                  <a:srgbClr val="C00000"/>
                </a:solidFill>
              </a:rPr>
              <a:t>літературної</a:t>
            </a:r>
            <a:r>
              <a:rPr lang="ru-RU" sz="2400" b="1" dirty="0" smtClean="0">
                <a:solidFill>
                  <a:srgbClr val="C00000"/>
                </a:solidFill>
              </a:rPr>
              <a:t> </a:t>
            </a:r>
            <a:r>
              <a:rPr lang="ru-RU" sz="2400" b="1" dirty="0" err="1" smtClean="0">
                <a:solidFill>
                  <a:srgbClr val="C00000"/>
                </a:solidFill>
              </a:rPr>
              <a:t>школи</a:t>
            </a:r>
            <a:r>
              <a:rPr lang="ru-RU" sz="2400" b="1" dirty="0" smtClean="0">
                <a:solidFill>
                  <a:srgbClr val="C00000"/>
                </a:solidFill>
              </a:rPr>
              <a:t> (2011 р., </a:t>
            </a:r>
            <a:r>
              <a:rPr lang="ru-RU" sz="2400" b="1" dirty="0" err="1" smtClean="0">
                <a:solidFill>
                  <a:srgbClr val="C00000"/>
                </a:solidFill>
              </a:rPr>
              <a:t>Колочава</a:t>
            </a:r>
            <a:r>
              <a:rPr lang="ru-RU" sz="2400" b="1" dirty="0" smtClean="0">
                <a:solidFill>
                  <a:srgbClr val="C00000"/>
                </a:solidFill>
              </a:rPr>
              <a:t>)</a:t>
            </a:r>
            <a:br>
              <a:rPr lang="ru-RU" sz="2400" b="1" dirty="0" smtClean="0">
                <a:solidFill>
                  <a:srgbClr val="C00000"/>
                </a:solidFill>
              </a:rPr>
            </a:br>
            <a:r>
              <a:rPr lang="ru-RU" sz="2400" b="1" dirty="0" err="1" smtClean="0">
                <a:solidFill>
                  <a:srgbClr val="C00000"/>
                </a:solidFill>
              </a:rPr>
              <a:t>Друкується</a:t>
            </a:r>
            <a:r>
              <a:rPr lang="ru-RU" sz="2400" b="1" dirty="0" smtClean="0">
                <a:solidFill>
                  <a:srgbClr val="C00000"/>
                </a:solidFill>
              </a:rPr>
              <a:t> в </a:t>
            </a:r>
            <a:r>
              <a:rPr lang="ru-RU" sz="2400" b="1" dirty="0" err="1" smtClean="0">
                <a:solidFill>
                  <a:srgbClr val="C00000"/>
                </a:solidFill>
              </a:rPr>
              <a:t>закарпатських</a:t>
            </a:r>
            <a:r>
              <a:rPr lang="ru-RU" sz="2400" b="1" dirty="0" smtClean="0">
                <a:solidFill>
                  <a:srgbClr val="C00000"/>
                </a:solidFill>
              </a:rPr>
              <a:t> та </a:t>
            </a:r>
            <a:r>
              <a:rPr lang="ru-RU" sz="2400" b="1" dirty="0" err="1" smtClean="0">
                <a:solidFill>
                  <a:srgbClr val="C00000"/>
                </a:solidFill>
              </a:rPr>
              <a:t>всеукраїнських</a:t>
            </a:r>
            <a:r>
              <a:rPr lang="ru-RU" sz="2400" b="1" dirty="0" smtClean="0">
                <a:solidFill>
                  <a:srgbClr val="C00000"/>
                </a:solidFill>
              </a:rPr>
              <a:t> ЗМІ. </a:t>
            </a:r>
            <a:br>
              <a:rPr lang="ru-RU" sz="2400" b="1" dirty="0" smtClean="0">
                <a:solidFill>
                  <a:srgbClr val="C00000"/>
                </a:solidFill>
              </a:rPr>
            </a:br>
            <a:r>
              <a:rPr lang="ru-RU" sz="2400" b="1" dirty="0" err="1" smtClean="0">
                <a:solidFill>
                  <a:srgbClr val="C00000"/>
                </a:solidFill>
              </a:rPr>
              <a:t>Має</a:t>
            </a:r>
            <a:r>
              <a:rPr lang="ru-RU" sz="2400" b="1" dirty="0" smtClean="0">
                <a:solidFill>
                  <a:srgbClr val="C00000"/>
                </a:solidFill>
              </a:rPr>
              <a:t> </a:t>
            </a:r>
            <a:r>
              <a:rPr lang="ru-RU" sz="2400" b="1" dirty="0" err="1" smtClean="0">
                <a:solidFill>
                  <a:srgbClr val="C00000"/>
                </a:solidFill>
              </a:rPr>
              <a:t>близько</a:t>
            </a:r>
            <a:r>
              <a:rPr lang="ru-RU" sz="2400" b="1" dirty="0" smtClean="0">
                <a:solidFill>
                  <a:srgbClr val="C00000"/>
                </a:solidFill>
              </a:rPr>
              <a:t> </a:t>
            </a:r>
            <a:r>
              <a:rPr lang="ru-RU" sz="2400" b="1" dirty="0" err="1" smtClean="0">
                <a:solidFill>
                  <a:srgbClr val="C00000"/>
                </a:solidFill>
              </a:rPr>
              <a:t>двох</a:t>
            </a:r>
            <a:r>
              <a:rPr lang="ru-RU" sz="2400" b="1" dirty="0" smtClean="0">
                <a:solidFill>
                  <a:srgbClr val="C00000"/>
                </a:solidFill>
              </a:rPr>
              <a:t> </a:t>
            </a:r>
            <a:r>
              <a:rPr lang="ru-RU" sz="2400" b="1" dirty="0" err="1" smtClean="0">
                <a:solidFill>
                  <a:srgbClr val="C00000"/>
                </a:solidFill>
              </a:rPr>
              <a:t>тисяч</a:t>
            </a:r>
            <a:r>
              <a:rPr lang="ru-RU" sz="2400" b="1" dirty="0" smtClean="0">
                <a:solidFill>
                  <a:srgbClr val="C00000"/>
                </a:solidFill>
              </a:rPr>
              <a:t> </a:t>
            </a:r>
            <a:r>
              <a:rPr lang="ru-RU" sz="2400" b="1" dirty="0" err="1" smtClean="0">
                <a:solidFill>
                  <a:srgbClr val="C00000"/>
                </a:solidFill>
              </a:rPr>
              <a:t>публікацій</a:t>
            </a:r>
            <a:r>
              <a:rPr lang="ru-RU" sz="2400" b="1" dirty="0" smtClean="0">
                <a:solidFill>
                  <a:srgbClr val="C00000"/>
                </a:solidFill>
              </a:rPr>
              <a:t> у </a:t>
            </a:r>
            <a:r>
              <a:rPr lang="ru-RU" sz="2400" b="1" dirty="0" err="1" smtClean="0">
                <a:solidFill>
                  <a:srgbClr val="C00000"/>
                </a:solidFill>
              </a:rPr>
              <a:t>пресі</a:t>
            </a:r>
            <a:r>
              <a:rPr lang="ru-RU" sz="2400" b="1" dirty="0" smtClean="0">
                <a:solidFill>
                  <a:srgbClr val="C00000"/>
                </a:solidFill>
              </a:rPr>
              <a:t>.</a:t>
            </a:r>
            <a:br>
              <a:rPr lang="ru-RU" sz="2400" b="1" dirty="0" smtClean="0">
                <a:solidFill>
                  <a:srgbClr val="C00000"/>
                </a:solidFill>
              </a:rPr>
            </a:br>
            <a:r>
              <a:rPr lang="ru-RU" sz="2400" b="1" dirty="0" smtClean="0">
                <a:solidFill>
                  <a:srgbClr val="C00000"/>
                </a:solidFill>
              </a:rPr>
              <a:t>Член </a:t>
            </a:r>
            <a:r>
              <a:rPr lang="ru-RU" sz="2400" b="1" dirty="0" err="1" smtClean="0">
                <a:solidFill>
                  <a:srgbClr val="C00000"/>
                </a:solidFill>
                <a:hlinkClick r:id="rId8" tooltip="Асоціація українських письменників"/>
              </a:rPr>
              <a:t>Асоціації</a:t>
            </a:r>
            <a:r>
              <a:rPr lang="ru-RU" sz="2400" b="1" dirty="0" smtClean="0">
                <a:solidFill>
                  <a:srgbClr val="C00000"/>
                </a:solidFill>
                <a:hlinkClick r:id="rId8" tooltip="Асоціація українських письменників"/>
              </a:rPr>
              <a:t> </a:t>
            </a:r>
            <a:r>
              <a:rPr lang="ru-RU" sz="2400" b="1" dirty="0" err="1" smtClean="0">
                <a:solidFill>
                  <a:srgbClr val="C00000"/>
                </a:solidFill>
                <a:hlinkClick r:id="rId8" tooltip="Асоціація українських письменників"/>
              </a:rPr>
              <a:t>українських</a:t>
            </a:r>
            <a:r>
              <a:rPr lang="ru-RU" sz="2400" b="1" dirty="0" smtClean="0">
                <a:solidFill>
                  <a:srgbClr val="C00000"/>
                </a:solidFill>
                <a:hlinkClick r:id="rId8" tooltip="Асоціація українських письменників"/>
              </a:rPr>
              <a:t> </a:t>
            </a:r>
            <a:r>
              <a:rPr lang="ru-RU" sz="2400" b="1" dirty="0" err="1" smtClean="0">
                <a:solidFill>
                  <a:srgbClr val="C00000"/>
                </a:solidFill>
                <a:hlinkClick r:id="rId8" tooltip="Асоціація українських письменників"/>
              </a:rPr>
              <a:t>письменників</a:t>
            </a:r>
            <a:r>
              <a:rPr lang="ru-RU" sz="2400" b="1" dirty="0" smtClean="0">
                <a:solidFill>
                  <a:srgbClr val="C00000"/>
                </a:solidFill>
              </a:rPr>
              <a:t> та </a:t>
            </a:r>
            <a:r>
              <a:rPr lang="ru-RU" sz="2400" b="1" dirty="0" err="1" smtClean="0">
                <a:solidFill>
                  <a:srgbClr val="C00000"/>
                </a:solidFill>
                <a:hlinkClick r:id="rId9" tooltip="Національна спілка письменників України"/>
              </a:rPr>
              <a:t>Національної</a:t>
            </a:r>
            <a:r>
              <a:rPr lang="ru-RU" sz="2400" b="1" dirty="0" smtClean="0">
                <a:solidFill>
                  <a:srgbClr val="C00000"/>
                </a:solidFill>
                <a:hlinkClick r:id="rId9" tooltip="Національна спілка письменників України"/>
              </a:rPr>
              <a:t> </a:t>
            </a:r>
            <a:r>
              <a:rPr lang="ru-RU" sz="2400" b="1" dirty="0" err="1" smtClean="0">
                <a:solidFill>
                  <a:srgbClr val="C00000"/>
                </a:solidFill>
                <a:hlinkClick r:id="rId9" tooltip="Національна спілка письменників України"/>
              </a:rPr>
              <a:t>спілки</a:t>
            </a:r>
            <a:r>
              <a:rPr lang="ru-RU" sz="2400" b="1" dirty="0" smtClean="0">
                <a:solidFill>
                  <a:srgbClr val="C00000"/>
                </a:solidFill>
                <a:hlinkClick r:id="rId9" tooltip="Національна спілка письменників України"/>
              </a:rPr>
              <a:t> </a:t>
            </a:r>
            <a:r>
              <a:rPr lang="ru-RU" sz="2400" b="1" dirty="0" err="1" smtClean="0">
                <a:solidFill>
                  <a:srgbClr val="C00000"/>
                </a:solidFill>
                <a:hlinkClick r:id="rId9" tooltip="Національна спілка письменників України"/>
              </a:rPr>
              <a:t>письменників</a:t>
            </a:r>
            <a:r>
              <a:rPr lang="ru-RU" sz="2400" b="1" dirty="0" smtClean="0">
                <a:solidFill>
                  <a:srgbClr val="C00000"/>
                </a:solidFill>
                <a:hlinkClick r:id="rId9" tooltip="Національна спілка письменників України"/>
              </a:rPr>
              <a:t> </a:t>
            </a:r>
            <a:r>
              <a:rPr lang="ru-RU" sz="2400" b="1" dirty="0" err="1" smtClean="0">
                <a:solidFill>
                  <a:srgbClr val="C00000"/>
                </a:solidFill>
                <a:hlinkClick r:id="rId9" tooltip="Національна спілка письменників України"/>
              </a:rPr>
              <a:t>України</a:t>
            </a:r>
            <a:r>
              <a:rPr lang="ru-RU" sz="2400" b="1" dirty="0" smtClean="0">
                <a:solidFill>
                  <a:srgbClr val="C00000"/>
                </a:solidFill>
              </a:rPr>
              <a:t>.</a:t>
            </a:r>
            <a:br>
              <a:rPr lang="ru-RU" sz="2400" b="1" dirty="0" smtClean="0">
                <a:solidFill>
                  <a:srgbClr val="C00000"/>
                </a:solidFill>
              </a:rPr>
            </a:br>
            <a:r>
              <a:rPr lang="ru-RU" sz="2400" b="1" dirty="0" err="1" smtClean="0">
                <a:solidFill>
                  <a:srgbClr val="C00000"/>
                </a:solidFill>
              </a:rPr>
              <a:t>Окремі</a:t>
            </a:r>
            <a:r>
              <a:rPr lang="ru-RU" sz="2400" b="1" dirty="0" smtClean="0">
                <a:solidFill>
                  <a:srgbClr val="C00000"/>
                </a:solidFill>
              </a:rPr>
              <a:t> твори </a:t>
            </a:r>
            <a:r>
              <a:rPr lang="ru-RU" sz="2400" b="1" dirty="0" err="1" smtClean="0">
                <a:solidFill>
                  <a:srgbClr val="C00000"/>
                </a:solidFill>
              </a:rPr>
              <a:t>перекладено</a:t>
            </a:r>
            <a:r>
              <a:rPr lang="ru-RU" sz="2400" b="1" dirty="0" smtClean="0">
                <a:solidFill>
                  <a:srgbClr val="C00000"/>
                </a:solidFill>
              </a:rPr>
              <a:t> </a:t>
            </a:r>
            <a:r>
              <a:rPr lang="ru-RU" sz="2400" b="1" dirty="0" err="1" smtClean="0">
                <a:solidFill>
                  <a:srgbClr val="C00000"/>
                </a:solidFill>
                <a:hlinkClick r:id="rId10" tooltip="Німецька мова"/>
              </a:rPr>
              <a:t>німецькою</a:t>
            </a:r>
            <a:r>
              <a:rPr lang="ru-RU" sz="2400" b="1" dirty="0" smtClean="0">
                <a:solidFill>
                  <a:srgbClr val="C00000"/>
                </a:solidFill>
              </a:rPr>
              <a:t>, </a:t>
            </a:r>
            <a:r>
              <a:rPr lang="ru-RU" sz="2400" b="1" dirty="0" err="1" smtClean="0">
                <a:solidFill>
                  <a:srgbClr val="C00000"/>
                </a:solidFill>
                <a:hlinkClick r:id="rId11" tooltip="Білоруська мова"/>
              </a:rPr>
              <a:t>білоруською</a:t>
            </a:r>
            <a:r>
              <a:rPr lang="ru-RU" sz="2400" b="1" dirty="0" smtClean="0">
                <a:solidFill>
                  <a:srgbClr val="C00000"/>
                </a:solidFill>
              </a:rPr>
              <a:t>, </a:t>
            </a:r>
            <a:r>
              <a:rPr lang="ru-RU" sz="2400" b="1" dirty="0" err="1" smtClean="0">
                <a:solidFill>
                  <a:srgbClr val="C00000"/>
                </a:solidFill>
                <a:hlinkClick r:id="rId12" tooltip="Словацька мова"/>
              </a:rPr>
              <a:t>словацькою</a:t>
            </a:r>
            <a:r>
              <a:rPr lang="ru-RU" sz="2400" b="1" dirty="0" smtClean="0">
                <a:solidFill>
                  <a:srgbClr val="C00000"/>
                </a:solidFill>
              </a:rPr>
              <a:t>, </a:t>
            </a:r>
            <a:r>
              <a:rPr lang="ru-RU" sz="2400" b="1" dirty="0" err="1" smtClean="0">
                <a:solidFill>
                  <a:srgbClr val="C00000"/>
                </a:solidFill>
                <a:hlinkClick r:id="rId13" tooltip="Сербська мова"/>
              </a:rPr>
              <a:t>сербською</a:t>
            </a:r>
            <a:r>
              <a:rPr lang="ru-RU" sz="2400" b="1" dirty="0" smtClean="0">
                <a:solidFill>
                  <a:srgbClr val="C00000"/>
                </a:solidFill>
              </a:rPr>
              <a:t>, </a:t>
            </a:r>
            <a:r>
              <a:rPr lang="ru-RU" sz="2400" b="1" dirty="0" err="1" smtClean="0">
                <a:solidFill>
                  <a:srgbClr val="C00000"/>
                </a:solidFill>
                <a:hlinkClick r:id="rId14" tooltip="Польська мова"/>
              </a:rPr>
              <a:t>польською</a:t>
            </a:r>
            <a:r>
              <a:rPr lang="ru-RU" sz="2400" b="1" dirty="0" smtClean="0">
                <a:solidFill>
                  <a:srgbClr val="C00000"/>
                </a:solidFill>
                <a:hlinkClick r:id="rId14" tooltip="Польська мова"/>
              </a:rPr>
              <a:t> </a:t>
            </a:r>
            <a:r>
              <a:rPr lang="ru-RU" sz="2400" b="1" dirty="0" err="1" smtClean="0">
                <a:solidFill>
                  <a:srgbClr val="C00000"/>
                </a:solidFill>
                <a:hlinkClick r:id="rId14" tooltip="Польська мова"/>
              </a:rPr>
              <a:t>мовами</a:t>
            </a:r>
            <a:r>
              <a:rPr lang="ru-RU" sz="2400" b="1" dirty="0" smtClean="0">
                <a:solidFill>
                  <a:srgbClr val="C00000"/>
                </a:solidFill>
              </a:rPr>
              <a:t>.</a:t>
            </a:r>
            <a:br>
              <a:rPr lang="ru-RU" sz="2400" b="1" dirty="0" smtClean="0">
                <a:solidFill>
                  <a:srgbClr val="C00000"/>
                </a:solidFill>
              </a:rPr>
            </a:br>
            <a:r>
              <a:rPr lang="ru-RU" sz="2400" b="1" dirty="0" err="1" smtClean="0">
                <a:solidFill>
                  <a:srgbClr val="C00000"/>
                </a:solidFill>
              </a:rPr>
              <a:t>Засновник</a:t>
            </a:r>
            <a:r>
              <a:rPr lang="ru-RU" sz="2400" b="1" dirty="0" smtClean="0">
                <a:solidFill>
                  <a:srgbClr val="C00000"/>
                </a:solidFill>
              </a:rPr>
              <a:t> </a:t>
            </a:r>
            <a:r>
              <a:rPr lang="ru-RU" sz="2400" b="1" dirty="0" err="1" smtClean="0">
                <a:solidFill>
                  <a:srgbClr val="C00000"/>
                </a:solidFill>
              </a:rPr>
              <a:t>і</a:t>
            </a:r>
            <a:r>
              <a:rPr lang="ru-RU" sz="2400" b="1" dirty="0" smtClean="0">
                <a:solidFill>
                  <a:srgbClr val="C00000"/>
                </a:solidFill>
              </a:rPr>
              <a:t> </a:t>
            </a:r>
            <a:r>
              <a:rPr lang="ru-RU" sz="2400" b="1" dirty="0" err="1" smtClean="0">
                <a:solidFill>
                  <a:srgbClr val="C00000"/>
                </a:solidFill>
              </a:rPr>
              <a:t>співголова</a:t>
            </a:r>
            <a:r>
              <a:rPr lang="ru-RU" sz="2400" b="1" dirty="0" smtClean="0">
                <a:solidFill>
                  <a:srgbClr val="C00000"/>
                </a:solidFill>
              </a:rPr>
              <a:t> </a:t>
            </a:r>
            <a:r>
              <a:rPr lang="ru-RU" sz="2400" b="1" dirty="0" err="1" smtClean="0">
                <a:solidFill>
                  <a:srgbClr val="C00000"/>
                </a:solidFill>
              </a:rPr>
              <a:t>журналістських</a:t>
            </a:r>
            <a:r>
              <a:rPr lang="ru-RU" sz="2400" b="1" dirty="0" smtClean="0">
                <a:solidFill>
                  <a:srgbClr val="C00000"/>
                </a:solidFill>
              </a:rPr>
              <a:t> </a:t>
            </a:r>
            <a:r>
              <a:rPr lang="ru-RU" sz="2400" b="1" dirty="0" err="1" smtClean="0">
                <a:solidFill>
                  <a:srgbClr val="C00000"/>
                </a:solidFill>
              </a:rPr>
              <a:t>клубів</a:t>
            </a:r>
            <a:r>
              <a:rPr lang="ru-RU" sz="2400" b="1" dirty="0" smtClean="0">
                <a:solidFill>
                  <a:srgbClr val="C00000"/>
                </a:solidFill>
              </a:rPr>
              <a:t> «</a:t>
            </a:r>
            <a:r>
              <a:rPr lang="ru-RU" sz="2400" b="1" dirty="0" err="1" smtClean="0">
                <a:solidFill>
                  <a:srgbClr val="C00000"/>
                </a:solidFill>
              </a:rPr>
              <a:t>НеТаємна</a:t>
            </a:r>
            <a:r>
              <a:rPr lang="ru-RU" sz="2400" b="1" dirty="0" smtClean="0">
                <a:solidFill>
                  <a:srgbClr val="C00000"/>
                </a:solidFill>
              </a:rPr>
              <a:t> вечеря» та «Театрал </a:t>
            </a:r>
            <a:r>
              <a:rPr lang="ru-RU" sz="2400" b="1" dirty="0" err="1" smtClean="0">
                <a:solidFill>
                  <a:srgbClr val="C00000"/>
                </a:solidFill>
              </a:rPr>
              <a:t>Закарпаття</a:t>
            </a:r>
            <a:r>
              <a:rPr lang="ru-RU" sz="2400" b="1" dirty="0" smtClean="0">
                <a:solidFill>
                  <a:srgbClr val="C00000"/>
                </a:solidFill>
              </a:rPr>
              <a:t>».</a:t>
            </a:r>
            <a:endParaRPr lang="ru-RU" sz="2400" b="1" dirty="0">
              <a:solidFill>
                <a:srgbClr val="C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linda6035.ucoz.ru/fokina_l-p-shariki.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Подзаголовок 2"/>
          <p:cNvSpPr>
            <a:spLocks noGrp="1"/>
          </p:cNvSpPr>
          <p:nvPr>
            <p:ph type="subTitle" idx="1"/>
          </p:nvPr>
        </p:nvSpPr>
        <p:spPr/>
        <p:txBody>
          <a:bodyPr/>
          <a:lstStyle/>
          <a:p>
            <a:endParaRPr lang="ru-RU" dirty="0"/>
          </a:p>
        </p:txBody>
      </p:sp>
      <p:sp>
        <p:nvSpPr>
          <p:cNvPr id="2" name="Заголовок 1"/>
          <p:cNvSpPr>
            <a:spLocks noGrp="1"/>
          </p:cNvSpPr>
          <p:nvPr>
            <p:ph type="ctrTitle"/>
          </p:nvPr>
        </p:nvSpPr>
        <p:spPr/>
        <p:txBody>
          <a:bodyPr/>
          <a:lstStyle/>
          <a:p>
            <a:endParaRPr lang="ru-RU" dirty="0"/>
          </a:p>
        </p:txBody>
      </p:sp>
      <p:pic>
        <p:nvPicPr>
          <p:cNvPr id="12290" name="Picture 2" descr="https://upload.wikimedia.org/wikipedia/commons/thumb/8/8d/Koronatsiya_Slova_2013_1937_38.jpg/1280px-Koronatsiya_Slova_2013_1937_38.jpg"/>
          <p:cNvPicPr>
            <a:picLocks noChangeAspect="1" noChangeArrowheads="1"/>
          </p:cNvPicPr>
          <p:nvPr/>
        </p:nvPicPr>
        <p:blipFill>
          <a:blip r:embed="rId3"/>
          <a:srcRect/>
          <a:stretch>
            <a:fillRect/>
          </a:stretch>
        </p:blipFill>
        <p:spPr bwMode="auto">
          <a:xfrm>
            <a:off x="-428660" y="0"/>
            <a:ext cx="11191900" cy="80772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linda6035.ucoz.ru/fokina_l-p-shariki.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Подзаголовок 2"/>
          <p:cNvSpPr>
            <a:spLocks noGrp="1"/>
          </p:cNvSpPr>
          <p:nvPr>
            <p:ph type="subTitle" idx="1"/>
          </p:nvPr>
        </p:nvSpPr>
        <p:spPr>
          <a:xfrm>
            <a:off x="571472" y="1071546"/>
            <a:ext cx="8072494" cy="5000660"/>
          </a:xfrm>
        </p:spPr>
        <p:txBody>
          <a:bodyPr>
            <a:normAutofit fontScale="62500" lnSpcReduction="20000"/>
          </a:bodyPr>
          <a:lstStyle/>
          <a:p>
            <a:r>
              <a:rPr lang="ru-RU" sz="5800" b="1" dirty="0" err="1" smtClean="0">
                <a:solidFill>
                  <a:srgbClr val="002060"/>
                </a:solidFill>
              </a:rPr>
              <a:t>Дитячі</a:t>
            </a:r>
            <a:r>
              <a:rPr lang="ru-RU" sz="5800" b="1" dirty="0" smtClean="0">
                <a:solidFill>
                  <a:srgbClr val="002060"/>
                </a:solidFill>
              </a:rPr>
              <a:t> книжки</a:t>
            </a:r>
          </a:p>
          <a:p>
            <a:r>
              <a:rPr lang="ru-RU" b="1" dirty="0" smtClean="0">
                <a:solidFill>
                  <a:srgbClr val="C00000"/>
                </a:solidFill>
              </a:rPr>
              <a:t>«</a:t>
            </a:r>
            <a:r>
              <a:rPr lang="ru-RU" b="1" dirty="0" err="1" smtClean="0">
                <a:solidFill>
                  <a:srgbClr val="C00000"/>
                </a:solidFill>
              </a:rPr>
              <a:t>Неймовірні</a:t>
            </a:r>
            <a:r>
              <a:rPr lang="ru-RU" b="1" dirty="0" smtClean="0">
                <a:solidFill>
                  <a:srgbClr val="C00000"/>
                </a:solidFill>
              </a:rPr>
              <a:t> </a:t>
            </a:r>
            <a:r>
              <a:rPr lang="ru-RU" b="1" dirty="0" err="1" smtClean="0">
                <a:solidFill>
                  <a:srgbClr val="C00000"/>
                </a:solidFill>
              </a:rPr>
              <a:t>пригоди</a:t>
            </a:r>
            <a:r>
              <a:rPr lang="ru-RU" b="1" dirty="0" smtClean="0">
                <a:solidFill>
                  <a:srgbClr val="C00000"/>
                </a:solidFill>
              </a:rPr>
              <a:t> </a:t>
            </a:r>
            <a:r>
              <a:rPr lang="ru-RU" b="1" dirty="0" err="1" smtClean="0">
                <a:solidFill>
                  <a:srgbClr val="C00000"/>
                </a:solidFill>
              </a:rPr>
              <a:t>Івана</a:t>
            </a:r>
            <a:r>
              <a:rPr lang="ru-RU" b="1" dirty="0" smtClean="0">
                <a:solidFill>
                  <a:srgbClr val="C00000"/>
                </a:solidFill>
              </a:rPr>
              <a:t> </a:t>
            </a:r>
            <a:r>
              <a:rPr lang="ru-RU" b="1" dirty="0" err="1" smtClean="0">
                <a:solidFill>
                  <a:srgbClr val="C00000"/>
                </a:solidFill>
              </a:rPr>
              <a:t>Сили</a:t>
            </a:r>
            <a:r>
              <a:rPr lang="ru-RU" b="1" dirty="0" smtClean="0">
                <a:solidFill>
                  <a:srgbClr val="C00000"/>
                </a:solidFill>
              </a:rPr>
              <a:t>, </a:t>
            </a:r>
            <a:r>
              <a:rPr lang="ru-RU" b="1" dirty="0" err="1" smtClean="0">
                <a:solidFill>
                  <a:srgbClr val="C00000"/>
                </a:solidFill>
              </a:rPr>
              <a:t>найдужчої</a:t>
            </a:r>
            <a:r>
              <a:rPr lang="ru-RU" b="1" dirty="0" smtClean="0">
                <a:solidFill>
                  <a:srgbClr val="C00000"/>
                </a:solidFill>
              </a:rPr>
              <a:t> </a:t>
            </a:r>
            <a:r>
              <a:rPr lang="ru-RU" b="1" dirty="0" err="1" smtClean="0">
                <a:solidFill>
                  <a:srgbClr val="C00000"/>
                </a:solidFill>
              </a:rPr>
              <a:t>людини</a:t>
            </a:r>
            <a:r>
              <a:rPr lang="ru-RU" b="1" dirty="0" smtClean="0">
                <a:solidFill>
                  <a:srgbClr val="C00000"/>
                </a:solidFill>
              </a:rPr>
              <a:t> </a:t>
            </a:r>
            <a:r>
              <a:rPr lang="ru-RU" b="1" dirty="0" err="1" smtClean="0">
                <a:solidFill>
                  <a:srgbClr val="C00000"/>
                </a:solidFill>
              </a:rPr>
              <a:t>світу</a:t>
            </a:r>
            <a:r>
              <a:rPr lang="ru-RU" b="1" dirty="0" smtClean="0">
                <a:solidFill>
                  <a:srgbClr val="C00000"/>
                </a:solidFill>
              </a:rPr>
              <a:t>» (</a:t>
            </a:r>
            <a:r>
              <a:rPr lang="ru-RU" b="1" dirty="0" smtClean="0">
                <a:solidFill>
                  <a:srgbClr val="C00000"/>
                </a:solidFill>
                <a:hlinkClick r:id="rId3" tooltip="Видавництво Старого Лева"/>
              </a:rPr>
              <a:t>«</a:t>
            </a:r>
            <a:r>
              <a:rPr lang="ru-RU" b="1" dirty="0" err="1" smtClean="0">
                <a:solidFill>
                  <a:srgbClr val="C00000"/>
                </a:solidFill>
                <a:hlinkClick r:id="rId3" tooltip="Видавництво Старого Лева"/>
              </a:rPr>
              <a:t>Видавництво</a:t>
            </a:r>
            <a:r>
              <a:rPr lang="ru-RU" b="1" dirty="0" smtClean="0">
                <a:solidFill>
                  <a:srgbClr val="C00000"/>
                </a:solidFill>
                <a:hlinkClick r:id="rId3" tooltip="Видавництво Старого Лева"/>
              </a:rPr>
              <a:t> Старого Лева»</a:t>
            </a:r>
            <a:r>
              <a:rPr lang="ru-RU" b="1" dirty="0" smtClean="0">
                <a:solidFill>
                  <a:srgbClr val="C00000"/>
                </a:solidFill>
              </a:rPr>
              <a:t>, </a:t>
            </a:r>
            <a:r>
              <a:rPr lang="ru-RU" b="1" dirty="0" smtClean="0">
                <a:solidFill>
                  <a:srgbClr val="C00000"/>
                </a:solidFill>
                <a:hlinkClick r:id="rId4" tooltip="2007 у літературі"/>
              </a:rPr>
              <a:t>2007</a:t>
            </a:r>
            <a:r>
              <a:rPr lang="ru-RU" b="1" dirty="0" smtClean="0">
                <a:solidFill>
                  <a:srgbClr val="C00000"/>
                </a:solidFill>
              </a:rPr>
              <a:t>)</a:t>
            </a:r>
          </a:p>
          <a:p>
            <a:r>
              <a:rPr lang="ru-RU" b="1" dirty="0" smtClean="0">
                <a:solidFill>
                  <a:srgbClr val="C00000"/>
                </a:solidFill>
              </a:rPr>
              <a:t>«</a:t>
            </a:r>
            <a:r>
              <a:rPr lang="ru-RU" b="1" dirty="0" err="1" smtClean="0">
                <a:solidFill>
                  <a:srgbClr val="C00000"/>
                </a:solidFill>
              </a:rPr>
              <a:t>Пригоди</a:t>
            </a:r>
            <a:r>
              <a:rPr lang="ru-RU" b="1" dirty="0" smtClean="0">
                <a:solidFill>
                  <a:srgbClr val="C00000"/>
                </a:solidFill>
              </a:rPr>
              <a:t> </a:t>
            </a:r>
            <a:r>
              <a:rPr lang="ru-RU" b="1" dirty="0" err="1" smtClean="0">
                <a:solidFill>
                  <a:srgbClr val="C00000"/>
                </a:solidFill>
              </a:rPr>
              <a:t>тричі</a:t>
            </a:r>
            <a:r>
              <a:rPr lang="ru-RU" b="1" dirty="0" smtClean="0">
                <a:solidFill>
                  <a:srgbClr val="C00000"/>
                </a:solidFill>
              </a:rPr>
              <a:t> славного </a:t>
            </a:r>
            <a:r>
              <a:rPr lang="ru-RU" b="1" dirty="0" err="1" smtClean="0">
                <a:solidFill>
                  <a:srgbClr val="C00000"/>
                </a:solidFill>
              </a:rPr>
              <a:t>розбійника</a:t>
            </a:r>
            <a:r>
              <a:rPr lang="ru-RU" b="1" dirty="0" smtClean="0">
                <a:solidFill>
                  <a:srgbClr val="C00000"/>
                </a:solidFill>
              </a:rPr>
              <a:t> </a:t>
            </a:r>
            <a:r>
              <a:rPr lang="ru-RU" b="1" dirty="0" err="1" smtClean="0">
                <a:solidFill>
                  <a:srgbClr val="C00000"/>
                </a:solidFill>
                <a:hlinkClick r:id="rId5" tooltip="Пинтя Хоробрий"/>
              </a:rPr>
              <a:t>Пинті</a:t>
            </a:r>
            <a:r>
              <a:rPr lang="ru-RU" b="1" dirty="0" smtClean="0">
                <a:solidFill>
                  <a:srgbClr val="C00000"/>
                </a:solidFill>
                <a:hlinkClick r:id="rId5" tooltip="Пинтя Хоробрий"/>
              </a:rPr>
              <a:t>»</a:t>
            </a:r>
            <a:r>
              <a:rPr lang="ru-RU" b="1" dirty="0" smtClean="0">
                <a:solidFill>
                  <a:srgbClr val="C00000"/>
                </a:solidFill>
              </a:rPr>
              <a:t> (</a:t>
            </a:r>
            <a:r>
              <a:rPr lang="ru-RU" b="1" dirty="0" smtClean="0">
                <a:solidFill>
                  <a:srgbClr val="C00000"/>
                </a:solidFill>
                <a:hlinkClick r:id="rId3" tooltip="Видавництво Старого Лева"/>
              </a:rPr>
              <a:t>«</a:t>
            </a:r>
            <a:r>
              <a:rPr lang="ru-RU" b="1" dirty="0" err="1" smtClean="0">
                <a:solidFill>
                  <a:srgbClr val="C00000"/>
                </a:solidFill>
                <a:hlinkClick r:id="rId3" tooltip="Видавництво Старого Лева"/>
              </a:rPr>
              <a:t>Видавництво</a:t>
            </a:r>
            <a:r>
              <a:rPr lang="ru-RU" b="1" dirty="0" smtClean="0">
                <a:solidFill>
                  <a:srgbClr val="C00000"/>
                </a:solidFill>
                <a:hlinkClick r:id="rId3" tooltip="Видавництво Старого Лева"/>
              </a:rPr>
              <a:t> Старого Лева»</a:t>
            </a:r>
            <a:r>
              <a:rPr lang="ru-RU" b="1" dirty="0" smtClean="0">
                <a:solidFill>
                  <a:srgbClr val="C00000"/>
                </a:solidFill>
              </a:rPr>
              <a:t>, </a:t>
            </a:r>
            <a:r>
              <a:rPr lang="ru-RU" b="1" dirty="0" smtClean="0">
                <a:solidFill>
                  <a:srgbClr val="C00000"/>
                </a:solidFill>
                <a:hlinkClick r:id="rId6" tooltip="2008 у літературі"/>
              </a:rPr>
              <a:t>2008</a:t>
            </a:r>
            <a:r>
              <a:rPr lang="ru-RU" b="1" dirty="0" smtClean="0">
                <a:solidFill>
                  <a:srgbClr val="C00000"/>
                </a:solidFill>
              </a:rPr>
              <a:t>)</a:t>
            </a:r>
          </a:p>
          <a:p>
            <a:r>
              <a:rPr lang="ru-RU" b="1" dirty="0" smtClean="0">
                <a:solidFill>
                  <a:srgbClr val="C00000"/>
                </a:solidFill>
              </a:rPr>
              <a:t>«</a:t>
            </a:r>
            <a:r>
              <a:rPr lang="ru-RU" b="1" dirty="0" err="1" smtClean="0">
                <a:solidFill>
                  <a:srgbClr val="C00000"/>
                </a:solidFill>
              </a:rPr>
              <a:t>Галуна-Лалуна</a:t>
            </a:r>
            <a:r>
              <a:rPr lang="ru-RU" b="1" dirty="0" smtClean="0">
                <a:solidFill>
                  <a:srgbClr val="C00000"/>
                </a:solidFill>
              </a:rPr>
              <a:t> </a:t>
            </a:r>
            <a:r>
              <a:rPr lang="ru-RU" b="1" dirty="0" err="1" smtClean="0">
                <a:solidFill>
                  <a:srgbClr val="C00000"/>
                </a:solidFill>
              </a:rPr>
              <a:t>або</a:t>
            </a:r>
            <a:r>
              <a:rPr lang="ru-RU" b="1" dirty="0" smtClean="0">
                <a:solidFill>
                  <a:srgbClr val="C00000"/>
                </a:solidFill>
              </a:rPr>
              <a:t> </a:t>
            </a:r>
            <a:r>
              <a:rPr lang="ru-RU" b="1" dirty="0" err="1" smtClean="0">
                <a:solidFill>
                  <a:srgbClr val="C00000"/>
                </a:solidFill>
              </a:rPr>
              <a:t>Іван</a:t>
            </a:r>
            <a:r>
              <a:rPr lang="ru-RU" b="1" dirty="0" smtClean="0">
                <a:solidFill>
                  <a:srgbClr val="C00000"/>
                </a:solidFill>
              </a:rPr>
              <a:t> Сила на </a:t>
            </a:r>
            <a:r>
              <a:rPr lang="ru-RU" b="1" dirty="0" err="1" smtClean="0">
                <a:solidFill>
                  <a:srgbClr val="C00000"/>
                </a:solidFill>
              </a:rPr>
              <a:t>острові</a:t>
            </a:r>
            <a:r>
              <a:rPr lang="ru-RU" b="1" dirty="0" smtClean="0">
                <a:solidFill>
                  <a:srgbClr val="C00000"/>
                </a:solidFill>
              </a:rPr>
              <a:t> </a:t>
            </a:r>
            <a:r>
              <a:rPr lang="ru-RU" b="1" dirty="0" err="1" smtClean="0">
                <a:solidFill>
                  <a:srgbClr val="C00000"/>
                </a:solidFill>
              </a:rPr>
              <a:t>Щастя</a:t>
            </a:r>
            <a:r>
              <a:rPr lang="ru-RU" b="1" dirty="0" smtClean="0">
                <a:solidFill>
                  <a:srgbClr val="C00000"/>
                </a:solidFill>
              </a:rPr>
              <a:t>» (</a:t>
            </a:r>
            <a:r>
              <a:rPr lang="ru-RU" b="1" dirty="0" smtClean="0">
                <a:solidFill>
                  <a:srgbClr val="C00000"/>
                </a:solidFill>
                <a:hlinkClick r:id="rId3" tooltip="Видавництво Старого Лева"/>
              </a:rPr>
              <a:t>«</a:t>
            </a:r>
            <a:r>
              <a:rPr lang="ru-RU" b="1" dirty="0" err="1" smtClean="0">
                <a:solidFill>
                  <a:srgbClr val="C00000"/>
                </a:solidFill>
                <a:hlinkClick r:id="rId3" tooltip="Видавництво Старого Лева"/>
              </a:rPr>
              <a:t>Видавництво</a:t>
            </a:r>
            <a:r>
              <a:rPr lang="ru-RU" b="1" dirty="0" smtClean="0">
                <a:solidFill>
                  <a:srgbClr val="C00000"/>
                </a:solidFill>
                <a:hlinkClick r:id="rId3" tooltip="Видавництво Старого Лева"/>
              </a:rPr>
              <a:t> Старого Лева»</a:t>
            </a:r>
            <a:r>
              <a:rPr lang="ru-RU" b="1" dirty="0" smtClean="0">
                <a:solidFill>
                  <a:srgbClr val="C00000"/>
                </a:solidFill>
              </a:rPr>
              <a:t>, </a:t>
            </a:r>
            <a:r>
              <a:rPr lang="ru-RU" b="1" dirty="0" smtClean="0">
                <a:solidFill>
                  <a:srgbClr val="C00000"/>
                </a:solidFill>
                <a:hlinkClick r:id="rId7" tooltip="2010 у літературі"/>
              </a:rPr>
              <a:t>2010</a:t>
            </a:r>
            <a:r>
              <a:rPr lang="ru-RU" b="1" dirty="0" smtClean="0">
                <a:solidFill>
                  <a:srgbClr val="C00000"/>
                </a:solidFill>
              </a:rPr>
              <a:t>)</a:t>
            </a:r>
          </a:p>
          <a:p>
            <a:r>
              <a:rPr lang="ru-RU" b="1" dirty="0" smtClean="0">
                <a:solidFill>
                  <a:srgbClr val="C00000"/>
                </a:solidFill>
              </a:rPr>
              <a:t>«</a:t>
            </a:r>
            <a:r>
              <a:rPr lang="ru-RU" b="1" dirty="0" err="1" smtClean="0">
                <a:solidFill>
                  <a:srgbClr val="C00000"/>
                </a:solidFill>
              </a:rPr>
              <a:t>Олександр</a:t>
            </a:r>
            <a:r>
              <a:rPr lang="ru-RU" b="1" dirty="0" smtClean="0">
                <a:solidFill>
                  <a:srgbClr val="C00000"/>
                </a:solidFill>
              </a:rPr>
              <a:t> </a:t>
            </a:r>
            <a:r>
              <a:rPr lang="ru-RU" b="1" dirty="0" err="1" smtClean="0">
                <a:solidFill>
                  <a:srgbClr val="C00000"/>
                </a:solidFill>
              </a:rPr>
              <a:t>Гаврош</a:t>
            </a:r>
            <a:r>
              <a:rPr lang="ru-RU" b="1" dirty="0" smtClean="0">
                <a:solidFill>
                  <a:srgbClr val="C00000"/>
                </a:solidFill>
              </a:rPr>
              <a:t> про </a:t>
            </a:r>
            <a:r>
              <a:rPr lang="ru-RU" b="1" dirty="0" err="1" smtClean="0">
                <a:solidFill>
                  <a:srgbClr val="C00000"/>
                </a:solidFill>
              </a:rPr>
              <a:t>Григора</a:t>
            </a:r>
            <a:r>
              <a:rPr lang="ru-RU" b="1" dirty="0" smtClean="0">
                <a:solidFill>
                  <a:srgbClr val="C00000"/>
                </a:solidFill>
              </a:rPr>
              <a:t> </a:t>
            </a:r>
            <a:r>
              <a:rPr lang="ru-RU" b="1" dirty="0" err="1" smtClean="0">
                <a:solidFill>
                  <a:srgbClr val="C00000"/>
                </a:solidFill>
              </a:rPr>
              <a:t>Пинтю</a:t>
            </a:r>
            <a:r>
              <a:rPr lang="ru-RU" b="1" dirty="0" smtClean="0">
                <a:solidFill>
                  <a:srgbClr val="C00000"/>
                </a:solidFill>
              </a:rPr>
              <a:t>, </a:t>
            </a:r>
            <a:r>
              <a:rPr lang="ru-RU" b="1" dirty="0" err="1" smtClean="0">
                <a:solidFill>
                  <a:srgbClr val="C00000"/>
                </a:solidFill>
              </a:rPr>
              <a:t>Олександра</a:t>
            </a:r>
            <a:r>
              <a:rPr lang="ru-RU" b="1" dirty="0" smtClean="0">
                <a:solidFill>
                  <a:srgbClr val="C00000"/>
                </a:solidFill>
              </a:rPr>
              <a:t> </a:t>
            </a:r>
            <a:r>
              <a:rPr lang="ru-RU" b="1" dirty="0" err="1" smtClean="0">
                <a:solidFill>
                  <a:srgbClr val="C00000"/>
                </a:solidFill>
              </a:rPr>
              <a:t>Духновича</a:t>
            </a:r>
            <a:r>
              <a:rPr lang="ru-RU" b="1" dirty="0" smtClean="0">
                <a:solidFill>
                  <a:srgbClr val="C00000"/>
                </a:solidFill>
              </a:rPr>
              <a:t>, </a:t>
            </a:r>
            <a:r>
              <a:rPr lang="ru-RU" b="1" dirty="0" err="1" smtClean="0">
                <a:solidFill>
                  <a:srgbClr val="C00000"/>
                </a:solidFill>
              </a:rPr>
              <a:t>Івана</a:t>
            </a:r>
            <a:r>
              <a:rPr lang="ru-RU" b="1" dirty="0" smtClean="0">
                <a:solidFill>
                  <a:srgbClr val="C00000"/>
                </a:solidFill>
              </a:rPr>
              <a:t> Силу, </a:t>
            </a:r>
            <a:r>
              <a:rPr lang="ru-RU" b="1" dirty="0" err="1" smtClean="0">
                <a:solidFill>
                  <a:srgbClr val="C00000"/>
                </a:solidFill>
              </a:rPr>
              <a:t>Адальберта</a:t>
            </a:r>
            <a:r>
              <a:rPr lang="ru-RU" b="1" dirty="0" smtClean="0">
                <a:solidFill>
                  <a:srgbClr val="C00000"/>
                </a:solidFill>
              </a:rPr>
              <a:t> </a:t>
            </a:r>
            <a:r>
              <a:rPr lang="ru-RU" b="1" dirty="0" err="1" smtClean="0">
                <a:solidFill>
                  <a:srgbClr val="C00000"/>
                </a:solidFill>
              </a:rPr>
              <a:t>Ерделі</a:t>
            </a:r>
            <a:r>
              <a:rPr lang="ru-RU" b="1" dirty="0" smtClean="0">
                <a:solidFill>
                  <a:srgbClr val="C00000"/>
                </a:solidFill>
              </a:rPr>
              <a:t>, Августина Волошина» (</a:t>
            </a:r>
            <a:r>
              <a:rPr lang="ru-RU" b="1" dirty="0" smtClean="0">
                <a:solidFill>
                  <a:srgbClr val="C00000"/>
                </a:solidFill>
                <a:hlinkClick r:id="rId8" tooltip="Грані-Т"/>
              </a:rPr>
              <a:t>«</a:t>
            </a:r>
            <a:r>
              <a:rPr lang="ru-RU" b="1" dirty="0" err="1" smtClean="0">
                <a:solidFill>
                  <a:srgbClr val="C00000"/>
                </a:solidFill>
                <a:hlinkClick r:id="rId8" tooltip="Грані-Т"/>
              </a:rPr>
              <a:t>Грані-Т</a:t>
            </a:r>
            <a:r>
              <a:rPr lang="ru-RU" b="1" dirty="0" smtClean="0">
                <a:solidFill>
                  <a:srgbClr val="C00000"/>
                </a:solidFill>
                <a:hlinkClick r:id="rId8" tooltip="Грані-Т"/>
              </a:rPr>
              <a:t>»</a:t>
            </a:r>
            <a:r>
              <a:rPr lang="ru-RU" b="1" dirty="0" smtClean="0">
                <a:solidFill>
                  <a:srgbClr val="C00000"/>
                </a:solidFill>
              </a:rPr>
              <a:t>, 2011, </a:t>
            </a:r>
            <a:r>
              <a:rPr lang="ru-RU" b="1" dirty="0" err="1" smtClean="0">
                <a:solidFill>
                  <a:srgbClr val="C00000"/>
                </a:solidFill>
              </a:rPr>
              <a:t>Серія</a:t>
            </a:r>
            <a:r>
              <a:rPr lang="ru-RU" b="1" dirty="0" smtClean="0">
                <a:solidFill>
                  <a:srgbClr val="C00000"/>
                </a:solidFill>
              </a:rPr>
              <a:t> </a:t>
            </a:r>
            <a:r>
              <a:rPr lang="ru-RU" b="1" dirty="0" smtClean="0">
                <a:solidFill>
                  <a:srgbClr val="C00000"/>
                </a:solidFill>
                <a:hlinkClick r:id="rId9" tooltip="Життя видатних дітей"/>
              </a:rPr>
              <a:t>«</a:t>
            </a:r>
            <a:r>
              <a:rPr lang="ru-RU" b="1" dirty="0" err="1" smtClean="0">
                <a:solidFill>
                  <a:srgbClr val="C00000"/>
                </a:solidFill>
                <a:hlinkClick r:id="rId9" tooltip="Життя видатних дітей"/>
              </a:rPr>
              <a:t>Життя</a:t>
            </a:r>
            <a:r>
              <a:rPr lang="ru-RU" b="1" dirty="0" smtClean="0">
                <a:solidFill>
                  <a:srgbClr val="C00000"/>
                </a:solidFill>
                <a:hlinkClick r:id="rId9" tooltip="Життя видатних дітей"/>
              </a:rPr>
              <a:t> </a:t>
            </a:r>
            <a:r>
              <a:rPr lang="ru-RU" b="1" dirty="0" err="1" smtClean="0">
                <a:solidFill>
                  <a:srgbClr val="C00000"/>
                </a:solidFill>
                <a:hlinkClick r:id="rId9" tooltip="Життя видатних дітей"/>
              </a:rPr>
              <a:t>видатних</a:t>
            </a:r>
            <a:r>
              <a:rPr lang="ru-RU" b="1" dirty="0" smtClean="0">
                <a:solidFill>
                  <a:srgbClr val="C00000"/>
                </a:solidFill>
                <a:hlinkClick r:id="rId9" tooltip="Життя видатних дітей"/>
              </a:rPr>
              <a:t> </a:t>
            </a:r>
            <a:r>
              <a:rPr lang="ru-RU" b="1" dirty="0" err="1" smtClean="0">
                <a:solidFill>
                  <a:srgbClr val="C00000"/>
                </a:solidFill>
                <a:hlinkClick r:id="rId9" tooltip="Життя видатних дітей"/>
              </a:rPr>
              <a:t>дітей</a:t>
            </a:r>
            <a:r>
              <a:rPr lang="ru-RU" b="1" dirty="0" smtClean="0">
                <a:solidFill>
                  <a:srgbClr val="C00000"/>
                </a:solidFill>
                <a:hlinkClick r:id="rId9" tooltip="Життя видатних дітей"/>
              </a:rPr>
              <a:t>»</a:t>
            </a:r>
            <a:r>
              <a:rPr lang="ru-RU" b="1" dirty="0" smtClean="0">
                <a:solidFill>
                  <a:srgbClr val="C00000"/>
                </a:solidFill>
              </a:rPr>
              <a:t>)</a:t>
            </a:r>
          </a:p>
          <a:p>
            <a:r>
              <a:rPr lang="ru-RU" b="1" dirty="0" smtClean="0">
                <a:solidFill>
                  <a:srgbClr val="C00000"/>
                </a:solidFill>
              </a:rPr>
              <a:t>«</a:t>
            </a:r>
            <a:r>
              <a:rPr lang="ru-RU" b="1" dirty="0" err="1" smtClean="0">
                <a:solidFill>
                  <a:srgbClr val="C00000"/>
                </a:solidFill>
              </a:rPr>
              <a:t>Дідо-Всевідо</a:t>
            </a:r>
            <a:r>
              <a:rPr lang="ru-RU" b="1" dirty="0" smtClean="0">
                <a:solidFill>
                  <a:srgbClr val="C00000"/>
                </a:solidFill>
              </a:rPr>
              <a:t>» (</a:t>
            </a:r>
            <a:r>
              <a:rPr lang="ru-RU" b="1" dirty="0" smtClean="0">
                <a:solidFill>
                  <a:srgbClr val="C00000"/>
                </a:solidFill>
                <a:hlinkClick r:id="rId3" tooltip="Видавництво Старого Лева"/>
              </a:rPr>
              <a:t>«</a:t>
            </a:r>
            <a:r>
              <a:rPr lang="ru-RU" b="1" dirty="0" err="1" smtClean="0">
                <a:solidFill>
                  <a:srgbClr val="C00000"/>
                </a:solidFill>
                <a:hlinkClick r:id="rId3" tooltip="Видавництво Старого Лева"/>
              </a:rPr>
              <a:t>Видавництво</a:t>
            </a:r>
            <a:r>
              <a:rPr lang="ru-RU" b="1" dirty="0" smtClean="0">
                <a:solidFill>
                  <a:srgbClr val="C00000"/>
                </a:solidFill>
                <a:hlinkClick r:id="rId3" tooltip="Видавництво Старого Лева"/>
              </a:rPr>
              <a:t> Старого Лева»</a:t>
            </a:r>
            <a:r>
              <a:rPr lang="ru-RU" b="1" dirty="0" smtClean="0">
                <a:solidFill>
                  <a:srgbClr val="C00000"/>
                </a:solidFill>
              </a:rPr>
              <a:t>, </a:t>
            </a:r>
            <a:r>
              <a:rPr lang="ru-RU" b="1" dirty="0" smtClean="0">
                <a:solidFill>
                  <a:srgbClr val="C00000"/>
                </a:solidFill>
                <a:hlinkClick r:id="rId10" tooltip="2013 у літературі"/>
              </a:rPr>
              <a:t>2013</a:t>
            </a:r>
            <a:r>
              <a:rPr lang="ru-RU" b="1" dirty="0" smtClean="0">
                <a:solidFill>
                  <a:srgbClr val="C00000"/>
                </a:solidFill>
              </a:rPr>
              <a:t>)</a:t>
            </a:r>
          </a:p>
          <a:p>
            <a:r>
              <a:rPr lang="ru-RU" b="1" dirty="0" smtClean="0">
                <a:solidFill>
                  <a:srgbClr val="C00000"/>
                </a:solidFill>
              </a:rPr>
              <a:t>«</a:t>
            </a:r>
            <a:r>
              <a:rPr lang="ru-RU" b="1" dirty="0" err="1" smtClean="0">
                <a:solidFill>
                  <a:srgbClr val="C00000"/>
                </a:solidFill>
              </a:rPr>
              <a:t>Розбійник</a:t>
            </a:r>
            <a:r>
              <a:rPr lang="ru-RU" b="1" dirty="0" smtClean="0">
                <a:solidFill>
                  <a:srgbClr val="C00000"/>
                </a:solidFill>
              </a:rPr>
              <a:t> </a:t>
            </a:r>
            <a:r>
              <a:rPr lang="ru-RU" b="1" dirty="0" err="1" smtClean="0">
                <a:solidFill>
                  <a:srgbClr val="C00000"/>
                </a:solidFill>
              </a:rPr>
              <a:t>Пинтя</a:t>
            </a:r>
            <a:r>
              <a:rPr lang="ru-RU" b="1" dirty="0" smtClean="0">
                <a:solidFill>
                  <a:srgbClr val="C00000"/>
                </a:solidFill>
              </a:rPr>
              <a:t> у Заклятому </a:t>
            </a:r>
            <a:r>
              <a:rPr lang="ru-RU" b="1" dirty="0" err="1" smtClean="0">
                <a:solidFill>
                  <a:srgbClr val="C00000"/>
                </a:solidFill>
              </a:rPr>
              <a:t>місті</a:t>
            </a:r>
            <a:r>
              <a:rPr lang="ru-RU" b="1" dirty="0" smtClean="0">
                <a:solidFill>
                  <a:srgbClr val="C00000"/>
                </a:solidFill>
              </a:rPr>
              <a:t>» (</a:t>
            </a:r>
            <a:r>
              <a:rPr lang="ru-RU" b="1" dirty="0" smtClean="0">
                <a:solidFill>
                  <a:srgbClr val="C00000"/>
                </a:solidFill>
                <a:hlinkClick r:id="rId11" tooltip="А-ба-ба-га-ла-ма-га"/>
              </a:rPr>
              <a:t>«</a:t>
            </a:r>
            <a:r>
              <a:rPr lang="ru-RU" b="1" dirty="0" err="1" smtClean="0">
                <a:solidFill>
                  <a:srgbClr val="C00000"/>
                </a:solidFill>
                <a:hlinkClick r:id="rId11" tooltip="А-ба-ба-га-ла-ма-га"/>
              </a:rPr>
              <a:t>А-ба-ба-га-ла-ма-га</a:t>
            </a:r>
            <a:r>
              <a:rPr lang="ru-RU" b="1" dirty="0" smtClean="0">
                <a:solidFill>
                  <a:srgbClr val="C00000"/>
                </a:solidFill>
                <a:hlinkClick r:id="rId11" tooltip="А-ба-ба-га-ла-ма-га"/>
              </a:rPr>
              <a:t>»</a:t>
            </a:r>
            <a:r>
              <a:rPr lang="ru-RU" b="1" dirty="0" smtClean="0">
                <a:solidFill>
                  <a:srgbClr val="C00000"/>
                </a:solidFill>
              </a:rPr>
              <a:t>, </a:t>
            </a:r>
            <a:r>
              <a:rPr lang="ru-RU" b="1" dirty="0" smtClean="0">
                <a:solidFill>
                  <a:srgbClr val="C00000"/>
                </a:solidFill>
                <a:hlinkClick r:id="rId10" tooltip="2013 у літературі"/>
              </a:rPr>
              <a:t>2013</a:t>
            </a:r>
            <a:r>
              <a:rPr lang="ru-RU" b="1" dirty="0" smtClean="0">
                <a:solidFill>
                  <a:srgbClr val="C00000"/>
                </a:solidFill>
              </a:rPr>
              <a:t>)</a:t>
            </a:r>
          </a:p>
          <a:p>
            <a:r>
              <a:rPr lang="ru-RU" b="1" dirty="0" smtClean="0">
                <a:solidFill>
                  <a:srgbClr val="C00000"/>
                </a:solidFill>
              </a:rPr>
              <a:t>«</a:t>
            </a:r>
            <a:r>
              <a:rPr lang="ru-RU" b="1" dirty="0" err="1" smtClean="0">
                <a:solidFill>
                  <a:srgbClr val="C00000"/>
                </a:solidFill>
              </a:rPr>
              <a:t>Неймовірні</a:t>
            </a:r>
            <a:r>
              <a:rPr lang="ru-RU" b="1" dirty="0" smtClean="0">
                <a:solidFill>
                  <a:srgbClr val="C00000"/>
                </a:solidFill>
              </a:rPr>
              <a:t> </a:t>
            </a:r>
            <a:r>
              <a:rPr lang="ru-RU" b="1" dirty="0" err="1" smtClean="0">
                <a:solidFill>
                  <a:srgbClr val="C00000"/>
                </a:solidFill>
              </a:rPr>
              <a:t>пригоди</a:t>
            </a:r>
            <a:r>
              <a:rPr lang="ru-RU" b="1" dirty="0" smtClean="0">
                <a:solidFill>
                  <a:srgbClr val="C00000"/>
                </a:solidFill>
              </a:rPr>
              <a:t> </a:t>
            </a:r>
            <a:r>
              <a:rPr lang="ru-RU" b="1" dirty="0" err="1" smtClean="0">
                <a:solidFill>
                  <a:srgbClr val="C00000"/>
                </a:solidFill>
              </a:rPr>
              <a:t>Івана</a:t>
            </a:r>
            <a:r>
              <a:rPr lang="ru-RU" b="1" dirty="0" smtClean="0">
                <a:solidFill>
                  <a:srgbClr val="C00000"/>
                </a:solidFill>
              </a:rPr>
              <a:t> </a:t>
            </a:r>
            <a:r>
              <a:rPr lang="ru-RU" b="1" dirty="0" err="1" smtClean="0">
                <a:solidFill>
                  <a:srgbClr val="C00000"/>
                </a:solidFill>
              </a:rPr>
              <a:t>Сили</a:t>
            </a:r>
            <a:r>
              <a:rPr lang="ru-RU" b="1" dirty="0" smtClean="0">
                <a:solidFill>
                  <a:srgbClr val="C00000"/>
                </a:solidFill>
              </a:rPr>
              <a:t>, </a:t>
            </a:r>
            <a:r>
              <a:rPr lang="ru-RU" b="1" dirty="0" err="1" smtClean="0">
                <a:solidFill>
                  <a:srgbClr val="C00000"/>
                </a:solidFill>
              </a:rPr>
              <a:t>найдужчої</a:t>
            </a:r>
            <a:r>
              <a:rPr lang="ru-RU" b="1" dirty="0" smtClean="0">
                <a:solidFill>
                  <a:srgbClr val="C00000"/>
                </a:solidFill>
              </a:rPr>
              <a:t> </a:t>
            </a:r>
            <a:r>
              <a:rPr lang="ru-RU" b="1" dirty="0" err="1" smtClean="0">
                <a:solidFill>
                  <a:srgbClr val="C00000"/>
                </a:solidFill>
              </a:rPr>
              <a:t>людини</a:t>
            </a:r>
            <a:r>
              <a:rPr lang="ru-RU" b="1" dirty="0" smtClean="0">
                <a:solidFill>
                  <a:srgbClr val="C00000"/>
                </a:solidFill>
              </a:rPr>
              <a:t> </a:t>
            </a:r>
            <a:r>
              <a:rPr lang="ru-RU" b="1" dirty="0" err="1" smtClean="0">
                <a:solidFill>
                  <a:srgbClr val="C00000"/>
                </a:solidFill>
              </a:rPr>
              <a:t>світу</a:t>
            </a:r>
            <a:r>
              <a:rPr lang="ru-RU" b="1" dirty="0" smtClean="0">
                <a:solidFill>
                  <a:srgbClr val="C00000"/>
                </a:solidFill>
              </a:rPr>
              <a:t>» (друга </a:t>
            </a:r>
            <a:r>
              <a:rPr lang="ru-RU" b="1" dirty="0" err="1" smtClean="0">
                <a:solidFill>
                  <a:srgbClr val="C00000"/>
                </a:solidFill>
              </a:rPr>
              <a:t>редакція</a:t>
            </a:r>
            <a:r>
              <a:rPr lang="ru-RU" b="1" dirty="0" smtClean="0">
                <a:solidFill>
                  <a:srgbClr val="C00000"/>
                </a:solidFill>
              </a:rPr>
              <a:t>, </a:t>
            </a:r>
            <a:r>
              <a:rPr lang="ru-RU" b="1" dirty="0" err="1" smtClean="0">
                <a:solidFill>
                  <a:srgbClr val="C00000"/>
                </a:solidFill>
              </a:rPr>
              <a:t>доповнена</a:t>
            </a:r>
            <a:r>
              <a:rPr lang="ru-RU" b="1" dirty="0" smtClean="0">
                <a:solidFill>
                  <a:srgbClr val="C00000"/>
                </a:solidFill>
              </a:rPr>
              <a:t>)(</a:t>
            </a:r>
            <a:r>
              <a:rPr lang="ru-RU" b="1" dirty="0" smtClean="0">
                <a:solidFill>
                  <a:srgbClr val="C00000"/>
                </a:solidFill>
                <a:hlinkClick r:id="rId11" tooltip="А-ба-ба-га-ла-ма-га"/>
              </a:rPr>
              <a:t>«</a:t>
            </a:r>
            <a:r>
              <a:rPr lang="ru-RU" b="1" dirty="0" err="1" smtClean="0">
                <a:solidFill>
                  <a:srgbClr val="C00000"/>
                </a:solidFill>
                <a:hlinkClick r:id="rId11" tooltip="А-ба-ба-га-ла-ма-га"/>
              </a:rPr>
              <a:t>А-ба-ба-га-ла-ма-га</a:t>
            </a:r>
            <a:r>
              <a:rPr lang="ru-RU" b="1" dirty="0" smtClean="0">
                <a:solidFill>
                  <a:srgbClr val="C00000"/>
                </a:solidFill>
                <a:hlinkClick r:id="rId11" tooltip="А-ба-ба-га-ла-ма-га"/>
              </a:rPr>
              <a:t>»</a:t>
            </a:r>
            <a:r>
              <a:rPr lang="ru-RU" b="1" dirty="0" smtClean="0">
                <a:solidFill>
                  <a:srgbClr val="C00000"/>
                </a:solidFill>
              </a:rPr>
              <a:t>, </a:t>
            </a:r>
            <a:r>
              <a:rPr lang="ru-RU" b="1" dirty="0" smtClean="0">
                <a:solidFill>
                  <a:srgbClr val="C00000"/>
                </a:solidFill>
                <a:hlinkClick r:id="rId12" tooltip="2014 у літературі"/>
              </a:rPr>
              <a:t>2014</a:t>
            </a:r>
            <a:r>
              <a:rPr lang="ru-RU" b="1" dirty="0" smtClean="0">
                <a:solidFill>
                  <a:srgbClr val="C00000"/>
                </a:solidFill>
              </a:rPr>
              <a:t>)</a:t>
            </a:r>
          </a:p>
          <a:p>
            <a:r>
              <a:rPr lang="ru-RU" b="1" dirty="0" smtClean="0">
                <a:solidFill>
                  <a:srgbClr val="C00000"/>
                </a:solidFill>
              </a:rPr>
              <a:t>«</a:t>
            </a:r>
            <a:r>
              <a:rPr lang="ru-RU" b="1" dirty="0" err="1" smtClean="0">
                <a:solidFill>
                  <a:srgbClr val="C00000"/>
                </a:solidFill>
              </a:rPr>
              <a:t>Різдвяний</a:t>
            </a:r>
            <a:r>
              <a:rPr lang="ru-RU" b="1" dirty="0" smtClean="0">
                <a:solidFill>
                  <a:srgbClr val="C00000"/>
                </a:solidFill>
              </a:rPr>
              <a:t> песик» (</a:t>
            </a:r>
            <a:r>
              <a:rPr lang="ru-RU" b="1" dirty="0" err="1" smtClean="0">
                <a:solidFill>
                  <a:srgbClr val="C00000"/>
                </a:solidFill>
              </a:rPr>
              <a:t>видавництво</a:t>
            </a:r>
            <a:r>
              <a:rPr lang="ru-RU" b="1" dirty="0" smtClean="0">
                <a:solidFill>
                  <a:srgbClr val="C00000"/>
                </a:solidFill>
              </a:rPr>
              <a:t> «</a:t>
            </a:r>
            <a:r>
              <a:rPr lang="ru-RU" b="1" dirty="0" err="1" smtClean="0">
                <a:solidFill>
                  <a:srgbClr val="C00000"/>
                </a:solidFill>
              </a:rPr>
              <a:t>Навчальна</a:t>
            </a:r>
            <a:r>
              <a:rPr lang="ru-RU" b="1" dirty="0" smtClean="0">
                <a:solidFill>
                  <a:srgbClr val="C00000"/>
                </a:solidFill>
              </a:rPr>
              <a:t> книга-Богдан», 2015)</a:t>
            </a:r>
          </a:p>
          <a:p>
            <a:r>
              <a:rPr lang="ru-RU" b="1" dirty="0" smtClean="0">
                <a:solidFill>
                  <a:srgbClr val="C00000"/>
                </a:solidFill>
              </a:rPr>
              <a:t>«</a:t>
            </a:r>
            <a:r>
              <a:rPr lang="ru-RU" b="1" dirty="0" err="1" smtClean="0">
                <a:solidFill>
                  <a:srgbClr val="C00000"/>
                </a:solidFill>
              </a:rPr>
              <a:t>Легенди</a:t>
            </a:r>
            <a:r>
              <a:rPr lang="ru-RU" b="1" dirty="0" smtClean="0">
                <a:solidFill>
                  <a:srgbClr val="C00000"/>
                </a:solidFill>
              </a:rPr>
              <a:t> </a:t>
            </a:r>
            <a:r>
              <a:rPr lang="ru-RU" b="1" dirty="0" err="1" smtClean="0">
                <a:solidFill>
                  <a:srgbClr val="C00000"/>
                </a:solidFill>
              </a:rPr>
              <a:t>Срібної</a:t>
            </a:r>
            <a:r>
              <a:rPr lang="ru-RU" b="1" dirty="0" smtClean="0">
                <a:solidFill>
                  <a:srgbClr val="C00000"/>
                </a:solidFill>
              </a:rPr>
              <a:t> </a:t>
            </a:r>
            <a:r>
              <a:rPr lang="ru-RU" b="1" dirty="0" err="1" smtClean="0">
                <a:solidFill>
                  <a:srgbClr val="C00000"/>
                </a:solidFill>
              </a:rPr>
              <a:t>Русі</a:t>
            </a:r>
            <a:r>
              <a:rPr lang="ru-RU" b="1" dirty="0" smtClean="0">
                <a:solidFill>
                  <a:srgbClr val="C00000"/>
                </a:solidFill>
              </a:rPr>
              <a:t>» ("</a:t>
            </a:r>
            <a:r>
              <a:rPr lang="ru-RU" b="1" dirty="0" err="1" smtClean="0">
                <a:solidFill>
                  <a:srgbClr val="C00000"/>
                </a:solidFill>
              </a:rPr>
              <a:t>Видавництво</a:t>
            </a:r>
            <a:r>
              <a:rPr lang="ru-RU" b="1" dirty="0" smtClean="0">
                <a:solidFill>
                  <a:srgbClr val="C00000"/>
                </a:solidFill>
              </a:rPr>
              <a:t> </a:t>
            </a:r>
            <a:r>
              <a:rPr lang="ru-RU" b="1" dirty="0" err="1" smtClean="0">
                <a:solidFill>
                  <a:srgbClr val="C00000"/>
                </a:solidFill>
              </a:rPr>
              <a:t>Олександри</a:t>
            </a:r>
            <a:r>
              <a:rPr lang="ru-RU" b="1" dirty="0" smtClean="0">
                <a:solidFill>
                  <a:srgbClr val="C00000"/>
                </a:solidFill>
              </a:rPr>
              <a:t> </a:t>
            </a:r>
            <a:r>
              <a:rPr lang="ru-RU" b="1" dirty="0" err="1" smtClean="0">
                <a:solidFill>
                  <a:srgbClr val="C00000"/>
                </a:solidFill>
              </a:rPr>
              <a:t>Гаркуші</a:t>
            </a:r>
            <a:r>
              <a:rPr lang="ru-RU" b="1" dirty="0" smtClean="0">
                <a:solidFill>
                  <a:srgbClr val="C00000"/>
                </a:solidFill>
              </a:rPr>
              <a:t>», 2015)</a:t>
            </a:r>
          </a:p>
          <a:p>
            <a:endParaRPr lang="ru-RU" dirty="0"/>
          </a:p>
        </p:txBody>
      </p:sp>
      <p:sp>
        <p:nvSpPr>
          <p:cNvPr id="2" name="Заголовок 1"/>
          <p:cNvSpPr>
            <a:spLocks noGrp="1"/>
          </p:cNvSpPr>
          <p:nvPr>
            <p:ph type="ctrTitle"/>
          </p:nvPr>
        </p:nvSpPr>
        <p:spPr/>
        <p:txBody>
          <a:bodyPr/>
          <a:lstStyle/>
          <a:p>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linda6035.ucoz.ru/fokina_l-p-shariki.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Подзаголовок 2"/>
          <p:cNvSpPr>
            <a:spLocks noGrp="1"/>
          </p:cNvSpPr>
          <p:nvPr>
            <p:ph type="subTitle" idx="1"/>
          </p:nvPr>
        </p:nvSpPr>
        <p:spPr/>
        <p:txBody>
          <a:bodyPr/>
          <a:lstStyle/>
          <a:p>
            <a:endParaRPr lang="ru-RU" dirty="0"/>
          </a:p>
        </p:txBody>
      </p:sp>
      <p:sp>
        <p:nvSpPr>
          <p:cNvPr id="2" name="Заголовок 1"/>
          <p:cNvSpPr>
            <a:spLocks noGrp="1"/>
          </p:cNvSpPr>
          <p:nvPr>
            <p:ph type="ctrTitle"/>
          </p:nvPr>
        </p:nvSpPr>
        <p:spPr/>
        <p:txBody>
          <a:bodyPr>
            <a:noAutofit/>
          </a:bodyPr>
          <a:lstStyle/>
          <a:p>
            <a:r>
              <a:rPr lang="ru-RU" sz="3600" b="1" dirty="0" smtClean="0"/>
              <a:t/>
            </a:r>
            <a:br>
              <a:rPr lang="ru-RU" sz="3600" b="1" dirty="0" smtClean="0"/>
            </a:br>
            <a:r>
              <a:rPr lang="ru-RU" sz="3600" b="1" dirty="0" smtClean="0"/>
              <a:t/>
            </a:r>
            <a:br>
              <a:rPr lang="ru-RU" sz="3600" b="1" dirty="0" smtClean="0"/>
            </a:br>
            <a:r>
              <a:rPr lang="ru-RU" sz="3600" b="1" dirty="0" smtClean="0"/>
              <a:t/>
            </a:r>
            <a:br>
              <a:rPr lang="ru-RU" sz="3600" b="1" dirty="0" smtClean="0"/>
            </a:br>
            <a:r>
              <a:rPr lang="ru-RU" sz="4800" b="1" dirty="0" err="1" smtClean="0">
                <a:solidFill>
                  <a:srgbClr val="FF0000"/>
                </a:solidFill>
              </a:rPr>
              <a:t>Екранізації</a:t>
            </a:r>
            <a:r>
              <a:rPr lang="ru-RU" sz="3600" b="1" dirty="0" smtClean="0"/>
              <a:t/>
            </a:r>
            <a:br>
              <a:rPr lang="ru-RU" sz="3600" b="1" dirty="0" smtClean="0"/>
            </a:br>
            <a:r>
              <a:rPr lang="ru-RU" sz="3600" b="1" dirty="0" smtClean="0">
                <a:solidFill>
                  <a:srgbClr val="C00000"/>
                </a:solidFill>
              </a:rPr>
              <a:t>За </a:t>
            </a:r>
            <a:r>
              <a:rPr lang="ru-RU" sz="3600" b="1" dirty="0" err="1" smtClean="0">
                <a:solidFill>
                  <a:srgbClr val="C00000"/>
                </a:solidFill>
              </a:rPr>
              <a:t>повістю</a:t>
            </a:r>
            <a:r>
              <a:rPr lang="ru-RU" sz="3600" b="1" dirty="0" smtClean="0">
                <a:solidFill>
                  <a:srgbClr val="C00000"/>
                </a:solidFill>
              </a:rPr>
              <a:t> «</a:t>
            </a:r>
            <a:r>
              <a:rPr lang="ru-RU" sz="3600" b="1" dirty="0" err="1" smtClean="0">
                <a:solidFill>
                  <a:srgbClr val="C00000"/>
                </a:solidFill>
              </a:rPr>
              <a:t>Неймовірні</a:t>
            </a:r>
            <a:r>
              <a:rPr lang="ru-RU" sz="3600" b="1" dirty="0" smtClean="0">
                <a:solidFill>
                  <a:srgbClr val="C00000"/>
                </a:solidFill>
              </a:rPr>
              <a:t> </a:t>
            </a:r>
            <a:r>
              <a:rPr lang="ru-RU" sz="3600" b="1" dirty="0" err="1" smtClean="0">
                <a:solidFill>
                  <a:srgbClr val="C00000"/>
                </a:solidFill>
              </a:rPr>
              <a:t>пригоди</a:t>
            </a:r>
            <a:r>
              <a:rPr lang="ru-RU" sz="3600" b="1" dirty="0" smtClean="0">
                <a:solidFill>
                  <a:srgbClr val="C00000"/>
                </a:solidFill>
              </a:rPr>
              <a:t> </a:t>
            </a:r>
            <a:r>
              <a:rPr lang="ru-RU" sz="3600" b="1" dirty="0" err="1" smtClean="0">
                <a:solidFill>
                  <a:srgbClr val="C00000"/>
                </a:solidFill>
              </a:rPr>
              <a:t>Івана</a:t>
            </a:r>
            <a:r>
              <a:rPr lang="ru-RU" sz="3600" b="1" dirty="0" smtClean="0">
                <a:solidFill>
                  <a:srgbClr val="C00000"/>
                </a:solidFill>
              </a:rPr>
              <a:t> </a:t>
            </a:r>
            <a:r>
              <a:rPr lang="ru-RU" sz="3600" b="1" dirty="0" err="1" smtClean="0">
                <a:solidFill>
                  <a:srgbClr val="C00000"/>
                </a:solidFill>
              </a:rPr>
              <a:t>Сили</a:t>
            </a:r>
            <a:r>
              <a:rPr lang="ru-RU" sz="3600" b="1" dirty="0" smtClean="0">
                <a:solidFill>
                  <a:srgbClr val="C00000"/>
                </a:solidFill>
              </a:rPr>
              <a:t>, </a:t>
            </a:r>
            <a:r>
              <a:rPr lang="ru-RU" sz="3600" b="1" dirty="0" err="1" smtClean="0">
                <a:solidFill>
                  <a:srgbClr val="C00000"/>
                </a:solidFill>
              </a:rPr>
              <a:t>найдужчої</a:t>
            </a:r>
            <a:r>
              <a:rPr lang="ru-RU" sz="3600" b="1" dirty="0" smtClean="0">
                <a:solidFill>
                  <a:srgbClr val="C00000"/>
                </a:solidFill>
              </a:rPr>
              <a:t> </a:t>
            </a:r>
            <a:r>
              <a:rPr lang="ru-RU" sz="3600" b="1" dirty="0" err="1" smtClean="0">
                <a:solidFill>
                  <a:srgbClr val="C00000"/>
                </a:solidFill>
              </a:rPr>
              <a:t>людини</a:t>
            </a:r>
            <a:r>
              <a:rPr lang="ru-RU" sz="3600" b="1" dirty="0" smtClean="0">
                <a:solidFill>
                  <a:srgbClr val="C00000"/>
                </a:solidFill>
              </a:rPr>
              <a:t> </a:t>
            </a:r>
            <a:r>
              <a:rPr lang="ru-RU" sz="3600" b="1" dirty="0" err="1" smtClean="0">
                <a:solidFill>
                  <a:srgbClr val="C00000"/>
                </a:solidFill>
              </a:rPr>
              <a:t>світу</a:t>
            </a:r>
            <a:r>
              <a:rPr lang="ru-RU" sz="3600" b="1" dirty="0" smtClean="0">
                <a:solidFill>
                  <a:srgbClr val="C00000"/>
                </a:solidFill>
              </a:rPr>
              <a:t>» </a:t>
            </a:r>
            <a:r>
              <a:rPr lang="ru-RU" sz="3600" b="1" dirty="0" err="1" smtClean="0">
                <a:solidFill>
                  <a:srgbClr val="C00000"/>
                </a:solidFill>
              </a:rPr>
              <a:t>знято</a:t>
            </a:r>
            <a:r>
              <a:rPr lang="ru-RU" sz="3600" b="1" dirty="0" smtClean="0">
                <a:solidFill>
                  <a:srgbClr val="C00000"/>
                </a:solidFill>
              </a:rPr>
              <a:t> </a:t>
            </a:r>
            <a:r>
              <a:rPr lang="ru-RU" sz="3600" b="1" dirty="0" err="1" smtClean="0">
                <a:solidFill>
                  <a:srgbClr val="C00000"/>
                </a:solidFill>
              </a:rPr>
              <a:t>повнометражний</a:t>
            </a:r>
            <a:r>
              <a:rPr lang="ru-RU" sz="3600" b="1" dirty="0" smtClean="0">
                <a:solidFill>
                  <a:srgbClr val="C00000"/>
                </a:solidFill>
              </a:rPr>
              <a:t> </a:t>
            </a:r>
            <a:r>
              <a:rPr lang="ru-RU" sz="3600" b="1" dirty="0" err="1" smtClean="0">
                <a:solidFill>
                  <a:srgbClr val="C00000"/>
                </a:solidFill>
              </a:rPr>
              <a:t>художній</a:t>
            </a:r>
            <a:r>
              <a:rPr lang="ru-RU" sz="3600" b="1" dirty="0" smtClean="0">
                <a:solidFill>
                  <a:srgbClr val="C00000"/>
                </a:solidFill>
              </a:rPr>
              <a:t> </a:t>
            </a:r>
            <a:r>
              <a:rPr lang="ru-RU" sz="3600" b="1" dirty="0" err="1" smtClean="0">
                <a:solidFill>
                  <a:srgbClr val="C00000"/>
                </a:solidFill>
              </a:rPr>
              <a:t>фільм</a:t>
            </a:r>
            <a:r>
              <a:rPr lang="ru-RU" sz="3600" b="1" dirty="0" smtClean="0">
                <a:solidFill>
                  <a:srgbClr val="C00000"/>
                </a:solidFill>
              </a:rPr>
              <a:t> </a:t>
            </a:r>
            <a:r>
              <a:rPr lang="ru-RU" sz="3600" b="1" u="sng" dirty="0" smtClean="0">
                <a:solidFill>
                  <a:schemeClr val="accent3">
                    <a:lumMod val="50000"/>
                  </a:schemeClr>
                </a:solidFill>
                <a:hlinkClick r:id="rId3" tooltip="Іван Сила (фільм)"/>
              </a:rPr>
              <a:t>«</a:t>
            </a:r>
            <a:r>
              <a:rPr lang="ru-RU" sz="3600" b="1" u="sng" dirty="0" err="1" smtClean="0">
                <a:solidFill>
                  <a:schemeClr val="accent3">
                    <a:lumMod val="50000"/>
                  </a:schemeClr>
                </a:solidFill>
                <a:hlinkClick r:id="rId3" tooltip="Іван Сила (фільм)"/>
              </a:rPr>
              <a:t>Іван</a:t>
            </a:r>
            <a:r>
              <a:rPr lang="ru-RU" sz="3600" b="1" u="sng" dirty="0" smtClean="0">
                <a:solidFill>
                  <a:schemeClr val="accent3">
                    <a:lumMod val="50000"/>
                  </a:schemeClr>
                </a:solidFill>
                <a:hlinkClick r:id="rId3" tooltip="Іван Сила (фільм)"/>
              </a:rPr>
              <a:t> Сила»</a:t>
            </a:r>
            <a:r>
              <a:rPr lang="ru-RU" sz="3600" b="1" dirty="0" smtClean="0">
                <a:solidFill>
                  <a:schemeClr val="accent3">
                    <a:lumMod val="50000"/>
                  </a:schemeClr>
                </a:solidFill>
              </a:rPr>
              <a:t> </a:t>
            </a:r>
            <a:r>
              <a:rPr lang="ru-RU" sz="3600" b="1" dirty="0" smtClean="0">
                <a:solidFill>
                  <a:srgbClr val="C00000"/>
                </a:solidFill>
              </a:rPr>
              <a:t>(</a:t>
            </a:r>
            <a:r>
              <a:rPr lang="ru-RU" sz="3600" b="1" dirty="0" err="1" smtClean="0">
                <a:solidFill>
                  <a:srgbClr val="C00000"/>
                </a:solidFill>
              </a:rPr>
              <a:t>режисер</a:t>
            </a:r>
            <a:r>
              <a:rPr lang="ru-RU" sz="3600" b="1" dirty="0" smtClean="0">
                <a:solidFill>
                  <a:srgbClr val="C00000"/>
                </a:solidFill>
              </a:rPr>
              <a:t> </a:t>
            </a:r>
            <a:r>
              <a:rPr lang="ru-RU" sz="3600" b="1" dirty="0" err="1" smtClean="0">
                <a:solidFill>
                  <a:srgbClr val="C00000"/>
                </a:solidFill>
              </a:rPr>
              <a:t>Віктор</a:t>
            </a:r>
            <a:r>
              <a:rPr lang="ru-RU" sz="3600" b="1" dirty="0" smtClean="0">
                <a:solidFill>
                  <a:srgbClr val="C00000"/>
                </a:solidFill>
              </a:rPr>
              <a:t> </a:t>
            </a:r>
            <a:r>
              <a:rPr lang="ru-RU" sz="3600" b="1" dirty="0" err="1" smtClean="0">
                <a:solidFill>
                  <a:srgbClr val="C00000"/>
                </a:solidFill>
              </a:rPr>
              <a:t>Андрієнко</a:t>
            </a:r>
            <a:r>
              <a:rPr lang="ru-RU" sz="3600" b="1" dirty="0" smtClean="0">
                <a:solidFill>
                  <a:srgbClr val="C00000"/>
                </a:solidFill>
              </a:rPr>
              <a:t>) (2013)</a:t>
            </a:r>
            <a:br>
              <a:rPr lang="ru-RU" sz="3600" b="1" dirty="0" smtClean="0">
                <a:solidFill>
                  <a:srgbClr val="C00000"/>
                </a:solidFill>
              </a:rPr>
            </a:br>
            <a:r>
              <a:rPr lang="ru-RU" sz="3600" b="1" dirty="0" smtClean="0">
                <a:solidFill>
                  <a:srgbClr val="C00000"/>
                </a:solidFill>
              </a:rPr>
              <a:t>За мотивами книжки «У </a:t>
            </a:r>
            <a:r>
              <a:rPr lang="ru-RU" sz="3600" b="1" dirty="0" err="1" smtClean="0">
                <a:solidFill>
                  <a:srgbClr val="C00000"/>
                </a:solidFill>
              </a:rPr>
              <a:t>пошуках</a:t>
            </a:r>
            <a:r>
              <a:rPr lang="ru-RU" sz="3600" b="1" dirty="0" smtClean="0">
                <a:solidFill>
                  <a:srgbClr val="C00000"/>
                </a:solidFill>
              </a:rPr>
              <a:t> </a:t>
            </a:r>
            <a:r>
              <a:rPr lang="ru-RU" sz="3600" b="1" dirty="0" err="1" smtClean="0">
                <a:solidFill>
                  <a:srgbClr val="C00000"/>
                </a:solidFill>
              </a:rPr>
              <a:t>Івана</a:t>
            </a:r>
            <a:r>
              <a:rPr lang="ru-RU" sz="3600" b="1" dirty="0" smtClean="0">
                <a:solidFill>
                  <a:srgbClr val="C00000"/>
                </a:solidFill>
              </a:rPr>
              <a:t> </a:t>
            </a:r>
            <a:r>
              <a:rPr lang="ru-RU" sz="3600" b="1" dirty="0" err="1" smtClean="0">
                <a:solidFill>
                  <a:srgbClr val="C00000"/>
                </a:solidFill>
              </a:rPr>
              <a:t>Сили</a:t>
            </a:r>
            <a:r>
              <a:rPr lang="ru-RU" sz="3600" b="1" dirty="0" smtClean="0">
                <a:solidFill>
                  <a:srgbClr val="C00000"/>
                </a:solidFill>
              </a:rPr>
              <a:t>» </a:t>
            </a:r>
            <a:r>
              <a:rPr lang="ru-RU" sz="3600" b="1" dirty="0" err="1" smtClean="0">
                <a:solidFill>
                  <a:srgbClr val="C00000"/>
                </a:solidFill>
              </a:rPr>
              <a:t>знято</a:t>
            </a:r>
            <a:r>
              <a:rPr lang="ru-RU" sz="3600" b="1" dirty="0" smtClean="0">
                <a:solidFill>
                  <a:srgbClr val="C00000"/>
                </a:solidFill>
              </a:rPr>
              <a:t> </a:t>
            </a:r>
            <a:r>
              <a:rPr lang="ru-RU" sz="3600" b="1" dirty="0" err="1" smtClean="0">
                <a:solidFill>
                  <a:srgbClr val="C00000"/>
                </a:solidFill>
              </a:rPr>
              <a:t>однойменний</a:t>
            </a:r>
            <a:r>
              <a:rPr lang="ru-RU" sz="3600" b="1" dirty="0" smtClean="0">
                <a:solidFill>
                  <a:srgbClr val="C00000"/>
                </a:solidFill>
              </a:rPr>
              <a:t> </a:t>
            </a:r>
            <a:r>
              <a:rPr lang="ru-RU" sz="3600" b="1" dirty="0" err="1" smtClean="0">
                <a:solidFill>
                  <a:srgbClr val="C00000"/>
                </a:solidFill>
              </a:rPr>
              <a:t>документальний</a:t>
            </a:r>
            <a:r>
              <a:rPr lang="ru-RU" sz="3600" b="1" dirty="0" smtClean="0">
                <a:solidFill>
                  <a:srgbClr val="C00000"/>
                </a:solidFill>
              </a:rPr>
              <a:t> </a:t>
            </a:r>
            <a:r>
              <a:rPr lang="ru-RU" sz="3600" b="1" dirty="0" err="1" smtClean="0">
                <a:solidFill>
                  <a:srgbClr val="C00000"/>
                </a:solidFill>
              </a:rPr>
              <a:t>фільм</a:t>
            </a:r>
            <a:r>
              <a:rPr lang="ru-RU" sz="3600" b="1" dirty="0" smtClean="0">
                <a:solidFill>
                  <a:srgbClr val="C00000"/>
                </a:solidFill>
              </a:rPr>
              <a:t> (</a:t>
            </a:r>
            <a:r>
              <a:rPr lang="ru-RU" sz="3600" b="1" dirty="0" err="1" smtClean="0">
                <a:solidFill>
                  <a:srgbClr val="C00000"/>
                </a:solidFill>
              </a:rPr>
              <a:t>режисер</a:t>
            </a:r>
            <a:r>
              <a:rPr lang="ru-RU" sz="3600" b="1" dirty="0" smtClean="0">
                <a:solidFill>
                  <a:srgbClr val="C00000"/>
                </a:solidFill>
              </a:rPr>
              <a:t>  Максим Мельник,</a:t>
            </a:r>
            <a:br>
              <a:rPr lang="ru-RU" sz="3600" b="1" dirty="0" smtClean="0">
                <a:solidFill>
                  <a:srgbClr val="C00000"/>
                </a:solidFill>
              </a:rPr>
            </a:br>
            <a:r>
              <a:rPr lang="ru-RU" sz="3600" b="1" dirty="0" smtClean="0">
                <a:solidFill>
                  <a:srgbClr val="C00000"/>
                </a:solidFill>
              </a:rPr>
              <a:t> телеканал «Тиса-1») (2016)</a:t>
            </a:r>
            <a:r>
              <a:rPr lang="ru-RU" sz="3600" b="1" dirty="0" smtClean="0"/>
              <a:t/>
            </a:r>
            <a:br>
              <a:rPr lang="ru-RU" sz="3600" b="1" dirty="0" smtClean="0"/>
            </a:br>
            <a:endParaRPr lang="ru-RU" sz="3600" b="1"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646</TotalTime>
  <Words>250</Words>
  <Application>Microsoft Office PowerPoint</Application>
  <PresentationFormat>Экран (4:3)</PresentationFormat>
  <Paragraphs>47</Paragraphs>
  <Slides>27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Тема Office</vt:lpstr>
      <vt:lpstr>ПОЄДНАННЯ СИЛИ  Й  РОЗУМУ – НАЙГАРМОНІЙНІШЕ СПІВЗВУЧЧЯ                   Єлизавета І                         (1533-1603,              англійська королева)</vt:lpstr>
      <vt:lpstr>ПРОБЛЕМНЕ ЗАПИТАННЯ (творча робота) Що, на вашу думку, важливіше: ФІЗИЧНА СИЛА чи СИЛА ДУХУ?</vt:lpstr>
      <vt:lpstr>Тема уроку: УРОК РОЗВИТКУ МОВЛЕННЯ. Олександр Гаврош   “ Неймовірні пригоди Івана Сили, найдужчої людини світу”. Створення власної історії про пригоди Івана Сили</vt:lpstr>
      <vt:lpstr>Мета: розвивати усне й писемне мовлення учнів, творчі здібності, навички виразного читання;  вчити правильно створювати  висловлювання на основі прочитаного,аргументувати власну думку; систематизувати знання про повість О.Гавроша “Неймовірні пригоди Івана Сили”; виховувати загальнолюдські моральні цінності, повагу до сильних духом людей, інтерес до вивчення сучасної української літератури</vt:lpstr>
      <vt:lpstr>ОЛЕКСАНДР ГАВРОШ</vt:lpstr>
      <vt:lpstr>   Народився 26 березня 1971 року в Ужгороді. Закінчив факультет журналістики Львівського національного університету імені Франка. У 2006–2007 рр. працював завідувачем літературно-драматичною частиною Закарпатського обласного українського музично-драматичного театру Лектор Другої літньої літературної школи (2011 р., Колочава) Друкується в закарпатських та всеукраїнських ЗМІ.  Має близько двох тисяч публікацій у пресі. Член Асоціації українських письменників та Національної спілки письменників України. Окремі твори перекладено німецькою, білоруською, словацькою, сербською, польською мовами. Засновник і співголова журналістських клубів «НеТаємна вечеря» та «Театрал Закарпаття».</vt:lpstr>
      <vt:lpstr>Слайд 7</vt:lpstr>
      <vt:lpstr>Слайд 8</vt:lpstr>
      <vt:lpstr>   Екранізації За повістю «Неймовірні пригоди Івана Сили, найдужчої людини світу» знято повнометражний художній фільм «Іван Сила» (режисер Віктор Андрієнко) (2013) За мотивами книжки «У пошуках Івана Сили» знято однойменний документальний фільм (режисер  Максим Мельник,  телеканал «Тиса-1») (2016) </vt:lpstr>
      <vt:lpstr>Антон Копинець записав історію про Івана Силу. Саме йому Олександр Гаврош присвятив свою повість </vt:lpstr>
      <vt:lpstr>Слайд 11</vt:lpstr>
      <vt:lpstr>Слайд 12</vt:lpstr>
      <vt:lpstr>ІВАН ФІРЦАК</vt:lpstr>
      <vt:lpstr>Слайд 14</vt:lpstr>
      <vt:lpstr>СТОРІНКА ПАСПОРТА ІВАНА ФІРЦАКА</vt:lpstr>
      <vt:lpstr>Слайд 16</vt:lpstr>
      <vt:lpstr>Слайд 17</vt:lpstr>
      <vt:lpstr>Слайд 18</vt:lpstr>
      <vt:lpstr>Слайд 19</vt:lpstr>
      <vt:lpstr>Слайд 20</vt:lpstr>
      <vt:lpstr>ФАНФІК (від англ. – прихильник та художня література) – це різновид творчості шанувальників популярних творів мистецтва, літературний твір, заснований на якому-небудь оригінальному творі, що використовує його ідеї, сюжет або персонажів</vt:lpstr>
      <vt:lpstr>Сучасне трактування ФАНФІК – жанр масової літератури, створеної за мотивами художнього твору для читання іншими фанатами, який не має при цьому комерційної мети</vt:lpstr>
      <vt:lpstr>НОВІ ПРИГОДИ ІВАНА СИЛИ</vt:lpstr>
      <vt:lpstr>ЗАСОБИ ВИРАЗНОГО ЧИТАННЯ</vt:lpstr>
      <vt:lpstr>ВІДПОВІДЬ НА ПРОБЛЕМНЕ ЗАПИТАННЯ (творча робота)</vt:lpstr>
      <vt:lpstr>ДОМАШНЄ ЗАВДАННЯ</vt:lpstr>
      <vt:lpstr>ПОЄДНАННЯ СИЛИ  Й  РОЗУМУ – НАЙГАРМОНІЙНІШЕ СПІВЗВУЧЧЯ                   Єлизавета І                         (1533-1603,              англійська королева)</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Marta</dc:creator>
  <cp:lastModifiedBy>Marta</cp:lastModifiedBy>
  <cp:revision>65</cp:revision>
  <dcterms:created xsi:type="dcterms:W3CDTF">2016-04-18T03:41:28Z</dcterms:created>
  <dcterms:modified xsi:type="dcterms:W3CDTF">2019-03-11T13:28:06Z</dcterms:modified>
</cp:coreProperties>
</file>