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0" r:id="rId4"/>
    <p:sldId id="270" r:id="rId5"/>
    <p:sldId id="272" r:id="rId6"/>
    <p:sldId id="271" r:id="rId7"/>
    <p:sldId id="273" r:id="rId8"/>
    <p:sldId id="274" r:id="rId9"/>
    <p:sldId id="280" r:id="rId10"/>
    <p:sldId id="277" r:id="rId11"/>
    <p:sldId id="278" r:id="rId12"/>
    <p:sldId id="279" r:id="rId13"/>
    <p:sldId id="275" r:id="rId14"/>
    <p:sldId id="281" r:id="rId15"/>
    <p:sldId id="282" r:id="rId16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-1718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tx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15.02.2022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7;&#1088;&#1072;&#1074;&#1072;%20&#1076;&#1083;&#1103;%20&#1086;&#1095;&#1077;&#1081;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92;&#1110;&#1079;&#1082;&#1091;&#1083;&#1100;&#1090;&#1093;&#1074;&#1080;&#1083;&#1080;&#1085;&#1082;&#1072;%20&#1058;&#1048;%20&#1043;&#1054;&#1058;&#1054;&#1042;&#1048;&#1049;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60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630616" cy="2880320"/>
          </a:xfrm>
        </p:spPr>
        <p:txBody>
          <a:bodyPr anchor="ctr"/>
          <a:lstStyle/>
          <a:p>
            <a:r>
              <a:rPr lang="uk-UA" b="1" i="1" dirty="0">
                <a:solidFill>
                  <a:srgbClr val="FF0000"/>
                </a:solidFill>
                <a:latin typeface="Georgia" panose="02040502050405020303" pitchFamily="18" charset="0"/>
              </a:rPr>
              <a:t>Додавання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зображень </a:t>
            </a:r>
            <a:r>
              <a:rPr lang="uk-UA" b="1" i="1" dirty="0">
                <a:solidFill>
                  <a:srgbClr val="FF0000"/>
                </a:solidFill>
                <a:latin typeface="Georgia" panose="02040502050405020303" pitchFamily="18" charset="0"/>
              </a:rPr>
              <a:t>із файлу та їх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форматування</a:t>
            </a:r>
            <a:endParaRPr lang="ru-RU" b="1" i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600" dirty="0">
              <a:cs typeface="Arial" charset="0"/>
            </a:endParaRPr>
          </a:p>
        </p:txBody>
      </p:sp>
      <p:pic>
        <p:nvPicPr>
          <p:cNvPr id="4" name="Picture 4" descr="15, word icon">
            <a:extLst>
              <a:ext uri="{FF2B5EF4-FFF2-40B4-BE49-F238E27FC236}">
                <a16:creationId xmlns:a16="http://schemas.microsoft.com/office/drawing/2014/main" xmlns="" id="{BC1B0DC0-B8AC-4F15-B308-95BFD7544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5251" r="13708" b="15251"/>
          <a:stretch/>
        </p:blipFill>
        <p:spPr bwMode="auto">
          <a:xfrm>
            <a:off x="899592" y="3645024"/>
            <a:ext cx="1800062" cy="17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cument, file, file format, image icon">
            <a:extLst>
              <a:ext uri="{FF2B5EF4-FFF2-40B4-BE49-F238E27FC236}">
                <a16:creationId xmlns:a16="http://schemas.microsoft.com/office/drawing/2014/main" xmlns="" id="{967F4C91-1889-4A10-9E48-90E1CF981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11590" r="19851" b="12869"/>
          <a:stretch/>
        </p:blipFill>
        <p:spPr bwMode="auto">
          <a:xfrm>
            <a:off x="7020272" y="4725143"/>
            <a:ext cx="1277417" cy="1577987"/>
          </a:xfrm>
          <a:prstGeom prst="rect">
            <a:avLst/>
          </a:prstGeom>
          <a:noFill/>
          <a:ln>
            <a:solidFill>
              <a:srgbClr val="19426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22572"/>
            <a:ext cx="924242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56237" y="733832"/>
            <a:ext cx="6912768" cy="85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Комп'ютерний клас є приміщення підвищеної безпеки і вимагає особливих правил поведінки, а саме: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2101" y="2132856"/>
            <a:ext cx="2448272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Голосно розмовляти, відволікати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36196" y="1771459"/>
            <a:ext cx="1944216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Класти речі на клавіатуру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96136" y="2949575"/>
            <a:ext cx="3024336" cy="1188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Самостійно вмикати, вимикати будь-які пристрої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84168" y="4509120"/>
            <a:ext cx="2520280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Приносити до класу продукти харчування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22785" y="1825813"/>
            <a:ext cx="3033852" cy="1338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Працювати за комп'ютером з брудними, мокрими руками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32101" y="3543641"/>
            <a:ext cx="2483715" cy="13975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Працювати при поганому самопочутті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47864" y="4725144"/>
            <a:ext cx="2592288" cy="14401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Підключати та вимикати кабелі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11560" y="5013176"/>
            <a:ext cx="2304256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Самостійно усувати несправності</a:t>
            </a:r>
            <a:endParaRPr lang="ru-RU" dirty="0"/>
          </a:p>
        </p:txBody>
      </p:sp>
      <p:pic>
        <p:nvPicPr>
          <p:cNvPr id="21" name="Рисунок 20" descr="https://i.mycdn.me/i?r=AzEPZsRbOZEKgBhR0XGMT1Rk8y8-5pboaq33UE6ybinnR6aKTM5SRkZCeTgDn6uOy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3832"/>
            <a:ext cx="1134406" cy="1110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Овал 16"/>
          <p:cNvSpPr/>
          <p:nvPr/>
        </p:nvSpPr>
        <p:spPr>
          <a:xfrm>
            <a:off x="3203848" y="3356993"/>
            <a:ext cx="252028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Змінювати налаштування комп'ютера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2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Практична робота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6350"/>
            <a:ext cx="924242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571184" cy="3489251"/>
          </a:xfrm>
        </p:spPr>
        <p:txBody>
          <a:bodyPr/>
          <a:lstStyle/>
          <a:p>
            <a:r>
              <a:rPr lang="uk-UA" sz="2400" dirty="0" smtClean="0"/>
              <a:t>Відкрити на робочому столі папку «Практична робота»</a:t>
            </a:r>
          </a:p>
          <a:p>
            <a:r>
              <a:rPr lang="uk-UA" sz="2400" dirty="0"/>
              <a:t>Ознайомитись з Інструктивною </a:t>
            </a:r>
            <a:r>
              <a:rPr lang="uk-UA" sz="2400" dirty="0" smtClean="0"/>
              <a:t>карткою</a:t>
            </a:r>
          </a:p>
          <a:p>
            <a:r>
              <a:rPr lang="uk-UA" sz="2400" dirty="0" smtClean="0"/>
              <a:t>Відкрити документ Зразок</a:t>
            </a:r>
          </a:p>
          <a:p>
            <a:r>
              <a:rPr lang="uk-UA" sz="2400" dirty="0" smtClean="0"/>
              <a:t>Відкрити документ Практична робота</a:t>
            </a:r>
          </a:p>
          <a:p>
            <a:r>
              <a:rPr lang="uk-UA" sz="2400" dirty="0" smtClean="0"/>
              <a:t>Виконати практичну роботу відповідно інструкції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620688"/>
            <a:ext cx="64373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9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-9516"/>
            <a:ext cx="9144000" cy="67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995120" cy="1008112"/>
          </a:xfrm>
        </p:spPr>
        <p:txBody>
          <a:bodyPr/>
          <a:lstStyle/>
          <a:p>
            <a:r>
              <a:rPr lang="uk-UA" dirty="0" smtClean="0"/>
              <a:t>Вправа для очей</a:t>
            </a:r>
            <a:endParaRPr lang="ru-RU" dirty="0"/>
          </a:p>
        </p:txBody>
      </p:sp>
      <p:pic>
        <p:nvPicPr>
          <p:cNvPr id="6" name="Рисунок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4864"/>
            <a:ext cx="423754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6350"/>
            <a:ext cx="924242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908720"/>
            <a:ext cx="698477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Алгоритм вставлення малюнка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612" y="2780928"/>
            <a:ext cx="7200800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r>
              <a:rPr lang="uk-UA" sz="2400" dirty="0" smtClean="0"/>
              <a:t>Поставити </a:t>
            </a:r>
            <a:r>
              <a:rPr lang="uk-UA" sz="2400" dirty="0" smtClean="0"/>
              <a:t>курсор в місце Вставки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Стрічка Вставка – вибрати місцезнаходження малюнку (малюнок, картинка, фігури, </a:t>
            </a:r>
            <a:r>
              <a:rPr lang="en-US" sz="2400" dirty="0" smtClean="0"/>
              <a:t>SmartArt </a:t>
            </a:r>
            <a:r>
              <a:rPr lang="uk-UA" sz="2400" dirty="0" smtClean="0"/>
              <a:t>тощо), </a:t>
            </a:r>
            <a:r>
              <a:rPr lang="uk-UA" sz="2400" dirty="0" smtClean="0"/>
              <a:t>зробити </a:t>
            </a:r>
            <a:r>
              <a:rPr lang="uk-UA" sz="2400" dirty="0" smtClean="0"/>
              <a:t>малюнок активним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Натиснути кнопку Вставити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9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1268760"/>
            <a:ext cx="6768752" cy="3528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Домашнє завдання</a:t>
            </a:r>
          </a:p>
          <a:p>
            <a:pPr algn="ctr"/>
            <a:r>
              <a:rPr lang="uk-UA" sz="3200" dirty="0" smtClean="0"/>
              <a:t>Опрацювати п.3.5, с.131 – 137, дати відповіді на запитання. Виконати практичну роботу на платформі  </a:t>
            </a:r>
            <a:r>
              <a:rPr lang="en-US" sz="3200" dirty="0" smtClean="0"/>
              <a:t>Human</a:t>
            </a:r>
            <a:r>
              <a:rPr lang="uk-UA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04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04294"/>
            <a:ext cx="6084168" cy="42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9126" cy="66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995120" cy="1143000"/>
          </a:xfrm>
        </p:spPr>
        <p:txBody>
          <a:bodyPr/>
          <a:lstStyle/>
          <a:p>
            <a:pPr lvl="0"/>
            <a:r>
              <a:rPr lang="uk-UA" sz="32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  <a:t>У документ можна додавати зображення:</a:t>
            </a:r>
            <a:br>
              <a:rPr lang="uk-UA" sz="3200" b="1" i="1" kern="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8280920" cy="4925144"/>
          </a:xfrm>
        </p:spPr>
        <p:txBody>
          <a:bodyPr/>
          <a:lstStyle/>
          <a:p>
            <a:endParaRPr lang="uk-UA" dirty="0" smtClean="0">
              <a:latin typeface="Comic Sans MS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uk-UA" sz="2800" b="1" i="1" kern="0" dirty="0">
                <a:solidFill>
                  <a:srgbClr val="660066"/>
                </a:solidFill>
                <a:latin typeface="Verdana"/>
              </a:rPr>
              <a:t>з папок на </a:t>
            </a:r>
            <a:r>
              <a:rPr lang="uk-UA" sz="2800" b="1" i="1" kern="0" dirty="0" smtClean="0">
                <a:solidFill>
                  <a:srgbClr val="660066"/>
                </a:solidFill>
                <a:latin typeface="Verdana"/>
              </a:rPr>
              <a:t> комп’ютері: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uk-UA" sz="2800" b="1" i="1" kern="0" dirty="0">
              <a:solidFill>
                <a:srgbClr val="660066"/>
              </a:solidFill>
              <a:latin typeface="Verdana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00" y="2597307"/>
            <a:ext cx="1937791" cy="1453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50650"/>
            <a:ext cx="7038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990099"/>
                </a:solidFill>
                <a:latin typeface="Verdana"/>
              </a:rPr>
              <a:t>шукати зображення в Інтернеті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E3A5ED-A118-4B9B-946B-782FCA04E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21088"/>
            <a:ext cx="2223531" cy="2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tx2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tx2"/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tx2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0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1" y="2288442"/>
            <a:ext cx="7527073" cy="3530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1581" y="723713"/>
            <a:ext cx="7357512" cy="1328023"/>
          </a:xfrm>
          <a:prstGeom prst="roundRect">
            <a:avLst/>
          </a:prstGeom>
          <a:solidFill>
            <a:srgbClr val="9BBB59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Вставлення графічних об’єктів у текст здійснюється за допомогою команд Стрічки 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Вставлення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4081" y="2492896"/>
            <a:ext cx="1219807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-414338"/>
            <a:ext cx="9559926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40466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Вікно Вставлення зображення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96752"/>
            <a:ext cx="5750014" cy="3598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42209C-A9E5-4055-8AC6-650DF6BBDE12}"/>
              </a:ext>
            </a:extLst>
          </p:cNvPr>
          <p:cNvSpPr txBox="1"/>
          <p:nvPr/>
        </p:nvSpPr>
        <p:spPr>
          <a:xfrm>
            <a:off x="467544" y="2175081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Вибрати папку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3029D7-DAAC-4B51-B292-40C26C5CA105}"/>
              </a:ext>
            </a:extLst>
          </p:cNvPr>
          <p:cNvSpPr txBox="1"/>
          <p:nvPr/>
        </p:nvSpPr>
        <p:spPr>
          <a:xfrm>
            <a:off x="1043608" y="4662428"/>
            <a:ext cx="3240359" cy="1123712"/>
          </a:xfrm>
          <a:prstGeom prst="wedgeRoundRectCallout">
            <a:avLst>
              <a:gd name="adj1" fmla="val 38320"/>
              <a:gd name="adj2" fmla="val -12664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Verdana"/>
              </a:rPr>
              <a:t>Область відтворення змісту обраної папки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DB0C67-E9E7-43DF-A990-8C2BE012FB32}"/>
              </a:ext>
            </a:extLst>
          </p:cNvPr>
          <p:cNvSpPr txBox="1"/>
          <p:nvPr/>
        </p:nvSpPr>
        <p:spPr>
          <a:xfrm>
            <a:off x="6856315" y="4869160"/>
            <a:ext cx="2178869" cy="919401"/>
          </a:xfrm>
          <a:prstGeom prst="wedgeRoundRectCallout">
            <a:avLst>
              <a:gd name="adj1" fmla="val -64957"/>
              <a:gd name="adj2" fmla="val -8640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Кнопка </a:t>
            </a:r>
            <a:r>
              <a:rPr lang="uk-UA" sz="2400" b="1" i="1" kern="0" dirty="0">
                <a:solidFill>
                  <a:srgbClr val="FFFF00"/>
                </a:solidFill>
                <a:latin typeface="Verdana"/>
              </a:rPr>
              <a:t>Вставити</a:t>
            </a:r>
          </a:p>
        </p:txBody>
      </p:sp>
    </p:spTree>
    <p:extLst>
      <p:ext uri="{BB962C8B-B14F-4D97-AF65-F5344CB8AC3E}">
        <p14:creationId xmlns:p14="http://schemas.microsoft.com/office/powerpoint/2010/main" val="33150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78" y="0"/>
            <a:ext cx="935196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848872" cy="2553891"/>
          </a:xfrm>
          <a:prstGeom prst="roundRect">
            <a:avLst/>
          </a:prstGeom>
          <a:solidFill>
            <a:srgbClr val="9BBB59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допомогою команд контекстного меню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 малюнка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можна змінити властивості виділеного зображення. Одна з них —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спосіб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обтинання 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текстом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 визначає взаємне розміщення зображення і тексту на сторінці, інша розташування відносно тексту.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3170560"/>
            <a:ext cx="7560840" cy="30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43" y="0"/>
            <a:ext cx="9559926" cy="70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620688"/>
            <a:ext cx="6858048" cy="171451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Змінити властивості малюнка можна на  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Вкладці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Вставлення Формат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636912"/>
            <a:ext cx="7635128" cy="378276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899228" y="4206821"/>
            <a:ext cx="1428792" cy="642942"/>
          </a:xfrm>
          <a:prstGeom prst="wedgeRoundRectCallout">
            <a:avLst>
              <a:gd name="adj1" fmla="val -86543"/>
              <a:gd name="adj2" fmla="val -84005"/>
              <a:gd name="adj3" fmla="val 16667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Стиль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095830" y="6021288"/>
            <a:ext cx="1500198" cy="571528"/>
          </a:xfrm>
          <a:prstGeom prst="wedgeRoundRectCallout">
            <a:avLst>
              <a:gd name="adj1" fmla="val -77656"/>
              <a:gd name="adj2" fmla="val -95846"/>
              <a:gd name="adj3" fmla="val 16667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Ефекти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652120" y="6098189"/>
            <a:ext cx="1500198" cy="642966"/>
          </a:xfrm>
          <a:prstGeom prst="wedgeRoundRectCallout">
            <a:avLst>
              <a:gd name="adj1" fmla="val 51581"/>
              <a:gd name="adj2" fmla="val -95020"/>
              <a:gd name="adj3" fmla="val 16667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розмір</a:t>
            </a:r>
          </a:p>
        </p:txBody>
      </p:sp>
    </p:spTree>
    <p:extLst>
      <p:ext uri="{BB962C8B-B14F-4D97-AF65-F5344CB8AC3E}">
        <p14:creationId xmlns:p14="http://schemas.microsoft.com/office/powerpoint/2010/main" val="5329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8" y="27773"/>
            <a:ext cx="9413945" cy="695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7" y="4097068"/>
            <a:ext cx="8386293" cy="2471973"/>
          </a:xfrm>
          <a:prstGeom prst="rect">
            <a:avLst/>
          </a:prstGeom>
        </p:spPr>
      </p:pic>
      <p:sp>
        <p:nvSpPr>
          <p:cNvPr id="4" name="Прямокутник 8">
            <a:extLst>
              <a:ext uri="{FF2B5EF4-FFF2-40B4-BE49-F238E27FC236}">
                <a16:creationId xmlns="" xmlns:a16="http://schemas.microsoft.com/office/drawing/2014/main" id="{C2EE8B68-FD4D-4944-A211-F3B24FDF0D1A}"/>
              </a:ext>
            </a:extLst>
          </p:cNvPr>
          <p:cNvSpPr/>
          <p:nvPr/>
        </p:nvSpPr>
        <p:spPr>
          <a:xfrm>
            <a:off x="6729073" y="5107735"/>
            <a:ext cx="1587344" cy="6176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Прямокутник 12">
            <a:extLst>
              <a:ext uri="{FF2B5EF4-FFF2-40B4-BE49-F238E27FC236}">
                <a16:creationId xmlns="" xmlns:a16="http://schemas.microsoft.com/office/drawing/2014/main" id="{8C891ACC-FE7E-4ABF-897C-DF5C091637C8}"/>
              </a:ext>
            </a:extLst>
          </p:cNvPr>
          <p:cNvSpPr/>
          <p:nvPr/>
        </p:nvSpPr>
        <p:spPr>
          <a:xfrm>
            <a:off x="6729072" y="5738672"/>
            <a:ext cx="1587345" cy="4986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" name="Пряма зі стрілкою 13">
            <a:extLst>
              <a:ext uri="{FF2B5EF4-FFF2-40B4-BE49-F238E27FC236}">
                <a16:creationId xmlns="" xmlns:a16="http://schemas.microsoft.com/office/drawing/2014/main" id="{FF25EF0B-80DC-4161-A0D9-F60486637AFD}"/>
              </a:ext>
            </a:extLst>
          </p:cNvPr>
          <p:cNvCxnSpPr>
            <a:cxnSpLocks/>
          </p:cNvCxnSpPr>
          <p:nvPr/>
        </p:nvCxnSpPr>
        <p:spPr>
          <a:xfrm flipH="1">
            <a:off x="7099612" y="3430516"/>
            <a:ext cx="1000780" cy="244343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Пряма зі стрілкою 11">
            <a:extLst>
              <a:ext uri="{FF2B5EF4-FFF2-40B4-BE49-F238E27FC236}">
                <a16:creationId xmlns="" xmlns:a16="http://schemas.microsoft.com/office/drawing/2014/main" id="{A9105487-B421-46E2-86DA-42EB11F0D093}"/>
              </a:ext>
            </a:extLst>
          </p:cNvPr>
          <p:cNvCxnSpPr>
            <a:cxnSpLocks/>
          </p:cNvCxnSpPr>
          <p:nvPr/>
        </p:nvCxnSpPr>
        <p:spPr>
          <a:xfrm>
            <a:off x="1875415" y="3430516"/>
            <a:ext cx="5184576" cy="190253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Скругленный прямоугольник 10"/>
          <p:cNvSpPr/>
          <p:nvPr/>
        </p:nvSpPr>
        <p:spPr>
          <a:xfrm>
            <a:off x="899592" y="692696"/>
            <a:ext cx="748883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розмірів зображення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206" y="1484784"/>
            <a:ext cx="8026253" cy="702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вкладки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765" y="2349415"/>
            <a:ext cx="4035227" cy="11547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2349415"/>
            <a:ext cx="3852427" cy="1154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ширини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459" cy="687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620688"/>
            <a:ext cx="7488832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/>
              <a:t>Зміна</a:t>
            </a:r>
            <a:r>
              <a:rPr lang="ru-RU" sz="2400" i="1" dirty="0"/>
              <a:t> </a:t>
            </a:r>
            <a:r>
              <a:rPr lang="ru-RU" sz="2400" i="1" dirty="0" err="1"/>
              <a:t>розмірів</a:t>
            </a:r>
            <a:r>
              <a:rPr lang="ru-RU" sz="2400" i="1" dirty="0"/>
              <a:t> </a:t>
            </a:r>
            <a:r>
              <a:rPr lang="ru-RU" sz="2400" i="1" dirty="0" err="1"/>
              <a:t>зображення</a:t>
            </a:r>
            <a:endParaRPr lang="ru-RU" sz="24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132856"/>
            <a:ext cx="46805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Перед </a:t>
            </a:r>
            <a:r>
              <a:rPr lang="ru-RU" dirty="0" err="1"/>
              <a:t>тим</a:t>
            </a:r>
            <a:r>
              <a:rPr lang="ru-RU" dirty="0"/>
              <a:t> як </a:t>
            </a:r>
            <a:r>
              <a:rPr lang="ru-RU" dirty="0" err="1"/>
              <a:t>виконувати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над </a:t>
            </a:r>
            <a:r>
              <a:rPr lang="ru-RU" dirty="0" err="1"/>
              <a:t>графічним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, </a:t>
            </a:r>
            <a:r>
              <a:rPr lang="ru-RU" dirty="0" err="1"/>
              <a:t>вибравши</a:t>
            </a:r>
            <a:r>
              <a:rPr lang="ru-RU" dirty="0"/>
              <a:t> </a:t>
            </a:r>
            <a:r>
              <a:rPr lang="ru-RU" dirty="0" err="1"/>
              <a:t>вказівником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1B0252-F61D-4C68-8807-59058CA92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38" y="3068960"/>
            <a:ext cx="2697296" cy="30035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608666"/>
            <a:ext cx="3888432" cy="8536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Маркери</a:t>
            </a:r>
            <a:r>
              <a:rPr lang="ru-RU" dirty="0"/>
              <a:t> </a:t>
            </a:r>
            <a:r>
              <a:rPr lang="ru-RU" dirty="0" err="1"/>
              <a:t>змінення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427984" y="3436210"/>
            <a:ext cx="1264454" cy="16489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27984" y="4725144"/>
            <a:ext cx="126445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5085184"/>
            <a:ext cx="136815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>
            <a:off x="5940152" y="1772816"/>
            <a:ext cx="2304256" cy="864096"/>
          </a:xfrm>
          <a:prstGeom prst="wedgeRoundRectCallout">
            <a:avLst>
              <a:gd name="adj1" fmla="val -5501"/>
              <a:gd name="adj2" fmla="val 949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Маркер </a:t>
            </a:r>
            <a:r>
              <a:rPr lang="ru-RU" dirty="0" err="1"/>
              <a:t>обертання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6350"/>
            <a:ext cx="9242426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ерфолента 1"/>
          <p:cNvSpPr/>
          <p:nvPr/>
        </p:nvSpPr>
        <p:spPr>
          <a:xfrm>
            <a:off x="1331640" y="1052736"/>
            <a:ext cx="6624736" cy="2060507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089437" cy="23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270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Georgia</vt:lpstr>
      <vt:lpstr>Calibri</vt:lpstr>
      <vt:lpstr>Verdana</vt:lpstr>
      <vt:lpstr>Comic Sans MS</vt:lpstr>
      <vt:lpstr>1_Тема Office</vt:lpstr>
      <vt:lpstr>Додавання  зображень із файлу та їх форматування</vt:lpstr>
      <vt:lpstr>У документ можна додавати зображення: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Практична робота</vt:lpstr>
      <vt:lpstr>Вправа для очей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1</cp:lastModifiedBy>
  <cp:revision>111</cp:revision>
  <dcterms:created xsi:type="dcterms:W3CDTF">2014-07-06T18:18:01Z</dcterms:created>
  <dcterms:modified xsi:type="dcterms:W3CDTF">2022-02-15T19:03:44Z</dcterms:modified>
</cp:coreProperties>
</file>