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61" r:id="rId6"/>
    <p:sldId id="264" r:id="rId7"/>
    <p:sldId id="263" r:id="rId8"/>
    <p:sldId id="268" r:id="rId9"/>
    <p:sldId id="258" r:id="rId10"/>
    <p:sldId id="259" r:id="rId11"/>
    <p:sldId id="265" r:id="rId12"/>
    <p:sldId id="26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0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6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3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2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2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2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3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62B4-08C9-4CC4-B109-0026003B28E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C0DA-AC4E-47E7-B9E5-3D7104CF1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6408712" cy="151216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/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«Розвиток логічного мислення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дітей з особливими </a:t>
            </a:r>
            <a:r>
              <a:rPr lang="uk-UA" sz="2400" b="1" smtClean="0">
                <a:solidFill>
                  <a:srgbClr val="002060"/>
                </a:solidFill>
              </a:rPr>
              <a:t>освітніми потребами»</a:t>
            </a: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501008"/>
            <a:ext cx="5616624" cy="208823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Підготувала вчитель – дефектолог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комунального закладу «Ліцей№9 Покровської міської ради Дніпропетровської області»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Бондаренко Анжела Олександрівна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409187"/>
            <a:ext cx="58252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Живий календар на тему «Школа»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учнів з ООП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45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логіка\м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69"/>
            <a:ext cx="5844969" cy="38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9210" y="4005064"/>
            <a:ext cx="34356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Знайди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закономірність</a:t>
            </a:r>
            <a:endParaRPr lang="uk-U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7" name="Picture 9" descr="Білий знак питання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26" y="1654009"/>
            <a:ext cx="381630" cy="3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Білий знак питання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26" y="2348880"/>
            <a:ext cx="381630" cy="3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Білий знак питання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11" y="908720"/>
            <a:ext cx="381630" cy="3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Білий знак питання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11" y="332656"/>
            <a:ext cx="381630" cy="3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9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allforchildren.com.ua/dif1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6" cy="62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3" y="2720599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uk-UA" sz="2400" b="1" dirty="0" smtClean="0">
                <a:solidFill>
                  <a:srgbClr val="002060"/>
                </a:solidFill>
              </a:rPr>
              <a:t>На перший погляд, ці картинки з зображенням шкільного двору зовсім однакові.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     Але насправді між ними є відмінності. </a:t>
            </a:r>
            <a:r>
              <a:rPr lang="uk-UA" sz="2400" b="1" dirty="0" smtClean="0">
                <a:solidFill>
                  <a:srgbClr val="C00000"/>
                </a:solidFill>
              </a:rPr>
              <a:t>Знайди їх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1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NNcuaJZvGYQ/YARuP_2cQCI/AAAAAAAAA78/TyDjr9ixSWA6z6xZuPZKXHHtGNDbq339QCLcBGAsYHQ/s0/0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3384376" cy="41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1196752"/>
            <a:ext cx="3106688" cy="36004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Вибери предмети для заняття малюванням, спортом, музикою.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логіка\img890_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/>
          <a:stretch/>
        </p:blipFill>
        <p:spPr bwMode="auto">
          <a:xfrm>
            <a:off x="2195736" y="1196752"/>
            <a:ext cx="5112568" cy="30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7810" y="4653136"/>
            <a:ext cx="3148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Знайди вихід</a:t>
            </a:r>
            <a:endParaRPr lang="uk-UA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52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 rot="722680">
            <a:off x="3895454" y="357820"/>
            <a:ext cx="4733412" cy="180509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uk-UA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Гра</a:t>
            </a:r>
            <a:r>
              <a:rPr lang="ru-RU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,, </a:t>
            </a:r>
            <a:r>
              <a:rPr lang="uk-UA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Допоможіть </a:t>
            </a:r>
            <a:r>
              <a:rPr lang="uk-UA" sz="20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Чомучці</a:t>
            </a:r>
            <a:r>
              <a:rPr lang="uk-UA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uk-UA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скласти портфель</a:t>
            </a:r>
            <a:r>
              <a:rPr lang="ru-RU" sz="20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</a:t>
            </a:r>
            <a:endParaRPr lang="ru-RU" sz="20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487" name="Picture 7" descr="C:\Users\Ryslan\Desktop\1962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4961" y="2385618"/>
            <a:ext cx="1622935" cy="13666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13" y="2385618"/>
            <a:ext cx="5131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Назвіть предмети,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які потрібно покласти у портфель.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Обґрунтуйте свій вибір.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488" name="Picture 8" descr="C:\Users\Ryslan\Desktop\2012_01_29_21_46_856750_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0956" y="1633162"/>
            <a:ext cx="1440160" cy="1296144"/>
          </a:xfrm>
          <a:prstGeom prst="rect">
            <a:avLst/>
          </a:prstGeom>
          <a:noFill/>
        </p:spPr>
      </p:pic>
      <p:pic>
        <p:nvPicPr>
          <p:cNvPr id="20489" name="Picture 9" descr="C:\Users\Ryslan\Desktop\x_4e6a0bd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149080"/>
            <a:ext cx="1433785" cy="1728192"/>
          </a:xfrm>
          <a:prstGeom prst="rect">
            <a:avLst/>
          </a:prstGeom>
          <a:noFill/>
        </p:spPr>
      </p:pic>
      <p:pic>
        <p:nvPicPr>
          <p:cNvPr id="20490" name="Picture 10" descr="C:\Users\Ryslan\Desktop\foundationbrush_nl_500x5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36912"/>
            <a:ext cx="1872208" cy="1415950"/>
          </a:xfrm>
          <a:prstGeom prst="rect">
            <a:avLst/>
          </a:prstGeom>
          <a:noFill/>
        </p:spPr>
      </p:pic>
      <p:pic>
        <p:nvPicPr>
          <p:cNvPr id="20491" name="Picture 11" descr="C:\Users\Ryslan\Desktop\penal_bo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013176"/>
            <a:ext cx="1776711" cy="2136751"/>
          </a:xfrm>
          <a:prstGeom prst="rect">
            <a:avLst/>
          </a:prstGeom>
          <a:noFill/>
        </p:spPr>
      </p:pic>
      <p:pic>
        <p:nvPicPr>
          <p:cNvPr id="20492" name="Picture 12" descr="C:\Users\Ryslan\Desktop\ruchka_10107_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8260">
            <a:off x="1476263" y="7738"/>
            <a:ext cx="1726975" cy="1405484"/>
          </a:xfrm>
          <a:prstGeom prst="rect">
            <a:avLst/>
          </a:prstGeom>
          <a:noFill/>
        </p:spPr>
      </p:pic>
      <p:pic>
        <p:nvPicPr>
          <p:cNvPr id="20493" name="Picture 13" descr="C:\Users\Ryslan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09928">
            <a:off x="4050192" y="3585568"/>
            <a:ext cx="1149225" cy="1354642"/>
          </a:xfrm>
          <a:prstGeom prst="rect">
            <a:avLst/>
          </a:prstGeom>
          <a:noFill/>
        </p:spPr>
      </p:pic>
      <p:pic>
        <p:nvPicPr>
          <p:cNvPr id="20496" name="Picture 16" descr="C:\Users\Ryslan\Desktop\i (8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861048"/>
            <a:ext cx="1505049" cy="2004814"/>
          </a:xfrm>
          <a:prstGeom prst="rect">
            <a:avLst/>
          </a:prstGeom>
          <a:noFill/>
        </p:spPr>
      </p:pic>
      <p:pic>
        <p:nvPicPr>
          <p:cNvPr id="20497" name="Picture 17" descr="C:\Users\Ryslan\Desktop\i (6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792" y="3501008"/>
            <a:ext cx="1872208" cy="2016224"/>
          </a:xfrm>
          <a:prstGeom prst="rect">
            <a:avLst/>
          </a:prstGeom>
          <a:noFill/>
        </p:spPr>
      </p:pic>
      <p:pic>
        <p:nvPicPr>
          <p:cNvPr id="20498" name="Picture 18" descr="C:\Users\Ryslan\Desktop\i (7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98415">
            <a:off x="182723" y="768118"/>
            <a:ext cx="1566093" cy="1695257"/>
          </a:xfrm>
          <a:prstGeom prst="rect">
            <a:avLst/>
          </a:prstGeom>
          <a:noFill/>
        </p:spPr>
      </p:pic>
      <p:pic>
        <p:nvPicPr>
          <p:cNvPr id="20499" name="Picture 19" descr="C:\Users\Ryslan\Desktop\soft_toys_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8730" y="97846"/>
            <a:ext cx="1225270" cy="1225270"/>
          </a:xfrm>
          <a:prstGeom prst="rect">
            <a:avLst/>
          </a:prstGeom>
          <a:noFill/>
        </p:spPr>
      </p:pic>
      <p:pic>
        <p:nvPicPr>
          <p:cNvPr id="20500" name="Picture 20" descr="C:\Users\Ryslan\Desktop\i (9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062" y="5383212"/>
            <a:ext cx="1994073" cy="1214139"/>
          </a:xfrm>
          <a:prstGeom prst="rect">
            <a:avLst/>
          </a:prstGeom>
          <a:noFill/>
        </p:spPr>
      </p:pic>
      <p:pic>
        <p:nvPicPr>
          <p:cNvPr id="8194" name="Picture 2" descr="Тонкощі спілкування з чомучки або як зберегти здоровий глузд від «чому»,  «навіщо» і «як»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" y="3739851"/>
            <a:ext cx="1828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50">
              <a:srgbClr val="FFFF00"/>
            </a:gs>
            <a:gs pos="0">
              <a:srgbClr val="03D4A8"/>
            </a:gs>
            <a:gs pos="25000">
              <a:srgbClr val="21D6E0"/>
            </a:gs>
            <a:gs pos="7925">
              <a:srgbClr val="00B0F0"/>
            </a:gs>
            <a:gs pos="75000">
              <a:srgbClr val="00B050"/>
            </a:gs>
            <a:gs pos="6835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логіка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2197"/>
          <a:stretch/>
        </p:blipFill>
        <p:spPr bwMode="auto">
          <a:xfrm>
            <a:off x="0" y="-4726"/>
            <a:ext cx="6444208" cy="68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44208" y="4077072"/>
            <a:ext cx="2664296" cy="230425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+mn-lt"/>
              </a:rPr>
              <a:t>Наша </a:t>
            </a:r>
            <a:r>
              <a:rPr lang="uk-UA" sz="2800" dirty="0" err="1" smtClean="0">
                <a:latin typeface="+mn-lt"/>
              </a:rPr>
              <a:t>Чомучка</a:t>
            </a:r>
            <a:r>
              <a:rPr lang="uk-UA" sz="2800" dirty="0" smtClean="0">
                <a:latin typeface="+mn-lt"/>
              </a:rPr>
              <a:t> вирушила в путь. Яка доріжка приведе її до школи?</a:t>
            </a:r>
            <a:endParaRPr lang="ru-RU" sz="2800" dirty="0">
              <a:latin typeface="+mn-lt"/>
            </a:endParaRPr>
          </a:p>
        </p:txBody>
      </p:sp>
      <p:pic>
        <p:nvPicPr>
          <p:cNvPr id="1033" name="Picture 9" descr="Плейкаст «Давайте Жить,Любить и удивляться..» | Butterfly, Poster design  kids, Cute love cartoo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8437" flipH="1" flipV="1">
            <a:off x="5478019" y="3464611"/>
            <a:ext cx="1121185" cy="9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Плейкаст «Давайте Жить,Любить и удивляться..» | Butterfly, Poster design  kids, Cute love cartoo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9692" flipH="1" flipV="1">
            <a:off x="7087907" y="3120223"/>
            <a:ext cx="1121185" cy="9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Плейкаст «Давайте Жить,Любить и удивляться..» | Butterfly, Poster design  kids, Cute love cartoo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8437" flipH="1" flipV="1">
            <a:off x="6054083" y="2456499"/>
            <a:ext cx="1121185" cy="9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Розвиток зв&amp;#39;язного мовлення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95" y="-4726"/>
            <a:ext cx="1872208" cy="18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9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64999">
              <a:srgbClr val="00B0F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9882" y="476672"/>
            <a:ext cx="5379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кабінети у школі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User\Desktop\логіка\енн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7058"/>
            <a:ext cx="7124180" cy="37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246113"/>
            <a:ext cx="3457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Обґрунтуйте свій вибір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3CC"/>
            </a:gs>
            <a:gs pos="64999">
              <a:srgbClr val="00B0F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Головоломка знайди слова: «Моя школ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4978" r="7455" b="22750"/>
          <a:stretch/>
        </p:blipFill>
        <p:spPr bwMode="auto">
          <a:xfrm>
            <a:off x="2583633" y="2420888"/>
            <a:ext cx="4828549" cy="420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!     2x (7) (185x700, 94Kb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656184" cy="6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160931"/>
            <a:ext cx="6768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Головоломка «Моя школа»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9356" y="696300"/>
            <a:ext cx="7442444" cy="15805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     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itchFamily="34" charset="0"/>
              </a:rPr>
              <a:t>Знайди зашифровані 14 слів.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itchFamily="34" charset="0"/>
              </a:rPr>
              <a:t> У кожному рядку цієї головоломки потрібно знайти і обвести ручкою одне слово, яке відносяться до теми навчання в школі.</a:t>
            </a:r>
            <a:r>
              <a:rPr lang="uk-UA" sz="2100" dirty="0">
                <a:solidFill>
                  <a:schemeClr val="bg1"/>
                </a:solidFill>
                <a:latin typeface="inherit"/>
                <a:cs typeface="Arial" pitchFamily="34" charset="0"/>
              </a:rPr>
              <a:t> П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cs typeface="Arial" pitchFamily="34" charset="0"/>
              </a:rPr>
              <a:t>ісля цього закреслити це слово в списку, який знаходиться збоку сторінки.</a:t>
            </a:r>
            <a:r>
              <a: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0800000" flipV="1">
            <a:off x="235669" y="2420888"/>
            <a:ext cx="2366388" cy="42736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Портфель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Пенал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Ручка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inherit"/>
                <a:cs typeface="Arial" pitchFamily="34" charset="0"/>
              </a:rPr>
              <a:t>Лінійка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Щоденник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Спортзал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inherit"/>
                <a:cs typeface="Arial" pitchFamily="34" charset="0"/>
              </a:rPr>
              <a:t>Атлас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Парта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inherit"/>
                <a:cs typeface="Arial" pitchFamily="34" charset="0"/>
              </a:rPr>
              <a:t>Олівець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Школа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inherit"/>
                <a:cs typeface="Arial" pitchFamily="34" charset="0"/>
              </a:rPr>
              <a:t>Зошит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Математика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inherit"/>
                <a:cs typeface="Arial" pitchFamily="34" charset="0"/>
              </a:rPr>
              <a:t>Клас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cs typeface="Arial" pitchFamily="34" charset="0"/>
              </a:rPr>
              <a:t>Учитель</a:t>
            </a:r>
          </a:p>
        </p:txBody>
      </p:sp>
      <p:pic>
        <p:nvPicPr>
          <p:cNvPr id="12" name="Picture 12" descr="C:\Users\Ryslan\Desktop\ruchka_10107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8260">
            <a:off x="1625046" y="2789328"/>
            <a:ext cx="694924" cy="565558"/>
          </a:xfrm>
          <a:prstGeom prst="rect">
            <a:avLst/>
          </a:prstGeom>
          <a:noFill/>
        </p:spPr>
      </p:pic>
      <p:pic>
        <p:nvPicPr>
          <p:cNvPr id="13" name="Picture 13" descr="C:\Users\Rysla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9928">
            <a:off x="1613890" y="4191889"/>
            <a:ext cx="842767" cy="993406"/>
          </a:xfrm>
          <a:prstGeom prst="rect">
            <a:avLst/>
          </a:prstGeom>
          <a:noFill/>
        </p:spPr>
      </p:pic>
      <p:pic>
        <p:nvPicPr>
          <p:cNvPr id="4106" name="Picture 10" descr="Правитель Прямой Край Орудие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45" y="6103124"/>
            <a:ext cx="1548455" cy="7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0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логіка\966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9" y="2060848"/>
            <a:ext cx="2368183" cy="30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472" y="1593428"/>
            <a:ext cx="27464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Порахуй  та розфа</a:t>
            </a:r>
            <a:r>
              <a:rPr lang="uk-UA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uk-UA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буй</a:t>
            </a:r>
            <a:endParaRPr lang="uk-UA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3" name="Picture 3" descr="C:\Users\User\Desktop\логіка\cikavi-zadachi-dlya-1-klasu\Слайд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логіка\cikavi-zadachi-dlya-1-klasu\Слайд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9487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логіка\cikavi-zadachi-dlya-1-klasu\Слайд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437112"/>
            <a:ext cx="2899742" cy="21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логіка\cikavi-zadachi-dlya-1-klasu\Слайд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14" y="963346"/>
            <a:ext cx="2665104" cy="19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Desktop\логіка\cikavi-zadachi-dlya-1-klasu\Слайд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14" y="3164360"/>
            <a:ext cx="2520409" cy="18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огіка\urok-pis-ma-i-razvitiia-riechi-zaghlavnaia-bukva-z-1-klass-adaptivnoi-shkoly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94695"/>
            <a:ext cx="1822316" cy="29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81" y="150413"/>
            <a:ext cx="4414814" cy="28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6525" y="4025916"/>
            <a:ext cx="22974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Розгадай ребуси</a:t>
            </a:r>
            <a:endParaRPr lang="uk-UA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5" name="Picture 5" descr="https://study-smile.com/wp-content/uploads/categories-image/%D0%A0%D0%B0%D1%81%D1%81%D1%8B%D0%BB%D0%BA%D0%B0%206-7%20%D1%83%D0%BA%D1%80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501" b="5710"/>
          <a:stretch/>
        </p:blipFill>
        <p:spPr bwMode="auto">
          <a:xfrm>
            <a:off x="2627784" y="3524969"/>
            <a:ext cx="4218741" cy="30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" y="1023665"/>
            <a:ext cx="35511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Встанови послідовність дій</a:t>
            </a:r>
            <a:endParaRPr lang="uk-UA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9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логіка\114557586_large______2x__8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400996" cy="25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логіка\48080122_2019719381422631_69722852650500751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31" y="188640"/>
            <a:ext cx="48979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логіка\48373340_2019719041422665_469953724659479347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995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0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логіка\Безымянный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628800"/>
            <a:ext cx="3941808" cy="37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80112" y="2187530"/>
            <a:ext cx="2664296" cy="23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solidFill>
                  <a:srgbClr val="002060"/>
                </a:solidFill>
              </a:rPr>
              <a:t>Що спільного у кожній парі ?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Чим вони відрізняються?</a:t>
            </a:r>
          </a:p>
          <a:p>
            <a:r>
              <a:rPr lang="uk-UA" sz="2400" b="1" i="1" dirty="0">
                <a:solidFill>
                  <a:srgbClr val="002060"/>
                </a:solidFill>
              </a:rPr>
              <a:t>Обґрунтуйте </a:t>
            </a:r>
            <a:r>
              <a:rPr lang="uk-UA" sz="2400" b="1" i="1" dirty="0" smtClean="0">
                <a:solidFill>
                  <a:srgbClr val="002060"/>
                </a:solidFill>
              </a:rPr>
              <a:t>свою відповідь.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8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«Розвиток логічного мислення  дітей з особливими освітніми потребами» </vt:lpstr>
      <vt:lpstr>Презентация PowerPoint</vt:lpstr>
      <vt:lpstr>Наша Чомучка вирушила в путь. Яка доріжка приведе її до школи?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Вибери предмети для заняття малюванням, спортом, музикою.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завдання по курсу  «Розвиток логічного мислення  молодших школярів»</dc:title>
  <dc:creator>Оля</dc:creator>
  <cp:lastModifiedBy>Оля</cp:lastModifiedBy>
  <cp:revision>32</cp:revision>
  <dcterms:created xsi:type="dcterms:W3CDTF">2021-10-19T19:25:44Z</dcterms:created>
  <dcterms:modified xsi:type="dcterms:W3CDTF">2023-11-01T18:34:33Z</dcterms:modified>
</cp:coreProperties>
</file>