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6" r:id="rId6"/>
    <p:sldId id="268" r:id="rId7"/>
    <p:sldId id="270" r:id="rId8"/>
    <p:sldId id="271" r:id="rId9"/>
    <p:sldId id="272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8611B-8A10-4729-9E97-38A0634A21A7}" type="doc">
      <dgm:prSet loTypeId="urn:microsoft.com/office/officeart/2005/8/layout/vList2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99D3C02F-647E-4795-A1F0-7C96C0021CEE}">
      <dgm:prSet phldrT="[Текст]"/>
      <dgm:spPr/>
      <dgm:t>
        <a:bodyPr/>
        <a:lstStyle/>
        <a:p>
          <a:r>
            <a:rPr lang="uk-UA" b="1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хмари верхнього ярусу</a:t>
          </a:r>
          <a:r>
            <a:rPr lang="uk-UA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 — в основному складаються з кристалів льоду, тому що вони розташовуються в помірних широтах вище 5 км, у полярних — вище 3 км, у тропічних — вище 6 км. Хмари верхнього ярусу звичайно тонкі і білі за зовнішнім виглядом, але можуть зустрічатися і багатокольорові, коли Сонце розташоване низько над обрієм;</a:t>
          </a:r>
          <a:endParaRPr lang="uk-UA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22434468-DB04-4B80-B2AE-9335A14D3731}" type="parTrans" cxnId="{F82FBB5C-E78C-4396-B256-B67623905B2A}">
      <dgm:prSet/>
      <dgm:spPr/>
      <dgm:t>
        <a:bodyPr/>
        <a:lstStyle/>
        <a:p>
          <a:endParaRPr lang="uk-UA"/>
        </a:p>
      </dgm:t>
    </dgm:pt>
    <dgm:pt modelId="{984634CA-6C71-42BD-A516-93EA0E670532}" type="sibTrans" cxnId="{F82FBB5C-E78C-4396-B256-B67623905B2A}">
      <dgm:prSet/>
      <dgm:spPr/>
      <dgm:t>
        <a:bodyPr/>
        <a:lstStyle/>
        <a:p>
          <a:endParaRPr lang="uk-UA"/>
        </a:p>
      </dgm:t>
    </dgm:pt>
    <dgm:pt modelId="{46EF3B70-36E9-461E-8DAB-714994983E95}">
      <dgm:prSet phldrT="[Текст]"/>
      <dgm:spPr/>
      <dgm:t>
        <a:bodyPr/>
        <a:lstStyle/>
        <a:p>
          <a:r>
            <a:rPr lang="ru-RU" b="1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хмари </a:t>
          </a:r>
          <a:r>
            <a:rPr lang="ru-RU" b="1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середнього</a:t>
          </a:r>
          <a:r>
            <a:rPr lang="ru-RU" b="1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ярусу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 —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звичайно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зустрічаються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на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висотах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2-7 км для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помірних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широт, 2-4 км — для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полярних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 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і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2-8 км — для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тропічних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.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Оскільки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їхні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висоти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невеликі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, то вони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переважно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складаються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з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крапельок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води,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однак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,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можуть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містити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і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кристалики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льоду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, коли температура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досить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низька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;</a:t>
          </a:r>
          <a:endParaRPr lang="uk-UA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E32794EA-885B-46F5-A568-DF452906DDFD}" type="parTrans" cxnId="{59299FF1-47DB-4362-8C58-30E69F9DAFB2}">
      <dgm:prSet/>
      <dgm:spPr/>
      <dgm:t>
        <a:bodyPr/>
        <a:lstStyle/>
        <a:p>
          <a:endParaRPr lang="uk-UA"/>
        </a:p>
      </dgm:t>
    </dgm:pt>
    <dgm:pt modelId="{3F61C0E8-1CA2-4946-9CC2-3A39BA2A7C41}" type="sibTrans" cxnId="{59299FF1-47DB-4362-8C58-30E69F9DAFB2}">
      <dgm:prSet/>
      <dgm:spPr/>
      <dgm:t>
        <a:bodyPr/>
        <a:lstStyle/>
        <a:p>
          <a:endParaRPr lang="uk-UA"/>
        </a:p>
      </dgm:t>
    </dgm:pt>
    <dgm:pt modelId="{CD2E9E21-9394-4CCE-9D3F-D704BA8B37F7}">
      <dgm:prSet phldrT="[Текст]"/>
      <dgm:spPr/>
      <dgm:t>
        <a:bodyPr/>
        <a:lstStyle/>
        <a:p>
          <a:r>
            <a:rPr lang="ru-RU" b="1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хмари </a:t>
          </a:r>
          <a:r>
            <a:rPr lang="ru-RU" b="1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нижнього</a:t>
          </a:r>
          <a:r>
            <a:rPr lang="ru-RU" b="1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ярусу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 — в основному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складаються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з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крапельок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води, тому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що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вони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розташовуються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на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висотах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нижче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2 км.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Однак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, коли температура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досить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низька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,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ці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хмари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можуть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також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містити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частки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льоду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і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сніг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 .</a:t>
          </a:r>
          <a:endParaRPr lang="uk-UA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2E6EB4F4-D6DF-405E-AD3B-87E798A9685B}" type="parTrans" cxnId="{989851D2-E68D-4076-997A-C522DD4BA59A}">
      <dgm:prSet/>
      <dgm:spPr/>
      <dgm:t>
        <a:bodyPr/>
        <a:lstStyle/>
        <a:p>
          <a:endParaRPr lang="uk-UA"/>
        </a:p>
      </dgm:t>
    </dgm:pt>
    <dgm:pt modelId="{CFCFC3B1-3671-483A-A6F0-661F9B16879A}" type="sibTrans" cxnId="{989851D2-E68D-4076-997A-C522DD4BA59A}">
      <dgm:prSet/>
      <dgm:spPr/>
      <dgm:t>
        <a:bodyPr/>
        <a:lstStyle/>
        <a:p>
          <a:endParaRPr lang="uk-UA"/>
        </a:p>
      </dgm:t>
    </dgm:pt>
    <dgm:pt modelId="{78B75DE9-6358-4E87-87B0-513C6166FE09}">
      <dgm:prSet phldrT="[Текст]"/>
      <dgm:spPr/>
      <dgm:t>
        <a:bodyPr/>
        <a:lstStyle/>
        <a:p>
          <a:r>
            <a:rPr lang="uk-UA" b="1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хмари вертикального розвитку</a:t>
          </a:r>
          <a:r>
            <a:rPr lang="uk-UA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 з основою на рівні нижнього ярусу і високими вершинами (іноді до 14 км і вище). Це – купчасті хмари , що мають вид ізольованих хмарних мас, вертикальні розміри яких одного порядку з горизонтальними. Викликаються вони звичайно або температурною конвекцією , або фронтальним підйомом, і можуть рости до висоти 12 км, реалізуючи зростаючу енергію через конденсацію водяної пари в межах самої хмари.</a:t>
          </a:r>
          <a:endParaRPr lang="uk-UA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B2E64315-DFF7-45DE-B77D-3301887F7D67}" type="parTrans" cxnId="{3E028A81-794C-4F6F-A175-CF9879291FB9}">
      <dgm:prSet/>
      <dgm:spPr/>
    </dgm:pt>
    <dgm:pt modelId="{F47229C6-E1F8-4666-9343-0BF29AC6EE68}" type="sibTrans" cxnId="{3E028A81-794C-4F6F-A175-CF9879291FB9}">
      <dgm:prSet/>
      <dgm:spPr/>
    </dgm:pt>
    <dgm:pt modelId="{1E056296-D7E0-4330-8C53-8921B48BE495}" type="pres">
      <dgm:prSet presAssocID="{1398611B-8A10-4729-9E97-38A0634A21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65842C2-6821-40B7-80F3-14A82D0D7744}" type="pres">
      <dgm:prSet presAssocID="{99D3C02F-647E-4795-A1F0-7C96C0021CE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A8C098-524C-43F5-9F9C-F623052FF1E0}" type="pres">
      <dgm:prSet presAssocID="{984634CA-6C71-42BD-A516-93EA0E670532}" presName="spacer" presStyleCnt="0"/>
      <dgm:spPr/>
    </dgm:pt>
    <dgm:pt modelId="{4D03C4F8-1040-470D-957B-42261A828EC4}" type="pres">
      <dgm:prSet presAssocID="{46EF3B70-36E9-461E-8DAB-714994983E95}" presName="parentText" presStyleLbl="node1" presStyleIdx="1" presStyleCnt="4" custScaleY="6493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85D031-A19D-468F-A386-E80FF632A8FF}" type="pres">
      <dgm:prSet presAssocID="{3F61C0E8-1CA2-4946-9CC2-3A39BA2A7C41}" presName="spacer" presStyleCnt="0"/>
      <dgm:spPr/>
    </dgm:pt>
    <dgm:pt modelId="{FB8472BF-A4B3-4835-8257-608F147E31BA}" type="pres">
      <dgm:prSet presAssocID="{CD2E9E21-9394-4CCE-9D3F-D704BA8B37F7}" presName="parentText" presStyleLbl="node1" presStyleIdx="2" presStyleCnt="4" custScaleY="6713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BFFAFE-8A4B-4366-9F11-4BEBFDD66523}" type="pres">
      <dgm:prSet presAssocID="{CFCFC3B1-3671-483A-A6F0-661F9B16879A}" presName="spacer" presStyleCnt="0"/>
      <dgm:spPr/>
    </dgm:pt>
    <dgm:pt modelId="{E0168187-08FB-4D6E-9BC7-5BB9C8208370}" type="pres">
      <dgm:prSet presAssocID="{78B75DE9-6358-4E87-87B0-513C6166FE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028A81-794C-4F6F-A175-CF9879291FB9}" srcId="{1398611B-8A10-4729-9E97-38A0634A21A7}" destId="{78B75DE9-6358-4E87-87B0-513C6166FE09}" srcOrd="3" destOrd="0" parTransId="{B2E64315-DFF7-45DE-B77D-3301887F7D67}" sibTransId="{F47229C6-E1F8-4666-9343-0BF29AC6EE68}"/>
    <dgm:cxn modelId="{5470421C-5DCA-40CA-903D-F72948124D94}" type="presOf" srcId="{78B75DE9-6358-4E87-87B0-513C6166FE09}" destId="{E0168187-08FB-4D6E-9BC7-5BB9C8208370}" srcOrd="0" destOrd="0" presId="urn:microsoft.com/office/officeart/2005/8/layout/vList2"/>
    <dgm:cxn modelId="{E03C0C96-5848-470D-B9A7-C3F2B90FC50E}" type="presOf" srcId="{CD2E9E21-9394-4CCE-9D3F-D704BA8B37F7}" destId="{FB8472BF-A4B3-4835-8257-608F147E31BA}" srcOrd="0" destOrd="0" presId="urn:microsoft.com/office/officeart/2005/8/layout/vList2"/>
    <dgm:cxn modelId="{989851D2-E68D-4076-997A-C522DD4BA59A}" srcId="{1398611B-8A10-4729-9E97-38A0634A21A7}" destId="{CD2E9E21-9394-4CCE-9D3F-D704BA8B37F7}" srcOrd="2" destOrd="0" parTransId="{2E6EB4F4-D6DF-405E-AD3B-87E798A9685B}" sibTransId="{CFCFC3B1-3671-483A-A6F0-661F9B16879A}"/>
    <dgm:cxn modelId="{C5CC453B-3098-43FA-AD0D-9E4A4543B0F4}" type="presOf" srcId="{46EF3B70-36E9-461E-8DAB-714994983E95}" destId="{4D03C4F8-1040-470D-957B-42261A828EC4}" srcOrd="0" destOrd="0" presId="urn:microsoft.com/office/officeart/2005/8/layout/vList2"/>
    <dgm:cxn modelId="{582492BE-C5BB-418A-B6F9-C076CD463D5A}" type="presOf" srcId="{1398611B-8A10-4729-9E97-38A0634A21A7}" destId="{1E056296-D7E0-4330-8C53-8921B48BE495}" srcOrd="0" destOrd="0" presId="urn:microsoft.com/office/officeart/2005/8/layout/vList2"/>
    <dgm:cxn modelId="{59299FF1-47DB-4362-8C58-30E69F9DAFB2}" srcId="{1398611B-8A10-4729-9E97-38A0634A21A7}" destId="{46EF3B70-36E9-461E-8DAB-714994983E95}" srcOrd="1" destOrd="0" parTransId="{E32794EA-885B-46F5-A568-DF452906DDFD}" sibTransId="{3F61C0E8-1CA2-4946-9CC2-3A39BA2A7C41}"/>
    <dgm:cxn modelId="{1E0052FB-00AA-46C2-BC3A-8ED55573359C}" type="presOf" srcId="{99D3C02F-647E-4795-A1F0-7C96C0021CEE}" destId="{665842C2-6821-40B7-80F3-14A82D0D7744}" srcOrd="0" destOrd="0" presId="urn:microsoft.com/office/officeart/2005/8/layout/vList2"/>
    <dgm:cxn modelId="{F82FBB5C-E78C-4396-B256-B67623905B2A}" srcId="{1398611B-8A10-4729-9E97-38A0634A21A7}" destId="{99D3C02F-647E-4795-A1F0-7C96C0021CEE}" srcOrd="0" destOrd="0" parTransId="{22434468-DB04-4B80-B2AE-9335A14D3731}" sibTransId="{984634CA-6C71-42BD-A516-93EA0E670532}"/>
    <dgm:cxn modelId="{B0444A8E-1312-47C7-9A54-F799CE01D708}" type="presParOf" srcId="{1E056296-D7E0-4330-8C53-8921B48BE495}" destId="{665842C2-6821-40B7-80F3-14A82D0D7744}" srcOrd="0" destOrd="0" presId="urn:microsoft.com/office/officeart/2005/8/layout/vList2"/>
    <dgm:cxn modelId="{26623BCE-991B-40C4-A4B9-F10E41C4A3EB}" type="presParOf" srcId="{1E056296-D7E0-4330-8C53-8921B48BE495}" destId="{6FA8C098-524C-43F5-9F9C-F623052FF1E0}" srcOrd="1" destOrd="0" presId="urn:microsoft.com/office/officeart/2005/8/layout/vList2"/>
    <dgm:cxn modelId="{EC37D0DE-BC54-40C5-B1FA-F0A2612294D1}" type="presParOf" srcId="{1E056296-D7E0-4330-8C53-8921B48BE495}" destId="{4D03C4F8-1040-470D-957B-42261A828EC4}" srcOrd="2" destOrd="0" presId="urn:microsoft.com/office/officeart/2005/8/layout/vList2"/>
    <dgm:cxn modelId="{6F17D4CB-EF2E-4A52-A8C2-FA037815D73D}" type="presParOf" srcId="{1E056296-D7E0-4330-8C53-8921B48BE495}" destId="{1B85D031-A19D-468F-A386-E80FF632A8FF}" srcOrd="3" destOrd="0" presId="urn:microsoft.com/office/officeart/2005/8/layout/vList2"/>
    <dgm:cxn modelId="{D0EC3A23-B20E-4098-A981-185EA84DA2E1}" type="presParOf" srcId="{1E056296-D7E0-4330-8C53-8921B48BE495}" destId="{FB8472BF-A4B3-4835-8257-608F147E31BA}" srcOrd="4" destOrd="0" presId="urn:microsoft.com/office/officeart/2005/8/layout/vList2"/>
    <dgm:cxn modelId="{6D0B63FD-B304-4469-9849-D56BAFA444C8}" type="presParOf" srcId="{1E056296-D7E0-4330-8C53-8921B48BE495}" destId="{46BFFAFE-8A4B-4366-9F11-4BEBFDD66523}" srcOrd="5" destOrd="0" presId="urn:microsoft.com/office/officeart/2005/8/layout/vList2"/>
    <dgm:cxn modelId="{EA7A056F-31C5-4FE5-BE2E-CBEB236F688A}" type="presParOf" srcId="{1E056296-D7E0-4330-8C53-8921B48BE495}" destId="{E0168187-08FB-4D6E-9BC7-5BB9C8208370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52DFA-4881-461C-A33D-340504B553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D2B18DE-154B-4067-9AF3-5F113348A660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Види хмар</a:t>
          </a:r>
          <a:endParaRPr lang="uk-UA" sz="3600" dirty="0">
            <a:solidFill>
              <a:schemeClr val="accent1">
                <a:lumMod val="50000"/>
              </a:schemeClr>
            </a:solidFill>
          </a:endParaRPr>
        </a:p>
      </dgm:t>
    </dgm:pt>
    <dgm:pt modelId="{BCD6B356-5645-4FF2-907D-74250DCB5E78}" type="parTrans" cxnId="{48653FED-A7AE-4E2A-B107-334D006DA460}">
      <dgm:prSet/>
      <dgm:spPr/>
      <dgm:t>
        <a:bodyPr/>
        <a:lstStyle/>
        <a:p>
          <a:endParaRPr lang="uk-UA"/>
        </a:p>
      </dgm:t>
    </dgm:pt>
    <dgm:pt modelId="{D33396A0-F2E5-46E0-BE7E-3089FBF98C5A}" type="sibTrans" cxnId="{48653FED-A7AE-4E2A-B107-334D006DA460}">
      <dgm:prSet/>
      <dgm:spPr/>
      <dgm:t>
        <a:bodyPr/>
        <a:lstStyle/>
        <a:p>
          <a:endParaRPr lang="uk-UA"/>
        </a:p>
      </dgm:t>
    </dgm:pt>
    <dgm:pt modelId="{437F6704-9E29-4D09-A371-124855B9D99B}">
      <dgm:prSet phldrT="[Текст]" custT="1"/>
      <dgm:spPr/>
      <dgm:t>
        <a:bodyPr/>
        <a:lstStyle/>
        <a:p>
          <a:r>
            <a:rPr lang="uk-UA" sz="1200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Потужні</a:t>
          </a:r>
          <a:endParaRPr lang="uk-UA" sz="1200" dirty="0"/>
        </a:p>
      </dgm:t>
    </dgm:pt>
    <dgm:pt modelId="{BFC12796-6D4C-44A2-BCFB-047554C0C5CA}" type="parTrans" cxnId="{3B14EE5D-9BB0-4337-867D-6BB8731D1CA3}">
      <dgm:prSet/>
      <dgm:spPr/>
      <dgm:t>
        <a:bodyPr/>
        <a:lstStyle/>
        <a:p>
          <a:endParaRPr lang="uk-UA"/>
        </a:p>
      </dgm:t>
    </dgm:pt>
    <dgm:pt modelId="{C2286DEC-8354-40A9-983E-A4BEEAF4C6C7}" type="sibTrans" cxnId="{3B14EE5D-9BB0-4337-867D-6BB8731D1CA3}">
      <dgm:prSet/>
      <dgm:spPr/>
      <dgm:t>
        <a:bodyPr/>
        <a:lstStyle/>
        <a:p>
          <a:endParaRPr lang="uk-UA"/>
        </a:p>
      </dgm:t>
    </dgm:pt>
    <dgm:pt modelId="{1E27E7D7-8D94-4715-8E3C-469D9F40E2B0}">
      <dgm:prSet phldrT="[Текст]" custT="1"/>
      <dgm:spPr/>
      <dgm:t>
        <a:bodyPr/>
        <a:lstStyle/>
        <a:p>
          <a:r>
            <a:rPr lang="uk-UA" sz="1100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Розірвані</a:t>
          </a:r>
          <a:endParaRPr lang="uk-UA" sz="1100" dirty="0"/>
        </a:p>
      </dgm:t>
    </dgm:pt>
    <dgm:pt modelId="{D33CA51E-A225-414E-B070-16038585AD41}" type="parTrans" cxnId="{DD62F2E0-F8B5-44B8-96A2-C45FD98CC60B}">
      <dgm:prSet/>
      <dgm:spPr/>
      <dgm:t>
        <a:bodyPr/>
        <a:lstStyle/>
        <a:p>
          <a:endParaRPr lang="uk-UA"/>
        </a:p>
      </dgm:t>
    </dgm:pt>
    <dgm:pt modelId="{8E9D1142-7294-4F83-97C4-9F0B1972FF81}" type="sibTrans" cxnId="{DD62F2E0-F8B5-44B8-96A2-C45FD98CC60B}">
      <dgm:prSet/>
      <dgm:spPr/>
      <dgm:t>
        <a:bodyPr/>
        <a:lstStyle/>
        <a:p>
          <a:endParaRPr lang="uk-UA"/>
        </a:p>
      </dgm:t>
    </dgm:pt>
    <dgm:pt modelId="{04B647E5-D40C-456E-84AE-FCD70E302816}">
      <dgm:prSet phldrT="[Текст]" custT="1"/>
      <dgm:spPr/>
      <dgm:t>
        <a:bodyPr/>
        <a:lstStyle/>
        <a:p>
          <a:r>
            <a:rPr lang="uk-UA" sz="800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Сочевицеподібні</a:t>
          </a:r>
          <a:endParaRPr lang="uk-UA" sz="800" dirty="0"/>
        </a:p>
      </dgm:t>
    </dgm:pt>
    <dgm:pt modelId="{23F49D21-59D2-43B1-A92E-1929951C4368}" type="parTrans" cxnId="{CC0345D4-0C02-4C30-9BFD-08863EF60D55}">
      <dgm:prSet/>
      <dgm:spPr/>
      <dgm:t>
        <a:bodyPr/>
        <a:lstStyle/>
        <a:p>
          <a:endParaRPr lang="uk-UA"/>
        </a:p>
      </dgm:t>
    </dgm:pt>
    <dgm:pt modelId="{A64C84CC-9C5B-4ED5-AF7D-F6D88B993895}" type="sibTrans" cxnId="{CC0345D4-0C02-4C30-9BFD-08863EF60D55}">
      <dgm:prSet/>
      <dgm:spPr/>
      <dgm:t>
        <a:bodyPr/>
        <a:lstStyle/>
        <a:p>
          <a:endParaRPr lang="uk-UA"/>
        </a:p>
      </dgm:t>
    </dgm:pt>
    <dgm:pt modelId="{8490926A-3821-4E33-8707-A9444F8E807A}">
      <dgm:prSet phldrT="[Текст]" custT="1"/>
      <dgm:spPr/>
      <dgm:t>
        <a:bodyPr/>
        <a:lstStyle/>
        <a:p>
          <a:r>
            <a:rPr lang="uk-UA" sz="1400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Пласкі</a:t>
          </a:r>
          <a:endParaRPr lang="uk-UA" sz="1400" dirty="0"/>
        </a:p>
      </dgm:t>
    </dgm:pt>
    <dgm:pt modelId="{098C906D-12F1-46D7-A777-10D2A3512706}" type="parTrans" cxnId="{0F88CBCD-4840-460C-9F38-222313D8D7A7}">
      <dgm:prSet/>
      <dgm:spPr/>
      <dgm:t>
        <a:bodyPr/>
        <a:lstStyle/>
        <a:p>
          <a:endParaRPr lang="uk-UA"/>
        </a:p>
      </dgm:t>
    </dgm:pt>
    <dgm:pt modelId="{3ADB2709-BBA2-4308-A94B-61B6A302EA4E}" type="sibTrans" cxnId="{0F88CBCD-4840-460C-9F38-222313D8D7A7}">
      <dgm:prSet/>
      <dgm:spPr/>
      <dgm:t>
        <a:bodyPr/>
        <a:lstStyle/>
        <a:p>
          <a:endParaRPr lang="uk-UA"/>
        </a:p>
      </dgm:t>
    </dgm:pt>
    <dgm:pt modelId="{CBE67F11-0CD2-4A4F-9914-5752B49C1793}">
      <dgm:prSet phldrT="[Текст]" custT="1"/>
      <dgm:spPr/>
      <dgm:t>
        <a:bodyPr/>
        <a:lstStyle/>
        <a:p>
          <a:r>
            <a:rPr lang="uk-UA" sz="1000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Шаруватоподібні</a:t>
          </a:r>
          <a:endParaRPr lang="uk-UA" sz="1000" dirty="0"/>
        </a:p>
      </dgm:t>
    </dgm:pt>
    <dgm:pt modelId="{1355FC73-135A-45A4-8B9E-5BB2A7E704F9}" type="parTrans" cxnId="{B219C10B-089D-4275-ADC5-2AA95EC96ADD}">
      <dgm:prSet/>
      <dgm:spPr/>
      <dgm:t>
        <a:bodyPr/>
        <a:lstStyle/>
        <a:p>
          <a:endParaRPr lang="uk-UA"/>
        </a:p>
      </dgm:t>
    </dgm:pt>
    <dgm:pt modelId="{40438AF1-C7DA-4796-8A0A-546314172EB7}" type="sibTrans" cxnId="{B219C10B-089D-4275-ADC5-2AA95EC96ADD}">
      <dgm:prSet/>
      <dgm:spPr/>
      <dgm:t>
        <a:bodyPr/>
        <a:lstStyle/>
        <a:p>
          <a:endParaRPr lang="uk-UA"/>
        </a:p>
      </dgm:t>
    </dgm:pt>
    <dgm:pt modelId="{24D3FF6E-19DC-41BD-9B88-EC588C95298B}">
      <dgm:prSet custT="1"/>
      <dgm:spPr/>
      <dgm:t>
        <a:bodyPr/>
        <a:lstStyle/>
        <a:p>
          <a:r>
            <a:rPr lang="uk-UA" sz="1200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Середні</a:t>
          </a:r>
          <a:endParaRPr lang="uk-UA" sz="1200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2119C240-FF6A-4F55-96AE-E663AC738929}" type="parTrans" cxnId="{6074E2BE-6016-427C-A58D-A20D0B52F2C0}">
      <dgm:prSet/>
      <dgm:spPr/>
      <dgm:t>
        <a:bodyPr/>
        <a:lstStyle/>
        <a:p>
          <a:endParaRPr lang="uk-UA"/>
        </a:p>
      </dgm:t>
    </dgm:pt>
    <dgm:pt modelId="{D3B21D97-5DE6-4269-994F-2EDF78BA9C7B}" type="sibTrans" cxnId="{6074E2BE-6016-427C-A58D-A20D0B52F2C0}">
      <dgm:prSet/>
      <dgm:spPr/>
      <dgm:t>
        <a:bodyPr/>
        <a:lstStyle/>
        <a:p>
          <a:endParaRPr lang="uk-UA"/>
        </a:p>
      </dgm:t>
    </dgm:pt>
    <dgm:pt modelId="{43F741E1-7F5A-497D-89FF-D99FE07B5A3F}">
      <dgm:prSet custT="1"/>
      <dgm:spPr/>
      <dgm:t>
        <a:bodyPr/>
        <a:lstStyle/>
        <a:p>
          <a:r>
            <a:rPr lang="uk-UA" sz="900" b="0" i="0" dirty="0" err="1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Туманоподібні</a:t>
          </a:r>
          <a:endParaRPr lang="uk-UA" sz="900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488A126D-7299-4DFE-9A76-A87C1D777143}" type="parTrans" cxnId="{DB65A987-2FB0-4E89-8934-0F1B9B8B00A5}">
      <dgm:prSet/>
      <dgm:spPr/>
      <dgm:t>
        <a:bodyPr/>
        <a:lstStyle/>
        <a:p>
          <a:endParaRPr lang="uk-UA"/>
        </a:p>
      </dgm:t>
    </dgm:pt>
    <dgm:pt modelId="{C48D2401-A302-4270-BA4D-84B1228F083C}" type="sibTrans" cxnId="{DB65A987-2FB0-4E89-8934-0F1B9B8B00A5}">
      <dgm:prSet/>
      <dgm:spPr/>
      <dgm:t>
        <a:bodyPr/>
        <a:lstStyle/>
        <a:p>
          <a:endParaRPr lang="uk-UA"/>
        </a:p>
      </dgm:t>
    </dgm:pt>
    <dgm:pt modelId="{32F9D7A2-2438-45C1-B745-DC9A5E286E17}">
      <dgm:prSet phldrT="[Текст]" custT="1"/>
      <dgm:spPr/>
      <dgm:t>
        <a:bodyPr/>
        <a:lstStyle/>
        <a:p>
          <a:r>
            <a:rPr lang="uk-UA" sz="1200" b="0" i="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Волохаті</a:t>
          </a:r>
          <a:endParaRPr lang="uk-UA" sz="1200" dirty="0"/>
        </a:p>
      </dgm:t>
    </dgm:pt>
    <dgm:pt modelId="{9D3EA3A3-E359-4F6A-AB0C-801599C5986F}" type="parTrans" cxnId="{0294A57F-ECE8-4B29-80EB-070FC9808841}">
      <dgm:prSet/>
      <dgm:spPr/>
      <dgm:t>
        <a:bodyPr/>
        <a:lstStyle/>
        <a:p>
          <a:endParaRPr lang="uk-UA"/>
        </a:p>
      </dgm:t>
    </dgm:pt>
    <dgm:pt modelId="{9353704B-1661-4817-97E3-BB7B0A967621}" type="sibTrans" cxnId="{0294A57F-ECE8-4B29-80EB-070FC9808841}">
      <dgm:prSet/>
      <dgm:spPr/>
      <dgm:t>
        <a:bodyPr/>
        <a:lstStyle/>
        <a:p>
          <a:endParaRPr lang="uk-UA"/>
        </a:p>
      </dgm:t>
    </dgm:pt>
    <dgm:pt modelId="{11CD85DD-59B0-4D76-A513-2FD694E0CB46}">
      <dgm:prSet phldrT="[Текст]" custT="1"/>
      <dgm:spPr/>
      <dgm:t>
        <a:bodyPr/>
        <a:lstStyle/>
        <a:p>
          <a:r>
            <a:rPr lang="uk-UA" sz="1200" dirty="0" smtClean="0"/>
            <a:t>Волокнисті</a:t>
          </a:r>
          <a:endParaRPr lang="uk-UA" sz="1200" dirty="0"/>
        </a:p>
      </dgm:t>
    </dgm:pt>
    <dgm:pt modelId="{C16254E6-61D0-4C20-BB67-8035BDD62966}" type="parTrans" cxnId="{85E769C8-4589-4351-AC8D-B12B3B731558}">
      <dgm:prSet/>
      <dgm:spPr/>
      <dgm:t>
        <a:bodyPr/>
        <a:lstStyle/>
        <a:p>
          <a:endParaRPr lang="uk-UA"/>
        </a:p>
      </dgm:t>
    </dgm:pt>
    <dgm:pt modelId="{C02439D4-139C-4C2D-85C1-C2DBAA1AEB79}" type="sibTrans" cxnId="{85E769C8-4589-4351-AC8D-B12B3B731558}">
      <dgm:prSet/>
      <dgm:spPr/>
      <dgm:t>
        <a:bodyPr/>
        <a:lstStyle/>
        <a:p>
          <a:endParaRPr lang="uk-UA"/>
        </a:p>
      </dgm:t>
    </dgm:pt>
    <dgm:pt modelId="{112C0164-ECDB-4003-9B1C-7D17F5EC94FF}">
      <dgm:prSet phldrT="[Текст]" custT="1"/>
      <dgm:spPr/>
      <dgm:t>
        <a:bodyPr/>
        <a:lstStyle/>
        <a:p>
          <a:r>
            <a:rPr lang="uk-UA" sz="1100" dirty="0" smtClean="0"/>
            <a:t>Лисі</a:t>
          </a:r>
          <a:endParaRPr lang="uk-UA" sz="1100" dirty="0"/>
        </a:p>
      </dgm:t>
    </dgm:pt>
    <dgm:pt modelId="{4916C5CD-DDD1-4DF3-94D5-0FD8C91CA572}" type="parTrans" cxnId="{21F1792C-021D-46CB-B489-A7F589761CFE}">
      <dgm:prSet/>
      <dgm:spPr/>
      <dgm:t>
        <a:bodyPr/>
        <a:lstStyle/>
        <a:p>
          <a:endParaRPr lang="uk-UA"/>
        </a:p>
      </dgm:t>
    </dgm:pt>
    <dgm:pt modelId="{8039A439-84E9-4356-AD79-5BF237A3BD02}" type="sibTrans" cxnId="{21F1792C-021D-46CB-B489-A7F589761CFE}">
      <dgm:prSet/>
      <dgm:spPr/>
      <dgm:t>
        <a:bodyPr/>
        <a:lstStyle/>
        <a:p>
          <a:endParaRPr lang="uk-UA"/>
        </a:p>
      </dgm:t>
    </dgm:pt>
    <dgm:pt modelId="{04A3E8CE-2BEB-4AAB-AB1A-9E3B96303AA6}">
      <dgm:prSet phldrT="[Текст]" custT="1"/>
      <dgm:spPr/>
      <dgm:t>
        <a:bodyPr/>
        <a:lstStyle/>
        <a:p>
          <a:r>
            <a:rPr lang="uk-UA" sz="1200" dirty="0" smtClean="0"/>
            <a:t>Щільні</a:t>
          </a:r>
          <a:endParaRPr lang="uk-UA" sz="1200" dirty="0"/>
        </a:p>
      </dgm:t>
    </dgm:pt>
    <dgm:pt modelId="{EF6831B4-A377-472B-A586-361BE27494FC}" type="parTrans" cxnId="{89670811-0931-4AEF-8FD2-C5F9F0084B8F}">
      <dgm:prSet/>
      <dgm:spPr/>
      <dgm:t>
        <a:bodyPr/>
        <a:lstStyle/>
        <a:p>
          <a:endParaRPr lang="uk-UA"/>
        </a:p>
      </dgm:t>
    </dgm:pt>
    <dgm:pt modelId="{6B001953-FD4D-481B-BDF8-F1AFE0C68307}" type="sibTrans" cxnId="{89670811-0931-4AEF-8FD2-C5F9F0084B8F}">
      <dgm:prSet/>
      <dgm:spPr/>
      <dgm:t>
        <a:bodyPr/>
        <a:lstStyle/>
        <a:p>
          <a:endParaRPr lang="uk-UA"/>
        </a:p>
      </dgm:t>
    </dgm:pt>
    <dgm:pt modelId="{39730FF6-D8D6-412A-ADD9-58C2BE46FA12}">
      <dgm:prSet phldrT="[Текст]" custT="1"/>
      <dgm:spPr/>
      <dgm:t>
        <a:bodyPr/>
        <a:lstStyle/>
        <a:p>
          <a:r>
            <a:rPr lang="uk-UA" sz="1100" dirty="0" err="1" smtClean="0"/>
            <a:t>Кігтеподібні</a:t>
          </a:r>
          <a:endParaRPr lang="uk-UA" sz="1100" dirty="0"/>
        </a:p>
      </dgm:t>
    </dgm:pt>
    <dgm:pt modelId="{ED73A138-CE10-486E-8F02-22AB0326BD4B}" type="parTrans" cxnId="{CDC9B7CC-05E4-4B90-AA97-773A65F6A2CC}">
      <dgm:prSet/>
      <dgm:spPr/>
      <dgm:t>
        <a:bodyPr/>
        <a:lstStyle/>
        <a:p>
          <a:endParaRPr lang="uk-UA"/>
        </a:p>
      </dgm:t>
    </dgm:pt>
    <dgm:pt modelId="{D29FAD80-12EE-4ED2-AF83-CA80DA47C94D}" type="sibTrans" cxnId="{CDC9B7CC-05E4-4B90-AA97-773A65F6A2CC}">
      <dgm:prSet/>
      <dgm:spPr/>
      <dgm:t>
        <a:bodyPr/>
        <a:lstStyle/>
        <a:p>
          <a:endParaRPr lang="uk-UA"/>
        </a:p>
      </dgm:t>
    </dgm:pt>
    <dgm:pt modelId="{7418290B-A464-4C4D-BFD5-08BECA01FB4F}">
      <dgm:prSet phldrT="[Текст]" custT="1"/>
      <dgm:spPr/>
      <dgm:t>
        <a:bodyPr/>
        <a:lstStyle/>
        <a:p>
          <a:r>
            <a:rPr lang="uk-UA" sz="1050" dirty="0" err="1" smtClean="0"/>
            <a:t>Баштоподібні</a:t>
          </a:r>
          <a:endParaRPr lang="uk-UA" sz="1050" dirty="0"/>
        </a:p>
      </dgm:t>
    </dgm:pt>
    <dgm:pt modelId="{9D65AD47-62BE-4319-8982-02A6107FC3AF}" type="parTrans" cxnId="{916B6D25-1386-4E2E-AAA2-D506065C4758}">
      <dgm:prSet/>
      <dgm:spPr/>
      <dgm:t>
        <a:bodyPr/>
        <a:lstStyle/>
        <a:p>
          <a:endParaRPr lang="uk-UA"/>
        </a:p>
      </dgm:t>
    </dgm:pt>
    <dgm:pt modelId="{1EC7AE9A-9D23-442E-B76D-0413DFCDA7EA}" type="sibTrans" cxnId="{916B6D25-1386-4E2E-AAA2-D506065C4758}">
      <dgm:prSet/>
      <dgm:spPr/>
      <dgm:t>
        <a:bodyPr/>
        <a:lstStyle/>
        <a:p>
          <a:endParaRPr lang="uk-UA"/>
        </a:p>
      </dgm:t>
    </dgm:pt>
    <dgm:pt modelId="{106238CD-0C54-4587-BE22-38D2C8864BC5}">
      <dgm:prSet custT="1"/>
      <dgm:spPr/>
      <dgm:t>
        <a:bodyPr/>
        <a:lstStyle/>
        <a:p>
          <a:r>
            <a:rPr lang="uk-UA" sz="10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Пластівчасті</a:t>
          </a:r>
          <a:endParaRPr lang="uk-UA" sz="1000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C6A08BAB-4452-4C2F-B09E-54351DEDC048}" type="parTrans" cxnId="{4B68792E-3A35-42C2-8942-A596B97E1BF5}">
      <dgm:prSet/>
      <dgm:spPr/>
      <dgm:t>
        <a:bodyPr/>
        <a:lstStyle/>
        <a:p>
          <a:endParaRPr lang="uk-UA"/>
        </a:p>
      </dgm:t>
    </dgm:pt>
    <dgm:pt modelId="{AED02FDE-E793-4F40-A068-763A66D7DEB3}" type="sibTrans" cxnId="{4B68792E-3A35-42C2-8942-A596B97E1BF5}">
      <dgm:prSet/>
      <dgm:spPr/>
      <dgm:t>
        <a:bodyPr/>
        <a:lstStyle/>
        <a:p>
          <a:endParaRPr lang="uk-UA"/>
        </a:p>
      </dgm:t>
    </dgm:pt>
    <dgm:pt modelId="{B1D4DD91-6122-456E-89E3-B3DCE9993003}" type="pres">
      <dgm:prSet presAssocID="{7D652DFA-4881-461C-A33D-340504B553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AB35F47-7363-42E6-A78F-146A22F6A087}" type="pres">
      <dgm:prSet presAssocID="{0D2B18DE-154B-4067-9AF3-5F113348A660}" presName="hierRoot1" presStyleCnt="0"/>
      <dgm:spPr/>
    </dgm:pt>
    <dgm:pt modelId="{507BD88B-AF74-4C53-A2C2-5E4A7BEB90F9}" type="pres">
      <dgm:prSet presAssocID="{0D2B18DE-154B-4067-9AF3-5F113348A660}" presName="composite" presStyleCnt="0"/>
      <dgm:spPr/>
    </dgm:pt>
    <dgm:pt modelId="{7C3419B4-1867-4F9A-A872-9DAC9FD16A89}" type="pres">
      <dgm:prSet presAssocID="{0D2B18DE-154B-4067-9AF3-5F113348A660}" presName="background" presStyleLbl="node0" presStyleIdx="0" presStyleCnt="1"/>
      <dgm:spPr/>
    </dgm:pt>
    <dgm:pt modelId="{323064DF-9047-43B3-B620-F2A6789E61F3}" type="pres">
      <dgm:prSet presAssocID="{0D2B18DE-154B-4067-9AF3-5F113348A660}" presName="text" presStyleLbl="fgAcc0" presStyleIdx="0" presStyleCnt="1" custScaleX="265609" custScaleY="23237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E7F7E0A-65DC-430B-8A2D-75FEEFD919F0}" type="pres">
      <dgm:prSet presAssocID="{0D2B18DE-154B-4067-9AF3-5F113348A660}" presName="hierChild2" presStyleCnt="0"/>
      <dgm:spPr/>
    </dgm:pt>
    <dgm:pt modelId="{4C9AD906-4D97-4B6B-AB71-75533B8E9253}" type="pres">
      <dgm:prSet presAssocID="{BFC12796-6D4C-44A2-BCFB-047554C0C5CA}" presName="Name10" presStyleLbl="parChTrans1D2" presStyleIdx="0" presStyleCnt="7"/>
      <dgm:spPr/>
      <dgm:t>
        <a:bodyPr/>
        <a:lstStyle/>
        <a:p>
          <a:endParaRPr lang="uk-UA"/>
        </a:p>
      </dgm:t>
    </dgm:pt>
    <dgm:pt modelId="{845CBB4C-2983-48DD-8CD8-9A973EEFFB89}" type="pres">
      <dgm:prSet presAssocID="{437F6704-9E29-4D09-A371-124855B9D99B}" presName="hierRoot2" presStyleCnt="0"/>
      <dgm:spPr/>
    </dgm:pt>
    <dgm:pt modelId="{7857434B-D3A8-461C-AE0D-B4E62E18685D}" type="pres">
      <dgm:prSet presAssocID="{437F6704-9E29-4D09-A371-124855B9D99B}" presName="composite2" presStyleCnt="0"/>
      <dgm:spPr/>
    </dgm:pt>
    <dgm:pt modelId="{694B922C-F053-4C38-A1B3-F0896BF1339A}" type="pres">
      <dgm:prSet presAssocID="{437F6704-9E29-4D09-A371-124855B9D99B}" presName="background2" presStyleLbl="node2" presStyleIdx="0" presStyleCnt="7"/>
      <dgm:spPr/>
    </dgm:pt>
    <dgm:pt modelId="{853AAE24-71BE-42FA-99E4-7B4DC255318F}" type="pres">
      <dgm:prSet presAssocID="{437F6704-9E29-4D09-A371-124855B9D99B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C3C7894-FD3C-4140-891C-DABFA5724775}" type="pres">
      <dgm:prSet presAssocID="{437F6704-9E29-4D09-A371-124855B9D99B}" presName="hierChild3" presStyleCnt="0"/>
      <dgm:spPr/>
    </dgm:pt>
    <dgm:pt modelId="{997DBA98-2168-45BE-90B9-36FC5DD46FDC}" type="pres">
      <dgm:prSet presAssocID="{9D3EA3A3-E359-4F6A-AB0C-801599C5986F}" presName="Name10" presStyleLbl="parChTrans1D2" presStyleIdx="1" presStyleCnt="7"/>
      <dgm:spPr/>
      <dgm:t>
        <a:bodyPr/>
        <a:lstStyle/>
        <a:p>
          <a:endParaRPr lang="uk-UA"/>
        </a:p>
      </dgm:t>
    </dgm:pt>
    <dgm:pt modelId="{93537F59-1EEF-4D02-87D8-6FFD5F7780BF}" type="pres">
      <dgm:prSet presAssocID="{32F9D7A2-2438-45C1-B745-DC9A5E286E17}" presName="hierRoot2" presStyleCnt="0"/>
      <dgm:spPr/>
    </dgm:pt>
    <dgm:pt modelId="{EE5E96F1-5DB5-4E6C-9BE3-B8362874E6DA}" type="pres">
      <dgm:prSet presAssocID="{32F9D7A2-2438-45C1-B745-DC9A5E286E17}" presName="composite2" presStyleCnt="0"/>
      <dgm:spPr/>
    </dgm:pt>
    <dgm:pt modelId="{4090F112-CAE0-4AC0-9836-5ECABEDE79DA}" type="pres">
      <dgm:prSet presAssocID="{32F9D7A2-2438-45C1-B745-DC9A5E286E17}" presName="background2" presStyleLbl="node2" presStyleIdx="1" presStyleCnt="7"/>
      <dgm:spPr/>
    </dgm:pt>
    <dgm:pt modelId="{D8723620-27F7-4FD9-BC32-D1FE76275BAA}" type="pres">
      <dgm:prSet presAssocID="{32F9D7A2-2438-45C1-B745-DC9A5E286E17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64D7C44-BC85-4360-B737-C92E1E6FA807}" type="pres">
      <dgm:prSet presAssocID="{32F9D7A2-2438-45C1-B745-DC9A5E286E17}" presName="hierChild3" presStyleCnt="0"/>
      <dgm:spPr/>
    </dgm:pt>
    <dgm:pt modelId="{0B4759C1-A2D6-4367-B716-AC4658EF6441}" type="pres">
      <dgm:prSet presAssocID="{C16254E6-61D0-4C20-BB67-8035BDD62966}" presName="Name10" presStyleLbl="parChTrans1D2" presStyleIdx="2" presStyleCnt="7"/>
      <dgm:spPr/>
      <dgm:t>
        <a:bodyPr/>
        <a:lstStyle/>
        <a:p>
          <a:endParaRPr lang="uk-UA"/>
        </a:p>
      </dgm:t>
    </dgm:pt>
    <dgm:pt modelId="{6C61A2CE-9670-43E3-97BE-5CDC7BCF470D}" type="pres">
      <dgm:prSet presAssocID="{11CD85DD-59B0-4D76-A513-2FD694E0CB46}" presName="hierRoot2" presStyleCnt="0"/>
      <dgm:spPr/>
    </dgm:pt>
    <dgm:pt modelId="{609E1850-A70F-4356-AC50-8BAE17B1FC60}" type="pres">
      <dgm:prSet presAssocID="{11CD85DD-59B0-4D76-A513-2FD694E0CB46}" presName="composite2" presStyleCnt="0"/>
      <dgm:spPr/>
    </dgm:pt>
    <dgm:pt modelId="{929D3D61-1533-4FAF-8B2A-8E5CCBD104E2}" type="pres">
      <dgm:prSet presAssocID="{11CD85DD-59B0-4D76-A513-2FD694E0CB46}" presName="background2" presStyleLbl="node2" presStyleIdx="2" presStyleCnt="7"/>
      <dgm:spPr/>
    </dgm:pt>
    <dgm:pt modelId="{F089AFD6-BB73-42C8-8695-3315D386B360}" type="pres">
      <dgm:prSet presAssocID="{11CD85DD-59B0-4D76-A513-2FD694E0CB46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9B5D65-EC4B-482E-8DED-C1A800A94432}" type="pres">
      <dgm:prSet presAssocID="{11CD85DD-59B0-4D76-A513-2FD694E0CB46}" presName="hierChild3" presStyleCnt="0"/>
      <dgm:spPr/>
    </dgm:pt>
    <dgm:pt modelId="{C4236139-053F-4232-AF99-6BAF32AB1EA7}" type="pres">
      <dgm:prSet presAssocID="{D33CA51E-A225-414E-B070-16038585AD41}" presName="Name17" presStyleLbl="parChTrans1D3" presStyleIdx="0" presStyleCnt="7"/>
      <dgm:spPr/>
      <dgm:t>
        <a:bodyPr/>
        <a:lstStyle/>
        <a:p>
          <a:endParaRPr lang="uk-UA"/>
        </a:p>
      </dgm:t>
    </dgm:pt>
    <dgm:pt modelId="{EFF3B2C0-ACF4-40C5-9D53-6CC49806523C}" type="pres">
      <dgm:prSet presAssocID="{1E27E7D7-8D94-4715-8E3C-469D9F40E2B0}" presName="hierRoot3" presStyleCnt="0"/>
      <dgm:spPr/>
    </dgm:pt>
    <dgm:pt modelId="{6C5F42A0-02B4-47D5-89AD-2BDBD052237A}" type="pres">
      <dgm:prSet presAssocID="{1E27E7D7-8D94-4715-8E3C-469D9F40E2B0}" presName="composite3" presStyleCnt="0"/>
      <dgm:spPr/>
    </dgm:pt>
    <dgm:pt modelId="{7AF5A3CF-DB90-407B-83C3-FBD98FCEE232}" type="pres">
      <dgm:prSet presAssocID="{1E27E7D7-8D94-4715-8E3C-469D9F40E2B0}" presName="background3" presStyleLbl="node3" presStyleIdx="0" presStyleCnt="7"/>
      <dgm:spPr/>
    </dgm:pt>
    <dgm:pt modelId="{B9BE5BAC-F595-43E4-9E90-93F19D5F5963}" type="pres">
      <dgm:prSet presAssocID="{1E27E7D7-8D94-4715-8E3C-469D9F40E2B0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105041B-2A9C-4632-9B43-EBABF4BE4C4D}" type="pres">
      <dgm:prSet presAssocID="{1E27E7D7-8D94-4715-8E3C-469D9F40E2B0}" presName="hierChild4" presStyleCnt="0"/>
      <dgm:spPr/>
    </dgm:pt>
    <dgm:pt modelId="{6464F533-A03E-45B3-9D23-5EBA3917C668}" type="pres">
      <dgm:prSet presAssocID="{23F49D21-59D2-43B1-A92E-1929951C4368}" presName="Name17" presStyleLbl="parChTrans1D3" presStyleIdx="1" presStyleCnt="7"/>
      <dgm:spPr/>
      <dgm:t>
        <a:bodyPr/>
        <a:lstStyle/>
        <a:p>
          <a:endParaRPr lang="uk-UA"/>
        </a:p>
      </dgm:t>
    </dgm:pt>
    <dgm:pt modelId="{45B22270-9DF6-49DF-97DB-32BD6FB93D6E}" type="pres">
      <dgm:prSet presAssocID="{04B647E5-D40C-456E-84AE-FCD70E302816}" presName="hierRoot3" presStyleCnt="0"/>
      <dgm:spPr/>
    </dgm:pt>
    <dgm:pt modelId="{6E813234-EF05-4EB0-BD90-DDB4C22B28CB}" type="pres">
      <dgm:prSet presAssocID="{04B647E5-D40C-456E-84AE-FCD70E302816}" presName="composite3" presStyleCnt="0"/>
      <dgm:spPr/>
    </dgm:pt>
    <dgm:pt modelId="{2EF7B114-BB37-4E3D-8222-4383009299D0}" type="pres">
      <dgm:prSet presAssocID="{04B647E5-D40C-456E-84AE-FCD70E302816}" presName="background3" presStyleLbl="node3" presStyleIdx="1" presStyleCnt="7"/>
      <dgm:spPr/>
    </dgm:pt>
    <dgm:pt modelId="{F99CF6EB-47A4-464B-8C20-657F6CCAFD58}" type="pres">
      <dgm:prSet presAssocID="{04B647E5-D40C-456E-84AE-FCD70E302816}" presName="text3" presStyleLbl="fgAcc3" presStyleIdx="1" presStyleCnt="7" custScaleX="12527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16F92E-3148-4E93-92F5-5816EBCDE607}" type="pres">
      <dgm:prSet presAssocID="{04B647E5-D40C-456E-84AE-FCD70E302816}" presName="hierChild4" presStyleCnt="0"/>
      <dgm:spPr/>
    </dgm:pt>
    <dgm:pt modelId="{C0AC7496-B547-4552-B818-C994CD433023}" type="pres">
      <dgm:prSet presAssocID="{4916C5CD-DDD1-4DF3-94D5-0FD8C91CA572}" presName="Name17" presStyleLbl="parChTrans1D3" presStyleIdx="2" presStyleCnt="7"/>
      <dgm:spPr/>
      <dgm:t>
        <a:bodyPr/>
        <a:lstStyle/>
        <a:p>
          <a:endParaRPr lang="uk-UA"/>
        </a:p>
      </dgm:t>
    </dgm:pt>
    <dgm:pt modelId="{CCB9140D-3874-41EF-A559-E5479342B2EB}" type="pres">
      <dgm:prSet presAssocID="{112C0164-ECDB-4003-9B1C-7D17F5EC94FF}" presName="hierRoot3" presStyleCnt="0"/>
      <dgm:spPr/>
    </dgm:pt>
    <dgm:pt modelId="{1BAC3305-495B-4BDA-98F2-C6CEADC1C3A0}" type="pres">
      <dgm:prSet presAssocID="{112C0164-ECDB-4003-9B1C-7D17F5EC94FF}" presName="composite3" presStyleCnt="0"/>
      <dgm:spPr/>
    </dgm:pt>
    <dgm:pt modelId="{17A7424C-753A-4235-808D-72E6C3282CA6}" type="pres">
      <dgm:prSet presAssocID="{112C0164-ECDB-4003-9B1C-7D17F5EC94FF}" presName="background3" presStyleLbl="node3" presStyleIdx="2" presStyleCnt="7"/>
      <dgm:spPr/>
    </dgm:pt>
    <dgm:pt modelId="{64A6F83B-823C-432E-9461-C5D17761D34F}" type="pres">
      <dgm:prSet presAssocID="{112C0164-ECDB-4003-9B1C-7D17F5EC94FF}" presName="text3" presStyleLbl="fgAcc3" presStyleIdx="2" presStyleCnt="7" custLinFactNeighborX="1524" custLinFactNeighborY="43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D00399-6AC6-4489-A4A3-19AC0689ACEE}" type="pres">
      <dgm:prSet presAssocID="{112C0164-ECDB-4003-9B1C-7D17F5EC94FF}" presName="hierChild4" presStyleCnt="0"/>
      <dgm:spPr/>
    </dgm:pt>
    <dgm:pt modelId="{F3F6A244-F33E-492D-B82B-BB23655AE8A0}" type="pres">
      <dgm:prSet presAssocID="{EF6831B4-A377-472B-A586-361BE27494FC}" presName="Name17" presStyleLbl="parChTrans1D3" presStyleIdx="3" presStyleCnt="7"/>
      <dgm:spPr/>
      <dgm:t>
        <a:bodyPr/>
        <a:lstStyle/>
        <a:p>
          <a:endParaRPr lang="uk-UA"/>
        </a:p>
      </dgm:t>
    </dgm:pt>
    <dgm:pt modelId="{036379EF-22B1-4E78-BB0C-BC494522C760}" type="pres">
      <dgm:prSet presAssocID="{04A3E8CE-2BEB-4AAB-AB1A-9E3B96303AA6}" presName="hierRoot3" presStyleCnt="0"/>
      <dgm:spPr/>
    </dgm:pt>
    <dgm:pt modelId="{05F882F7-7CBB-4DFC-B3C6-980730B47D98}" type="pres">
      <dgm:prSet presAssocID="{04A3E8CE-2BEB-4AAB-AB1A-9E3B96303AA6}" presName="composite3" presStyleCnt="0"/>
      <dgm:spPr/>
    </dgm:pt>
    <dgm:pt modelId="{E969BE72-4027-44AB-B483-42C0613150C7}" type="pres">
      <dgm:prSet presAssocID="{04A3E8CE-2BEB-4AAB-AB1A-9E3B96303AA6}" presName="background3" presStyleLbl="node3" presStyleIdx="3" presStyleCnt="7"/>
      <dgm:spPr/>
    </dgm:pt>
    <dgm:pt modelId="{1F1812F1-35EB-4B3A-9684-1C6845E668D9}" type="pres">
      <dgm:prSet presAssocID="{04A3E8CE-2BEB-4AAB-AB1A-9E3B96303AA6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431C4B3-383F-401E-A884-E7FBD6624928}" type="pres">
      <dgm:prSet presAssocID="{04A3E8CE-2BEB-4AAB-AB1A-9E3B96303AA6}" presName="hierChild4" presStyleCnt="0"/>
      <dgm:spPr/>
    </dgm:pt>
    <dgm:pt modelId="{3FFC2BDF-4498-461B-8AA3-983C9439F81A}" type="pres">
      <dgm:prSet presAssocID="{098C906D-12F1-46D7-A777-10D2A3512706}" presName="Name10" presStyleLbl="parChTrans1D2" presStyleIdx="3" presStyleCnt="7"/>
      <dgm:spPr/>
      <dgm:t>
        <a:bodyPr/>
        <a:lstStyle/>
        <a:p>
          <a:endParaRPr lang="uk-UA"/>
        </a:p>
      </dgm:t>
    </dgm:pt>
    <dgm:pt modelId="{1B737B80-00F7-42EF-B1DE-51A039A81BBB}" type="pres">
      <dgm:prSet presAssocID="{8490926A-3821-4E33-8707-A9444F8E807A}" presName="hierRoot2" presStyleCnt="0"/>
      <dgm:spPr/>
    </dgm:pt>
    <dgm:pt modelId="{9B2FC14E-E8A7-4DEE-B4C9-BBFD547F0E94}" type="pres">
      <dgm:prSet presAssocID="{8490926A-3821-4E33-8707-A9444F8E807A}" presName="composite2" presStyleCnt="0"/>
      <dgm:spPr/>
    </dgm:pt>
    <dgm:pt modelId="{CF701A94-7A0A-4204-8BB6-3AF2BCBE38F8}" type="pres">
      <dgm:prSet presAssocID="{8490926A-3821-4E33-8707-A9444F8E807A}" presName="background2" presStyleLbl="node2" presStyleIdx="3" presStyleCnt="7"/>
      <dgm:spPr/>
    </dgm:pt>
    <dgm:pt modelId="{05B801CD-468D-4084-A7A1-BA556CEEE6B7}" type="pres">
      <dgm:prSet presAssocID="{8490926A-3821-4E33-8707-A9444F8E807A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7B17B47-5019-4671-BE6B-08F91AA6C730}" type="pres">
      <dgm:prSet presAssocID="{8490926A-3821-4E33-8707-A9444F8E807A}" presName="hierChild3" presStyleCnt="0"/>
      <dgm:spPr/>
    </dgm:pt>
    <dgm:pt modelId="{92A3C139-D5C0-4806-A04D-6000C6AEC136}" type="pres">
      <dgm:prSet presAssocID="{ED73A138-CE10-486E-8F02-22AB0326BD4B}" presName="Name10" presStyleLbl="parChTrans1D2" presStyleIdx="4" presStyleCnt="7"/>
      <dgm:spPr/>
      <dgm:t>
        <a:bodyPr/>
        <a:lstStyle/>
        <a:p>
          <a:endParaRPr lang="uk-UA"/>
        </a:p>
      </dgm:t>
    </dgm:pt>
    <dgm:pt modelId="{6C2F1586-C64E-472F-8F11-A5C6759490FC}" type="pres">
      <dgm:prSet presAssocID="{39730FF6-D8D6-412A-ADD9-58C2BE46FA12}" presName="hierRoot2" presStyleCnt="0"/>
      <dgm:spPr/>
    </dgm:pt>
    <dgm:pt modelId="{D30A54F5-AD82-4793-8872-C17616534A59}" type="pres">
      <dgm:prSet presAssocID="{39730FF6-D8D6-412A-ADD9-58C2BE46FA12}" presName="composite2" presStyleCnt="0"/>
      <dgm:spPr/>
    </dgm:pt>
    <dgm:pt modelId="{00173824-EB32-42AE-B1F9-5CD0003BF4DA}" type="pres">
      <dgm:prSet presAssocID="{39730FF6-D8D6-412A-ADD9-58C2BE46FA12}" presName="background2" presStyleLbl="node2" presStyleIdx="4" presStyleCnt="7"/>
      <dgm:spPr/>
    </dgm:pt>
    <dgm:pt modelId="{6B93DE96-9699-4FF8-A48D-358F109B88F9}" type="pres">
      <dgm:prSet presAssocID="{39730FF6-D8D6-412A-ADD9-58C2BE46FA12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562678-39EB-4A49-8904-F6EA38D838F6}" type="pres">
      <dgm:prSet presAssocID="{39730FF6-D8D6-412A-ADD9-58C2BE46FA12}" presName="hierChild3" presStyleCnt="0"/>
      <dgm:spPr/>
    </dgm:pt>
    <dgm:pt modelId="{60DA56FF-7115-4103-BE75-4F294D85D2A0}" type="pres">
      <dgm:prSet presAssocID="{9D65AD47-62BE-4319-8982-02A6107FC3AF}" presName="Name10" presStyleLbl="parChTrans1D2" presStyleIdx="5" presStyleCnt="7"/>
      <dgm:spPr/>
      <dgm:t>
        <a:bodyPr/>
        <a:lstStyle/>
        <a:p>
          <a:endParaRPr lang="uk-UA"/>
        </a:p>
      </dgm:t>
    </dgm:pt>
    <dgm:pt modelId="{F3EAE6AA-D7B7-4765-9F93-13B8AB3A67F0}" type="pres">
      <dgm:prSet presAssocID="{7418290B-A464-4C4D-BFD5-08BECA01FB4F}" presName="hierRoot2" presStyleCnt="0"/>
      <dgm:spPr/>
    </dgm:pt>
    <dgm:pt modelId="{E080FFF7-1C8C-4D9E-BB40-934DDB806CCF}" type="pres">
      <dgm:prSet presAssocID="{7418290B-A464-4C4D-BFD5-08BECA01FB4F}" presName="composite2" presStyleCnt="0"/>
      <dgm:spPr/>
    </dgm:pt>
    <dgm:pt modelId="{EAABA7EA-C318-4585-9D0C-099499E2FACE}" type="pres">
      <dgm:prSet presAssocID="{7418290B-A464-4C4D-BFD5-08BECA01FB4F}" presName="background2" presStyleLbl="node2" presStyleIdx="5" presStyleCnt="7"/>
      <dgm:spPr/>
    </dgm:pt>
    <dgm:pt modelId="{165950CE-3802-4135-8D8F-59469593E2C7}" type="pres">
      <dgm:prSet presAssocID="{7418290B-A464-4C4D-BFD5-08BECA01FB4F}" presName="text2" presStyleLbl="fgAcc2" presStyleIdx="5" presStyleCnt="7" custScaleX="1521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AE4A23D-ACFA-4B11-9CC1-CFAACFAD76F7}" type="pres">
      <dgm:prSet presAssocID="{7418290B-A464-4C4D-BFD5-08BECA01FB4F}" presName="hierChild3" presStyleCnt="0"/>
      <dgm:spPr/>
    </dgm:pt>
    <dgm:pt modelId="{206F554F-3A48-4D04-B217-56B058A7F11A}" type="pres">
      <dgm:prSet presAssocID="{1355FC73-135A-45A4-8B9E-5BB2A7E704F9}" presName="Name17" presStyleLbl="parChTrans1D3" presStyleIdx="4" presStyleCnt="7"/>
      <dgm:spPr/>
      <dgm:t>
        <a:bodyPr/>
        <a:lstStyle/>
        <a:p>
          <a:endParaRPr lang="uk-UA"/>
        </a:p>
      </dgm:t>
    </dgm:pt>
    <dgm:pt modelId="{0488EC7C-03E6-4F04-AA46-E35D3FCF1CB5}" type="pres">
      <dgm:prSet presAssocID="{CBE67F11-0CD2-4A4F-9914-5752B49C1793}" presName="hierRoot3" presStyleCnt="0"/>
      <dgm:spPr/>
    </dgm:pt>
    <dgm:pt modelId="{B0642DDA-DCF8-41BD-BEA6-276894E7490C}" type="pres">
      <dgm:prSet presAssocID="{CBE67F11-0CD2-4A4F-9914-5752B49C1793}" presName="composite3" presStyleCnt="0"/>
      <dgm:spPr/>
    </dgm:pt>
    <dgm:pt modelId="{8A35A312-0B52-4289-A385-4526DF4ABCE3}" type="pres">
      <dgm:prSet presAssocID="{CBE67F11-0CD2-4A4F-9914-5752B49C1793}" presName="background3" presStyleLbl="node3" presStyleIdx="4" presStyleCnt="7"/>
      <dgm:spPr/>
    </dgm:pt>
    <dgm:pt modelId="{BF247265-51D4-45FB-80BE-DF460C337B64}" type="pres">
      <dgm:prSet presAssocID="{CBE67F11-0CD2-4A4F-9914-5752B49C1793}" presName="text3" presStyleLbl="fgAcc3" presStyleIdx="4" presStyleCnt="7" custScaleX="14567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A0ED0A3-FEA0-4E87-B877-B69C315494C1}" type="pres">
      <dgm:prSet presAssocID="{CBE67F11-0CD2-4A4F-9914-5752B49C1793}" presName="hierChild4" presStyleCnt="0"/>
      <dgm:spPr/>
    </dgm:pt>
    <dgm:pt modelId="{69B31F27-6F29-4908-95FC-6552B283CFDE}" type="pres">
      <dgm:prSet presAssocID="{488A126D-7299-4DFE-9A76-A87C1D777143}" presName="Name17" presStyleLbl="parChTrans1D3" presStyleIdx="5" presStyleCnt="7"/>
      <dgm:spPr/>
      <dgm:t>
        <a:bodyPr/>
        <a:lstStyle/>
        <a:p>
          <a:endParaRPr lang="uk-UA"/>
        </a:p>
      </dgm:t>
    </dgm:pt>
    <dgm:pt modelId="{E4C7A505-FDF3-4BFB-BD33-1D73349CCCE0}" type="pres">
      <dgm:prSet presAssocID="{43F741E1-7F5A-497D-89FF-D99FE07B5A3F}" presName="hierRoot3" presStyleCnt="0"/>
      <dgm:spPr/>
    </dgm:pt>
    <dgm:pt modelId="{D4C3C312-9BC2-4EF3-B948-8DE5F15C03E3}" type="pres">
      <dgm:prSet presAssocID="{43F741E1-7F5A-497D-89FF-D99FE07B5A3F}" presName="composite3" presStyleCnt="0"/>
      <dgm:spPr/>
    </dgm:pt>
    <dgm:pt modelId="{B39C90E1-4DAC-4288-B728-B6BDDC63146C}" type="pres">
      <dgm:prSet presAssocID="{43F741E1-7F5A-497D-89FF-D99FE07B5A3F}" presName="background3" presStyleLbl="node3" presStyleIdx="5" presStyleCnt="7"/>
      <dgm:spPr/>
    </dgm:pt>
    <dgm:pt modelId="{673B8E01-C697-4059-9326-02EE9C4C5ECC}" type="pres">
      <dgm:prSet presAssocID="{43F741E1-7F5A-497D-89FF-D99FE07B5A3F}" presName="text3" presStyleLbl="fgAcc3" presStyleIdx="5" presStyleCnt="7" custScaleX="11821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B0BF44E-C315-4376-A9F5-687D4C01B0EF}" type="pres">
      <dgm:prSet presAssocID="{43F741E1-7F5A-497D-89FF-D99FE07B5A3F}" presName="hierChild4" presStyleCnt="0"/>
      <dgm:spPr/>
    </dgm:pt>
    <dgm:pt modelId="{461C8A1D-09FF-4263-A0C4-7E50232CA60A}" type="pres">
      <dgm:prSet presAssocID="{C6A08BAB-4452-4C2F-B09E-54351DEDC048}" presName="Name17" presStyleLbl="parChTrans1D3" presStyleIdx="6" presStyleCnt="7"/>
      <dgm:spPr/>
      <dgm:t>
        <a:bodyPr/>
        <a:lstStyle/>
        <a:p>
          <a:endParaRPr lang="uk-UA"/>
        </a:p>
      </dgm:t>
    </dgm:pt>
    <dgm:pt modelId="{9414C7C1-4B0A-474A-9AC3-AF31023A2A0B}" type="pres">
      <dgm:prSet presAssocID="{106238CD-0C54-4587-BE22-38D2C8864BC5}" presName="hierRoot3" presStyleCnt="0"/>
      <dgm:spPr/>
    </dgm:pt>
    <dgm:pt modelId="{86270112-74F0-43DF-A24A-779715949D76}" type="pres">
      <dgm:prSet presAssocID="{106238CD-0C54-4587-BE22-38D2C8864BC5}" presName="composite3" presStyleCnt="0"/>
      <dgm:spPr/>
    </dgm:pt>
    <dgm:pt modelId="{4425C557-068D-4866-9523-2ECD6F5E4041}" type="pres">
      <dgm:prSet presAssocID="{106238CD-0C54-4587-BE22-38D2C8864BC5}" presName="background3" presStyleLbl="node3" presStyleIdx="6" presStyleCnt="7"/>
      <dgm:spPr/>
    </dgm:pt>
    <dgm:pt modelId="{EA3BE999-A810-4D13-B6AD-6A7950570A69}" type="pres">
      <dgm:prSet presAssocID="{106238CD-0C54-4587-BE22-38D2C8864BC5}" presName="text3" presStyleLbl="fgAcc3" presStyleIdx="6" presStyleCnt="7" custScaleX="1191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CDC863C-4D32-4754-A317-C3FC5E6C34B7}" type="pres">
      <dgm:prSet presAssocID="{106238CD-0C54-4587-BE22-38D2C8864BC5}" presName="hierChild4" presStyleCnt="0"/>
      <dgm:spPr/>
    </dgm:pt>
    <dgm:pt modelId="{F95ECD03-6255-4A09-9818-3452E08DE37A}" type="pres">
      <dgm:prSet presAssocID="{2119C240-FF6A-4F55-96AE-E663AC738929}" presName="Name10" presStyleLbl="parChTrans1D2" presStyleIdx="6" presStyleCnt="7"/>
      <dgm:spPr/>
      <dgm:t>
        <a:bodyPr/>
        <a:lstStyle/>
        <a:p>
          <a:endParaRPr lang="uk-UA"/>
        </a:p>
      </dgm:t>
    </dgm:pt>
    <dgm:pt modelId="{35EA8B6C-9B4E-4862-A7CF-4D9E61D0DF71}" type="pres">
      <dgm:prSet presAssocID="{24D3FF6E-19DC-41BD-9B88-EC588C95298B}" presName="hierRoot2" presStyleCnt="0"/>
      <dgm:spPr/>
    </dgm:pt>
    <dgm:pt modelId="{749CBB90-5793-4C77-B8F4-FC578554D9A1}" type="pres">
      <dgm:prSet presAssocID="{24D3FF6E-19DC-41BD-9B88-EC588C95298B}" presName="composite2" presStyleCnt="0"/>
      <dgm:spPr/>
    </dgm:pt>
    <dgm:pt modelId="{D084DE60-01DF-4A10-B9C5-0D8B0190448B}" type="pres">
      <dgm:prSet presAssocID="{24D3FF6E-19DC-41BD-9B88-EC588C95298B}" presName="background2" presStyleLbl="node2" presStyleIdx="6" presStyleCnt="7"/>
      <dgm:spPr/>
    </dgm:pt>
    <dgm:pt modelId="{BE2C8218-8DD4-4A16-95CA-D1BE11576B40}" type="pres">
      <dgm:prSet presAssocID="{24D3FF6E-19DC-41BD-9B88-EC588C95298B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D28E88-B361-4C88-B477-F590F238E5AC}" type="pres">
      <dgm:prSet presAssocID="{24D3FF6E-19DC-41BD-9B88-EC588C95298B}" presName="hierChild3" presStyleCnt="0"/>
      <dgm:spPr/>
    </dgm:pt>
  </dgm:ptLst>
  <dgm:cxnLst>
    <dgm:cxn modelId="{CE1F5EB6-4919-42AA-941F-046FEDDB3E1A}" type="presOf" srcId="{04A3E8CE-2BEB-4AAB-AB1A-9E3B96303AA6}" destId="{1F1812F1-35EB-4B3A-9684-1C6845E668D9}" srcOrd="0" destOrd="0" presId="urn:microsoft.com/office/officeart/2005/8/layout/hierarchy1"/>
    <dgm:cxn modelId="{CDC9B7CC-05E4-4B90-AA97-773A65F6A2CC}" srcId="{0D2B18DE-154B-4067-9AF3-5F113348A660}" destId="{39730FF6-D8D6-412A-ADD9-58C2BE46FA12}" srcOrd="4" destOrd="0" parTransId="{ED73A138-CE10-486E-8F02-22AB0326BD4B}" sibTransId="{D29FAD80-12EE-4ED2-AF83-CA80DA47C94D}"/>
    <dgm:cxn modelId="{3B14EE5D-9BB0-4337-867D-6BB8731D1CA3}" srcId="{0D2B18DE-154B-4067-9AF3-5F113348A660}" destId="{437F6704-9E29-4D09-A371-124855B9D99B}" srcOrd="0" destOrd="0" parTransId="{BFC12796-6D4C-44A2-BCFB-047554C0C5CA}" sibTransId="{C2286DEC-8354-40A9-983E-A4BEEAF4C6C7}"/>
    <dgm:cxn modelId="{0294A57F-ECE8-4B29-80EB-070FC9808841}" srcId="{0D2B18DE-154B-4067-9AF3-5F113348A660}" destId="{32F9D7A2-2438-45C1-B745-DC9A5E286E17}" srcOrd="1" destOrd="0" parTransId="{9D3EA3A3-E359-4F6A-AB0C-801599C5986F}" sibTransId="{9353704B-1661-4817-97E3-BB7B0A967621}"/>
    <dgm:cxn modelId="{AC92B18F-C3BF-4A4A-A37D-D64A2490806A}" type="presOf" srcId="{8490926A-3821-4E33-8707-A9444F8E807A}" destId="{05B801CD-468D-4084-A7A1-BA556CEEE6B7}" srcOrd="0" destOrd="0" presId="urn:microsoft.com/office/officeart/2005/8/layout/hierarchy1"/>
    <dgm:cxn modelId="{5E7B1DDB-9605-416C-A350-640354770A17}" type="presOf" srcId="{ED73A138-CE10-486E-8F02-22AB0326BD4B}" destId="{92A3C139-D5C0-4806-A04D-6000C6AEC136}" srcOrd="0" destOrd="0" presId="urn:microsoft.com/office/officeart/2005/8/layout/hierarchy1"/>
    <dgm:cxn modelId="{8C8B0AC7-4E96-44F8-91AA-7E0FEA3C9DE1}" type="presOf" srcId="{9D3EA3A3-E359-4F6A-AB0C-801599C5986F}" destId="{997DBA98-2168-45BE-90B9-36FC5DD46FDC}" srcOrd="0" destOrd="0" presId="urn:microsoft.com/office/officeart/2005/8/layout/hierarchy1"/>
    <dgm:cxn modelId="{484BE3DC-676E-4DE3-9F1D-C7C954F7054B}" type="presOf" srcId="{C6A08BAB-4452-4C2F-B09E-54351DEDC048}" destId="{461C8A1D-09FF-4263-A0C4-7E50232CA60A}" srcOrd="0" destOrd="0" presId="urn:microsoft.com/office/officeart/2005/8/layout/hierarchy1"/>
    <dgm:cxn modelId="{DFA108CB-F4B5-48F5-928F-9F51012DDA9E}" type="presOf" srcId="{32F9D7A2-2438-45C1-B745-DC9A5E286E17}" destId="{D8723620-27F7-4FD9-BC32-D1FE76275BAA}" srcOrd="0" destOrd="0" presId="urn:microsoft.com/office/officeart/2005/8/layout/hierarchy1"/>
    <dgm:cxn modelId="{85E769C8-4589-4351-AC8D-B12B3B731558}" srcId="{0D2B18DE-154B-4067-9AF3-5F113348A660}" destId="{11CD85DD-59B0-4D76-A513-2FD694E0CB46}" srcOrd="2" destOrd="0" parTransId="{C16254E6-61D0-4C20-BB67-8035BDD62966}" sibTransId="{C02439D4-139C-4C2D-85C1-C2DBAA1AEB79}"/>
    <dgm:cxn modelId="{BC9B14B8-9B99-4E18-9E66-290F8193C02D}" type="presOf" srcId="{7418290B-A464-4C4D-BFD5-08BECA01FB4F}" destId="{165950CE-3802-4135-8D8F-59469593E2C7}" srcOrd="0" destOrd="0" presId="urn:microsoft.com/office/officeart/2005/8/layout/hierarchy1"/>
    <dgm:cxn modelId="{DE6FEEC6-D503-4D93-AD0F-BAAC638725B8}" type="presOf" srcId="{0D2B18DE-154B-4067-9AF3-5F113348A660}" destId="{323064DF-9047-43B3-B620-F2A6789E61F3}" srcOrd="0" destOrd="0" presId="urn:microsoft.com/office/officeart/2005/8/layout/hierarchy1"/>
    <dgm:cxn modelId="{A7931072-01EA-49F0-A4D3-4E47D9945BD0}" type="presOf" srcId="{04B647E5-D40C-456E-84AE-FCD70E302816}" destId="{F99CF6EB-47A4-464B-8C20-657F6CCAFD58}" srcOrd="0" destOrd="0" presId="urn:microsoft.com/office/officeart/2005/8/layout/hierarchy1"/>
    <dgm:cxn modelId="{48653FED-A7AE-4E2A-B107-334D006DA460}" srcId="{7D652DFA-4881-461C-A33D-340504B553A9}" destId="{0D2B18DE-154B-4067-9AF3-5F113348A660}" srcOrd="0" destOrd="0" parTransId="{BCD6B356-5645-4FF2-907D-74250DCB5E78}" sibTransId="{D33396A0-F2E5-46E0-BE7E-3089FBF98C5A}"/>
    <dgm:cxn modelId="{6074E2BE-6016-427C-A58D-A20D0B52F2C0}" srcId="{0D2B18DE-154B-4067-9AF3-5F113348A660}" destId="{24D3FF6E-19DC-41BD-9B88-EC588C95298B}" srcOrd="6" destOrd="0" parTransId="{2119C240-FF6A-4F55-96AE-E663AC738929}" sibTransId="{D3B21D97-5DE6-4269-994F-2EDF78BA9C7B}"/>
    <dgm:cxn modelId="{D5DBC890-E706-499C-AE21-06A2CAA01002}" type="presOf" srcId="{9D65AD47-62BE-4319-8982-02A6107FC3AF}" destId="{60DA56FF-7115-4103-BE75-4F294D85D2A0}" srcOrd="0" destOrd="0" presId="urn:microsoft.com/office/officeart/2005/8/layout/hierarchy1"/>
    <dgm:cxn modelId="{EDF2B34D-FEBC-4F01-AB5D-B8BA075C015C}" type="presOf" srcId="{4916C5CD-DDD1-4DF3-94D5-0FD8C91CA572}" destId="{C0AC7496-B547-4552-B818-C994CD433023}" srcOrd="0" destOrd="0" presId="urn:microsoft.com/office/officeart/2005/8/layout/hierarchy1"/>
    <dgm:cxn modelId="{CC0345D4-0C02-4C30-9BFD-08863EF60D55}" srcId="{11CD85DD-59B0-4D76-A513-2FD694E0CB46}" destId="{04B647E5-D40C-456E-84AE-FCD70E302816}" srcOrd="1" destOrd="0" parTransId="{23F49D21-59D2-43B1-A92E-1929951C4368}" sibTransId="{A64C84CC-9C5B-4ED5-AF7D-F6D88B993895}"/>
    <dgm:cxn modelId="{BF251B1F-4DC2-4875-944D-118FBC6191F1}" type="presOf" srcId="{112C0164-ECDB-4003-9B1C-7D17F5EC94FF}" destId="{64A6F83B-823C-432E-9461-C5D17761D34F}" srcOrd="0" destOrd="0" presId="urn:microsoft.com/office/officeart/2005/8/layout/hierarchy1"/>
    <dgm:cxn modelId="{916B6D25-1386-4E2E-AAA2-D506065C4758}" srcId="{0D2B18DE-154B-4067-9AF3-5F113348A660}" destId="{7418290B-A464-4C4D-BFD5-08BECA01FB4F}" srcOrd="5" destOrd="0" parTransId="{9D65AD47-62BE-4319-8982-02A6107FC3AF}" sibTransId="{1EC7AE9A-9D23-442E-B76D-0413DFCDA7EA}"/>
    <dgm:cxn modelId="{8BCC6A93-18B4-4ECC-922D-6D436C349F3C}" type="presOf" srcId="{106238CD-0C54-4587-BE22-38D2C8864BC5}" destId="{EA3BE999-A810-4D13-B6AD-6A7950570A69}" srcOrd="0" destOrd="0" presId="urn:microsoft.com/office/officeart/2005/8/layout/hierarchy1"/>
    <dgm:cxn modelId="{B219C10B-089D-4275-ADC5-2AA95EC96ADD}" srcId="{7418290B-A464-4C4D-BFD5-08BECA01FB4F}" destId="{CBE67F11-0CD2-4A4F-9914-5752B49C1793}" srcOrd="0" destOrd="0" parTransId="{1355FC73-135A-45A4-8B9E-5BB2A7E704F9}" sibTransId="{40438AF1-C7DA-4796-8A0A-546314172EB7}"/>
    <dgm:cxn modelId="{596A1A84-68DB-4D5B-ABB8-22F00471F7F0}" type="presOf" srcId="{098C906D-12F1-46D7-A777-10D2A3512706}" destId="{3FFC2BDF-4498-461B-8AA3-983C9439F81A}" srcOrd="0" destOrd="0" presId="urn:microsoft.com/office/officeart/2005/8/layout/hierarchy1"/>
    <dgm:cxn modelId="{D734573C-56D0-4047-9F4F-69EC8FB3F709}" type="presOf" srcId="{24D3FF6E-19DC-41BD-9B88-EC588C95298B}" destId="{BE2C8218-8DD4-4A16-95CA-D1BE11576B40}" srcOrd="0" destOrd="0" presId="urn:microsoft.com/office/officeart/2005/8/layout/hierarchy1"/>
    <dgm:cxn modelId="{F293FFA6-FAFE-4F00-8356-062D6469538C}" type="presOf" srcId="{2119C240-FF6A-4F55-96AE-E663AC738929}" destId="{F95ECD03-6255-4A09-9818-3452E08DE37A}" srcOrd="0" destOrd="0" presId="urn:microsoft.com/office/officeart/2005/8/layout/hierarchy1"/>
    <dgm:cxn modelId="{B889F18B-49C6-4206-BA00-CB4FA1EB6D5D}" type="presOf" srcId="{1E27E7D7-8D94-4715-8E3C-469D9F40E2B0}" destId="{B9BE5BAC-F595-43E4-9E90-93F19D5F5963}" srcOrd="0" destOrd="0" presId="urn:microsoft.com/office/officeart/2005/8/layout/hierarchy1"/>
    <dgm:cxn modelId="{21F1792C-021D-46CB-B489-A7F589761CFE}" srcId="{11CD85DD-59B0-4D76-A513-2FD694E0CB46}" destId="{112C0164-ECDB-4003-9B1C-7D17F5EC94FF}" srcOrd="2" destOrd="0" parTransId="{4916C5CD-DDD1-4DF3-94D5-0FD8C91CA572}" sibTransId="{8039A439-84E9-4356-AD79-5BF237A3BD02}"/>
    <dgm:cxn modelId="{4507DB0E-6CC3-48AA-AD5A-77D36AEE8F2A}" type="presOf" srcId="{BFC12796-6D4C-44A2-BCFB-047554C0C5CA}" destId="{4C9AD906-4D97-4B6B-AB71-75533B8E9253}" srcOrd="0" destOrd="0" presId="urn:microsoft.com/office/officeart/2005/8/layout/hierarchy1"/>
    <dgm:cxn modelId="{89670811-0931-4AEF-8FD2-C5F9F0084B8F}" srcId="{11CD85DD-59B0-4D76-A513-2FD694E0CB46}" destId="{04A3E8CE-2BEB-4AAB-AB1A-9E3B96303AA6}" srcOrd="3" destOrd="0" parTransId="{EF6831B4-A377-472B-A586-361BE27494FC}" sibTransId="{6B001953-FD4D-481B-BDF8-F1AFE0C68307}"/>
    <dgm:cxn modelId="{B69D46A4-F4DF-419A-A17B-1CC4069ABDEB}" type="presOf" srcId="{23F49D21-59D2-43B1-A92E-1929951C4368}" destId="{6464F533-A03E-45B3-9D23-5EBA3917C668}" srcOrd="0" destOrd="0" presId="urn:microsoft.com/office/officeart/2005/8/layout/hierarchy1"/>
    <dgm:cxn modelId="{4B68792E-3A35-42C2-8942-A596B97E1BF5}" srcId="{7418290B-A464-4C4D-BFD5-08BECA01FB4F}" destId="{106238CD-0C54-4587-BE22-38D2C8864BC5}" srcOrd="2" destOrd="0" parTransId="{C6A08BAB-4452-4C2F-B09E-54351DEDC048}" sibTransId="{AED02FDE-E793-4F40-A068-763A66D7DEB3}"/>
    <dgm:cxn modelId="{B1A935F9-B78F-464A-BD95-A2B9A72444AD}" type="presOf" srcId="{7D652DFA-4881-461C-A33D-340504B553A9}" destId="{B1D4DD91-6122-456E-89E3-B3DCE9993003}" srcOrd="0" destOrd="0" presId="urn:microsoft.com/office/officeart/2005/8/layout/hierarchy1"/>
    <dgm:cxn modelId="{3E08C9D5-A513-4C23-9C7A-5889B15CF1CE}" type="presOf" srcId="{1355FC73-135A-45A4-8B9E-5BB2A7E704F9}" destId="{206F554F-3A48-4D04-B217-56B058A7F11A}" srcOrd="0" destOrd="0" presId="urn:microsoft.com/office/officeart/2005/8/layout/hierarchy1"/>
    <dgm:cxn modelId="{9CFC9964-B907-44DB-BA30-8CFE3B0DFA8D}" type="presOf" srcId="{43F741E1-7F5A-497D-89FF-D99FE07B5A3F}" destId="{673B8E01-C697-4059-9326-02EE9C4C5ECC}" srcOrd="0" destOrd="0" presId="urn:microsoft.com/office/officeart/2005/8/layout/hierarchy1"/>
    <dgm:cxn modelId="{DD62F2E0-F8B5-44B8-96A2-C45FD98CC60B}" srcId="{11CD85DD-59B0-4D76-A513-2FD694E0CB46}" destId="{1E27E7D7-8D94-4715-8E3C-469D9F40E2B0}" srcOrd="0" destOrd="0" parTransId="{D33CA51E-A225-414E-B070-16038585AD41}" sibTransId="{8E9D1142-7294-4F83-97C4-9F0B1972FF81}"/>
    <dgm:cxn modelId="{3E317999-5910-473D-A1D4-AF713CB62451}" type="presOf" srcId="{C16254E6-61D0-4C20-BB67-8035BDD62966}" destId="{0B4759C1-A2D6-4367-B716-AC4658EF6441}" srcOrd="0" destOrd="0" presId="urn:microsoft.com/office/officeart/2005/8/layout/hierarchy1"/>
    <dgm:cxn modelId="{F6B81D48-1311-4FFF-800D-26A03324097F}" type="presOf" srcId="{11CD85DD-59B0-4D76-A513-2FD694E0CB46}" destId="{F089AFD6-BB73-42C8-8695-3315D386B360}" srcOrd="0" destOrd="0" presId="urn:microsoft.com/office/officeart/2005/8/layout/hierarchy1"/>
    <dgm:cxn modelId="{AAA7310E-9547-4289-9FA7-2A5681EC45BB}" type="presOf" srcId="{437F6704-9E29-4D09-A371-124855B9D99B}" destId="{853AAE24-71BE-42FA-99E4-7B4DC255318F}" srcOrd="0" destOrd="0" presId="urn:microsoft.com/office/officeart/2005/8/layout/hierarchy1"/>
    <dgm:cxn modelId="{2B46FADD-3EE4-4402-B8F9-72AABDCD3EE8}" type="presOf" srcId="{D33CA51E-A225-414E-B070-16038585AD41}" destId="{C4236139-053F-4232-AF99-6BAF32AB1EA7}" srcOrd="0" destOrd="0" presId="urn:microsoft.com/office/officeart/2005/8/layout/hierarchy1"/>
    <dgm:cxn modelId="{D84DBDD5-1C27-47D8-9C7E-FCFB084067D4}" type="presOf" srcId="{CBE67F11-0CD2-4A4F-9914-5752B49C1793}" destId="{BF247265-51D4-45FB-80BE-DF460C337B64}" srcOrd="0" destOrd="0" presId="urn:microsoft.com/office/officeart/2005/8/layout/hierarchy1"/>
    <dgm:cxn modelId="{0F88CBCD-4840-460C-9F38-222313D8D7A7}" srcId="{0D2B18DE-154B-4067-9AF3-5F113348A660}" destId="{8490926A-3821-4E33-8707-A9444F8E807A}" srcOrd="3" destOrd="0" parTransId="{098C906D-12F1-46D7-A777-10D2A3512706}" sibTransId="{3ADB2709-BBA2-4308-A94B-61B6A302EA4E}"/>
    <dgm:cxn modelId="{DB65A987-2FB0-4E89-8934-0F1B9B8B00A5}" srcId="{7418290B-A464-4C4D-BFD5-08BECA01FB4F}" destId="{43F741E1-7F5A-497D-89FF-D99FE07B5A3F}" srcOrd="1" destOrd="0" parTransId="{488A126D-7299-4DFE-9A76-A87C1D777143}" sibTransId="{C48D2401-A302-4270-BA4D-84B1228F083C}"/>
    <dgm:cxn modelId="{BE148972-322D-4996-B1F9-C79CA5479207}" type="presOf" srcId="{488A126D-7299-4DFE-9A76-A87C1D777143}" destId="{69B31F27-6F29-4908-95FC-6552B283CFDE}" srcOrd="0" destOrd="0" presId="urn:microsoft.com/office/officeart/2005/8/layout/hierarchy1"/>
    <dgm:cxn modelId="{47D9C36F-D63F-4DC6-89BA-9A38E637E863}" type="presOf" srcId="{EF6831B4-A377-472B-A586-361BE27494FC}" destId="{F3F6A244-F33E-492D-B82B-BB23655AE8A0}" srcOrd="0" destOrd="0" presId="urn:microsoft.com/office/officeart/2005/8/layout/hierarchy1"/>
    <dgm:cxn modelId="{D88E3A68-168F-470E-B286-DF70967F851F}" type="presOf" srcId="{39730FF6-D8D6-412A-ADD9-58C2BE46FA12}" destId="{6B93DE96-9699-4FF8-A48D-358F109B88F9}" srcOrd="0" destOrd="0" presId="urn:microsoft.com/office/officeart/2005/8/layout/hierarchy1"/>
    <dgm:cxn modelId="{5AA2D9FB-4C65-4A6A-828B-1A6B6D698854}" type="presParOf" srcId="{B1D4DD91-6122-456E-89E3-B3DCE9993003}" destId="{6AB35F47-7363-42E6-A78F-146A22F6A087}" srcOrd="0" destOrd="0" presId="urn:microsoft.com/office/officeart/2005/8/layout/hierarchy1"/>
    <dgm:cxn modelId="{24F92F9C-2018-4632-A54D-C515EECF5B13}" type="presParOf" srcId="{6AB35F47-7363-42E6-A78F-146A22F6A087}" destId="{507BD88B-AF74-4C53-A2C2-5E4A7BEB90F9}" srcOrd="0" destOrd="0" presId="urn:microsoft.com/office/officeart/2005/8/layout/hierarchy1"/>
    <dgm:cxn modelId="{DF175E3F-0D64-47BD-ABBF-169C5FA4EA13}" type="presParOf" srcId="{507BD88B-AF74-4C53-A2C2-5E4A7BEB90F9}" destId="{7C3419B4-1867-4F9A-A872-9DAC9FD16A89}" srcOrd="0" destOrd="0" presId="urn:microsoft.com/office/officeart/2005/8/layout/hierarchy1"/>
    <dgm:cxn modelId="{7BFADE01-383A-4871-ADFF-9AD031E3B97B}" type="presParOf" srcId="{507BD88B-AF74-4C53-A2C2-5E4A7BEB90F9}" destId="{323064DF-9047-43B3-B620-F2A6789E61F3}" srcOrd="1" destOrd="0" presId="urn:microsoft.com/office/officeart/2005/8/layout/hierarchy1"/>
    <dgm:cxn modelId="{79234656-05D4-4620-8EAB-83E2160D0B3E}" type="presParOf" srcId="{6AB35F47-7363-42E6-A78F-146A22F6A087}" destId="{3E7F7E0A-65DC-430B-8A2D-75FEEFD919F0}" srcOrd="1" destOrd="0" presId="urn:microsoft.com/office/officeart/2005/8/layout/hierarchy1"/>
    <dgm:cxn modelId="{E9F5640D-45FF-4587-B203-EBCE4D810AF9}" type="presParOf" srcId="{3E7F7E0A-65DC-430B-8A2D-75FEEFD919F0}" destId="{4C9AD906-4D97-4B6B-AB71-75533B8E9253}" srcOrd="0" destOrd="0" presId="urn:microsoft.com/office/officeart/2005/8/layout/hierarchy1"/>
    <dgm:cxn modelId="{EDFB45F9-5111-465A-B694-FA8FD874144C}" type="presParOf" srcId="{3E7F7E0A-65DC-430B-8A2D-75FEEFD919F0}" destId="{845CBB4C-2983-48DD-8CD8-9A973EEFFB89}" srcOrd="1" destOrd="0" presId="urn:microsoft.com/office/officeart/2005/8/layout/hierarchy1"/>
    <dgm:cxn modelId="{A2A162F4-5B60-40AD-93A3-7CB9AADBFF21}" type="presParOf" srcId="{845CBB4C-2983-48DD-8CD8-9A973EEFFB89}" destId="{7857434B-D3A8-461C-AE0D-B4E62E18685D}" srcOrd="0" destOrd="0" presId="urn:microsoft.com/office/officeart/2005/8/layout/hierarchy1"/>
    <dgm:cxn modelId="{71A42CD7-7430-4F6A-9B63-59CF7730AC00}" type="presParOf" srcId="{7857434B-D3A8-461C-AE0D-B4E62E18685D}" destId="{694B922C-F053-4C38-A1B3-F0896BF1339A}" srcOrd="0" destOrd="0" presId="urn:microsoft.com/office/officeart/2005/8/layout/hierarchy1"/>
    <dgm:cxn modelId="{80AAB4D2-42DD-405D-ADDF-40EB8EDB6D22}" type="presParOf" srcId="{7857434B-D3A8-461C-AE0D-B4E62E18685D}" destId="{853AAE24-71BE-42FA-99E4-7B4DC255318F}" srcOrd="1" destOrd="0" presId="urn:microsoft.com/office/officeart/2005/8/layout/hierarchy1"/>
    <dgm:cxn modelId="{0434808A-FFB2-4854-A008-539A4C64AEDA}" type="presParOf" srcId="{845CBB4C-2983-48DD-8CD8-9A973EEFFB89}" destId="{9C3C7894-FD3C-4140-891C-DABFA5724775}" srcOrd="1" destOrd="0" presId="urn:microsoft.com/office/officeart/2005/8/layout/hierarchy1"/>
    <dgm:cxn modelId="{35FAB7EF-5F82-40F9-8B41-A3A9425173B3}" type="presParOf" srcId="{3E7F7E0A-65DC-430B-8A2D-75FEEFD919F0}" destId="{997DBA98-2168-45BE-90B9-36FC5DD46FDC}" srcOrd="2" destOrd="0" presId="urn:microsoft.com/office/officeart/2005/8/layout/hierarchy1"/>
    <dgm:cxn modelId="{52AA48E9-A8CE-40D3-BBF4-0AF416B9A9F5}" type="presParOf" srcId="{3E7F7E0A-65DC-430B-8A2D-75FEEFD919F0}" destId="{93537F59-1EEF-4D02-87D8-6FFD5F7780BF}" srcOrd="3" destOrd="0" presId="urn:microsoft.com/office/officeart/2005/8/layout/hierarchy1"/>
    <dgm:cxn modelId="{739D9948-53D6-4A2F-BE0F-7C9BDED460C7}" type="presParOf" srcId="{93537F59-1EEF-4D02-87D8-6FFD5F7780BF}" destId="{EE5E96F1-5DB5-4E6C-9BE3-B8362874E6DA}" srcOrd="0" destOrd="0" presId="urn:microsoft.com/office/officeart/2005/8/layout/hierarchy1"/>
    <dgm:cxn modelId="{D54018BA-9AF8-48D4-9BFE-0FB34A25510D}" type="presParOf" srcId="{EE5E96F1-5DB5-4E6C-9BE3-B8362874E6DA}" destId="{4090F112-CAE0-4AC0-9836-5ECABEDE79DA}" srcOrd="0" destOrd="0" presId="urn:microsoft.com/office/officeart/2005/8/layout/hierarchy1"/>
    <dgm:cxn modelId="{D221E249-6D89-4239-9FEF-7109E03D6EE9}" type="presParOf" srcId="{EE5E96F1-5DB5-4E6C-9BE3-B8362874E6DA}" destId="{D8723620-27F7-4FD9-BC32-D1FE76275BAA}" srcOrd="1" destOrd="0" presId="urn:microsoft.com/office/officeart/2005/8/layout/hierarchy1"/>
    <dgm:cxn modelId="{2E8DFF8F-2218-4252-AE2F-D726FC14E358}" type="presParOf" srcId="{93537F59-1EEF-4D02-87D8-6FFD5F7780BF}" destId="{C64D7C44-BC85-4360-B737-C92E1E6FA807}" srcOrd="1" destOrd="0" presId="urn:microsoft.com/office/officeart/2005/8/layout/hierarchy1"/>
    <dgm:cxn modelId="{6ACD6165-76AB-430E-9BB6-D0EF8A92634C}" type="presParOf" srcId="{3E7F7E0A-65DC-430B-8A2D-75FEEFD919F0}" destId="{0B4759C1-A2D6-4367-B716-AC4658EF6441}" srcOrd="4" destOrd="0" presId="urn:microsoft.com/office/officeart/2005/8/layout/hierarchy1"/>
    <dgm:cxn modelId="{9CDFD800-4162-45E5-ABFF-A0D3345DF003}" type="presParOf" srcId="{3E7F7E0A-65DC-430B-8A2D-75FEEFD919F0}" destId="{6C61A2CE-9670-43E3-97BE-5CDC7BCF470D}" srcOrd="5" destOrd="0" presId="urn:microsoft.com/office/officeart/2005/8/layout/hierarchy1"/>
    <dgm:cxn modelId="{B4901F87-6A5C-4320-ADB9-1BB2C58CF4B0}" type="presParOf" srcId="{6C61A2CE-9670-43E3-97BE-5CDC7BCF470D}" destId="{609E1850-A70F-4356-AC50-8BAE17B1FC60}" srcOrd="0" destOrd="0" presId="urn:microsoft.com/office/officeart/2005/8/layout/hierarchy1"/>
    <dgm:cxn modelId="{A93F2DD1-5288-4E13-9BF3-6EEED1F73C92}" type="presParOf" srcId="{609E1850-A70F-4356-AC50-8BAE17B1FC60}" destId="{929D3D61-1533-4FAF-8B2A-8E5CCBD104E2}" srcOrd="0" destOrd="0" presId="urn:microsoft.com/office/officeart/2005/8/layout/hierarchy1"/>
    <dgm:cxn modelId="{CFFD8AC9-A066-422D-BABF-2BCD448776C0}" type="presParOf" srcId="{609E1850-A70F-4356-AC50-8BAE17B1FC60}" destId="{F089AFD6-BB73-42C8-8695-3315D386B360}" srcOrd="1" destOrd="0" presId="urn:microsoft.com/office/officeart/2005/8/layout/hierarchy1"/>
    <dgm:cxn modelId="{2F234055-E409-43BA-948F-0491985807A1}" type="presParOf" srcId="{6C61A2CE-9670-43E3-97BE-5CDC7BCF470D}" destId="{DD9B5D65-EC4B-482E-8DED-C1A800A94432}" srcOrd="1" destOrd="0" presId="urn:microsoft.com/office/officeart/2005/8/layout/hierarchy1"/>
    <dgm:cxn modelId="{66052BD7-AE4F-484F-A758-CD88A43C207C}" type="presParOf" srcId="{DD9B5D65-EC4B-482E-8DED-C1A800A94432}" destId="{C4236139-053F-4232-AF99-6BAF32AB1EA7}" srcOrd="0" destOrd="0" presId="urn:microsoft.com/office/officeart/2005/8/layout/hierarchy1"/>
    <dgm:cxn modelId="{6988096A-A4E9-4407-8542-C2467E0DFA5E}" type="presParOf" srcId="{DD9B5D65-EC4B-482E-8DED-C1A800A94432}" destId="{EFF3B2C0-ACF4-40C5-9D53-6CC49806523C}" srcOrd="1" destOrd="0" presId="urn:microsoft.com/office/officeart/2005/8/layout/hierarchy1"/>
    <dgm:cxn modelId="{BE1F4712-2C63-4DE2-8C7D-28E76F92E364}" type="presParOf" srcId="{EFF3B2C0-ACF4-40C5-9D53-6CC49806523C}" destId="{6C5F42A0-02B4-47D5-89AD-2BDBD052237A}" srcOrd="0" destOrd="0" presId="urn:microsoft.com/office/officeart/2005/8/layout/hierarchy1"/>
    <dgm:cxn modelId="{9B51BFB1-ED2A-4F36-B9D4-0E891C2C810A}" type="presParOf" srcId="{6C5F42A0-02B4-47D5-89AD-2BDBD052237A}" destId="{7AF5A3CF-DB90-407B-83C3-FBD98FCEE232}" srcOrd="0" destOrd="0" presId="urn:microsoft.com/office/officeart/2005/8/layout/hierarchy1"/>
    <dgm:cxn modelId="{D17EE674-B161-4679-A54D-A3D11F0D174A}" type="presParOf" srcId="{6C5F42A0-02B4-47D5-89AD-2BDBD052237A}" destId="{B9BE5BAC-F595-43E4-9E90-93F19D5F5963}" srcOrd="1" destOrd="0" presId="urn:microsoft.com/office/officeart/2005/8/layout/hierarchy1"/>
    <dgm:cxn modelId="{148E0C08-031D-48D7-AA2D-50F8404B9B28}" type="presParOf" srcId="{EFF3B2C0-ACF4-40C5-9D53-6CC49806523C}" destId="{E105041B-2A9C-4632-9B43-EBABF4BE4C4D}" srcOrd="1" destOrd="0" presId="urn:microsoft.com/office/officeart/2005/8/layout/hierarchy1"/>
    <dgm:cxn modelId="{C58D44C7-F229-4C64-A164-B9DF40874E82}" type="presParOf" srcId="{DD9B5D65-EC4B-482E-8DED-C1A800A94432}" destId="{6464F533-A03E-45B3-9D23-5EBA3917C668}" srcOrd="2" destOrd="0" presId="urn:microsoft.com/office/officeart/2005/8/layout/hierarchy1"/>
    <dgm:cxn modelId="{8953FFA8-8535-4B3C-A4BD-E51C16545505}" type="presParOf" srcId="{DD9B5D65-EC4B-482E-8DED-C1A800A94432}" destId="{45B22270-9DF6-49DF-97DB-32BD6FB93D6E}" srcOrd="3" destOrd="0" presId="urn:microsoft.com/office/officeart/2005/8/layout/hierarchy1"/>
    <dgm:cxn modelId="{5C082220-DDE1-485F-AAEA-469D3B59E7A4}" type="presParOf" srcId="{45B22270-9DF6-49DF-97DB-32BD6FB93D6E}" destId="{6E813234-EF05-4EB0-BD90-DDB4C22B28CB}" srcOrd="0" destOrd="0" presId="urn:microsoft.com/office/officeart/2005/8/layout/hierarchy1"/>
    <dgm:cxn modelId="{B8B15880-472F-45D5-82AC-6E1D8AD0A8C0}" type="presParOf" srcId="{6E813234-EF05-4EB0-BD90-DDB4C22B28CB}" destId="{2EF7B114-BB37-4E3D-8222-4383009299D0}" srcOrd="0" destOrd="0" presId="urn:microsoft.com/office/officeart/2005/8/layout/hierarchy1"/>
    <dgm:cxn modelId="{4AF4919E-641D-4F29-A959-0CDAEBF956D5}" type="presParOf" srcId="{6E813234-EF05-4EB0-BD90-DDB4C22B28CB}" destId="{F99CF6EB-47A4-464B-8C20-657F6CCAFD58}" srcOrd="1" destOrd="0" presId="urn:microsoft.com/office/officeart/2005/8/layout/hierarchy1"/>
    <dgm:cxn modelId="{762A912F-FED7-4A32-B824-06AB7907F7D0}" type="presParOf" srcId="{45B22270-9DF6-49DF-97DB-32BD6FB93D6E}" destId="{E816F92E-3148-4E93-92F5-5816EBCDE607}" srcOrd="1" destOrd="0" presId="urn:microsoft.com/office/officeart/2005/8/layout/hierarchy1"/>
    <dgm:cxn modelId="{EEF72598-0243-4B7F-8F9A-23EA7690EC29}" type="presParOf" srcId="{DD9B5D65-EC4B-482E-8DED-C1A800A94432}" destId="{C0AC7496-B547-4552-B818-C994CD433023}" srcOrd="4" destOrd="0" presId="urn:microsoft.com/office/officeart/2005/8/layout/hierarchy1"/>
    <dgm:cxn modelId="{35DED27D-7EA4-4D6F-B502-27D25C40BE39}" type="presParOf" srcId="{DD9B5D65-EC4B-482E-8DED-C1A800A94432}" destId="{CCB9140D-3874-41EF-A559-E5479342B2EB}" srcOrd="5" destOrd="0" presId="urn:microsoft.com/office/officeart/2005/8/layout/hierarchy1"/>
    <dgm:cxn modelId="{83EFA529-70BE-4D97-910D-921364797F67}" type="presParOf" srcId="{CCB9140D-3874-41EF-A559-E5479342B2EB}" destId="{1BAC3305-495B-4BDA-98F2-C6CEADC1C3A0}" srcOrd="0" destOrd="0" presId="urn:microsoft.com/office/officeart/2005/8/layout/hierarchy1"/>
    <dgm:cxn modelId="{55C0AE66-EFFE-4409-A442-EE35563CF02B}" type="presParOf" srcId="{1BAC3305-495B-4BDA-98F2-C6CEADC1C3A0}" destId="{17A7424C-753A-4235-808D-72E6C3282CA6}" srcOrd="0" destOrd="0" presId="urn:microsoft.com/office/officeart/2005/8/layout/hierarchy1"/>
    <dgm:cxn modelId="{17BC27A8-A4B2-4F3C-9D76-9241CAFA7D54}" type="presParOf" srcId="{1BAC3305-495B-4BDA-98F2-C6CEADC1C3A0}" destId="{64A6F83B-823C-432E-9461-C5D17761D34F}" srcOrd="1" destOrd="0" presId="urn:microsoft.com/office/officeart/2005/8/layout/hierarchy1"/>
    <dgm:cxn modelId="{6510A918-0E45-4E93-8B8D-88BA6EDB6A48}" type="presParOf" srcId="{CCB9140D-3874-41EF-A559-E5479342B2EB}" destId="{E8D00399-6AC6-4489-A4A3-19AC0689ACEE}" srcOrd="1" destOrd="0" presId="urn:microsoft.com/office/officeart/2005/8/layout/hierarchy1"/>
    <dgm:cxn modelId="{10701195-6D0D-4465-8BAA-EA12AAAD3653}" type="presParOf" srcId="{DD9B5D65-EC4B-482E-8DED-C1A800A94432}" destId="{F3F6A244-F33E-492D-B82B-BB23655AE8A0}" srcOrd="6" destOrd="0" presId="urn:microsoft.com/office/officeart/2005/8/layout/hierarchy1"/>
    <dgm:cxn modelId="{D42E2198-0E7F-4D9A-B69D-7EE958A4728A}" type="presParOf" srcId="{DD9B5D65-EC4B-482E-8DED-C1A800A94432}" destId="{036379EF-22B1-4E78-BB0C-BC494522C760}" srcOrd="7" destOrd="0" presId="urn:microsoft.com/office/officeart/2005/8/layout/hierarchy1"/>
    <dgm:cxn modelId="{DC9547EB-23B7-432B-B9B7-A5EE0688295C}" type="presParOf" srcId="{036379EF-22B1-4E78-BB0C-BC494522C760}" destId="{05F882F7-7CBB-4DFC-B3C6-980730B47D98}" srcOrd="0" destOrd="0" presId="urn:microsoft.com/office/officeart/2005/8/layout/hierarchy1"/>
    <dgm:cxn modelId="{7D373B3C-23DF-4E1D-8324-F5B51E010EEA}" type="presParOf" srcId="{05F882F7-7CBB-4DFC-B3C6-980730B47D98}" destId="{E969BE72-4027-44AB-B483-42C0613150C7}" srcOrd="0" destOrd="0" presId="urn:microsoft.com/office/officeart/2005/8/layout/hierarchy1"/>
    <dgm:cxn modelId="{E9F32CFC-C1F5-4B78-B20E-7551CBDC3DFC}" type="presParOf" srcId="{05F882F7-7CBB-4DFC-B3C6-980730B47D98}" destId="{1F1812F1-35EB-4B3A-9684-1C6845E668D9}" srcOrd="1" destOrd="0" presId="urn:microsoft.com/office/officeart/2005/8/layout/hierarchy1"/>
    <dgm:cxn modelId="{1DF760F8-0676-4F42-867A-89D3039AC112}" type="presParOf" srcId="{036379EF-22B1-4E78-BB0C-BC494522C760}" destId="{4431C4B3-383F-401E-A884-E7FBD6624928}" srcOrd="1" destOrd="0" presId="urn:microsoft.com/office/officeart/2005/8/layout/hierarchy1"/>
    <dgm:cxn modelId="{008DB5C4-5FF7-4958-BDFA-1B947CD2748F}" type="presParOf" srcId="{3E7F7E0A-65DC-430B-8A2D-75FEEFD919F0}" destId="{3FFC2BDF-4498-461B-8AA3-983C9439F81A}" srcOrd="6" destOrd="0" presId="urn:microsoft.com/office/officeart/2005/8/layout/hierarchy1"/>
    <dgm:cxn modelId="{DE4FDB47-2007-4F1D-B479-CFEE51965348}" type="presParOf" srcId="{3E7F7E0A-65DC-430B-8A2D-75FEEFD919F0}" destId="{1B737B80-00F7-42EF-B1DE-51A039A81BBB}" srcOrd="7" destOrd="0" presId="urn:microsoft.com/office/officeart/2005/8/layout/hierarchy1"/>
    <dgm:cxn modelId="{C151E90B-CF52-40B3-B678-CA62BFE6F106}" type="presParOf" srcId="{1B737B80-00F7-42EF-B1DE-51A039A81BBB}" destId="{9B2FC14E-E8A7-4DEE-B4C9-BBFD547F0E94}" srcOrd="0" destOrd="0" presId="urn:microsoft.com/office/officeart/2005/8/layout/hierarchy1"/>
    <dgm:cxn modelId="{A0B3B62D-D2E8-4514-823A-CBF7BE6D3F80}" type="presParOf" srcId="{9B2FC14E-E8A7-4DEE-B4C9-BBFD547F0E94}" destId="{CF701A94-7A0A-4204-8BB6-3AF2BCBE38F8}" srcOrd="0" destOrd="0" presId="urn:microsoft.com/office/officeart/2005/8/layout/hierarchy1"/>
    <dgm:cxn modelId="{213BECDF-A157-4262-BF1A-97CB094C2023}" type="presParOf" srcId="{9B2FC14E-E8A7-4DEE-B4C9-BBFD547F0E94}" destId="{05B801CD-468D-4084-A7A1-BA556CEEE6B7}" srcOrd="1" destOrd="0" presId="urn:microsoft.com/office/officeart/2005/8/layout/hierarchy1"/>
    <dgm:cxn modelId="{F6D12BC6-BE9B-4B7C-A6FF-02EFE93D6885}" type="presParOf" srcId="{1B737B80-00F7-42EF-B1DE-51A039A81BBB}" destId="{37B17B47-5019-4671-BE6B-08F91AA6C730}" srcOrd="1" destOrd="0" presId="urn:microsoft.com/office/officeart/2005/8/layout/hierarchy1"/>
    <dgm:cxn modelId="{8E90C44C-31DE-4C89-B0C7-2AFB6459C1A6}" type="presParOf" srcId="{3E7F7E0A-65DC-430B-8A2D-75FEEFD919F0}" destId="{92A3C139-D5C0-4806-A04D-6000C6AEC136}" srcOrd="8" destOrd="0" presId="urn:microsoft.com/office/officeart/2005/8/layout/hierarchy1"/>
    <dgm:cxn modelId="{8C27F49B-33FF-401A-8236-CF1D42C54371}" type="presParOf" srcId="{3E7F7E0A-65DC-430B-8A2D-75FEEFD919F0}" destId="{6C2F1586-C64E-472F-8F11-A5C6759490FC}" srcOrd="9" destOrd="0" presId="urn:microsoft.com/office/officeart/2005/8/layout/hierarchy1"/>
    <dgm:cxn modelId="{260B73F2-0315-4D0C-BA46-BCA44B897839}" type="presParOf" srcId="{6C2F1586-C64E-472F-8F11-A5C6759490FC}" destId="{D30A54F5-AD82-4793-8872-C17616534A59}" srcOrd="0" destOrd="0" presId="urn:microsoft.com/office/officeart/2005/8/layout/hierarchy1"/>
    <dgm:cxn modelId="{FC13F3D1-8197-496F-BE9F-2DA6DF711AEA}" type="presParOf" srcId="{D30A54F5-AD82-4793-8872-C17616534A59}" destId="{00173824-EB32-42AE-B1F9-5CD0003BF4DA}" srcOrd="0" destOrd="0" presId="urn:microsoft.com/office/officeart/2005/8/layout/hierarchy1"/>
    <dgm:cxn modelId="{E73F7E41-91D7-421F-B9AC-772E96A45F30}" type="presParOf" srcId="{D30A54F5-AD82-4793-8872-C17616534A59}" destId="{6B93DE96-9699-4FF8-A48D-358F109B88F9}" srcOrd="1" destOrd="0" presId="urn:microsoft.com/office/officeart/2005/8/layout/hierarchy1"/>
    <dgm:cxn modelId="{84EAF024-AF35-4332-8048-84EE04370317}" type="presParOf" srcId="{6C2F1586-C64E-472F-8F11-A5C6759490FC}" destId="{C9562678-39EB-4A49-8904-F6EA38D838F6}" srcOrd="1" destOrd="0" presId="urn:microsoft.com/office/officeart/2005/8/layout/hierarchy1"/>
    <dgm:cxn modelId="{F29C56F0-A4CA-4EC2-855D-E7249211C60A}" type="presParOf" srcId="{3E7F7E0A-65DC-430B-8A2D-75FEEFD919F0}" destId="{60DA56FF-7115-4103-BE75-4F294D85D2A0}" srcOrd="10" destOrd="0" presId="urn:microsoft.com/office/officeart/2005/8/layout/hierarchy1"/>
    <dgm:cxn modelId="{4F326887-3DF5-41D6-B7E6-0A1CCB1B84BB}" type="presParOf" srcId="{3E7F7E0A-65DC-430B-8A2D-75FEEFD919F0}" destId="{F3EAE6AA-D7B7-4765-9F93-13B8AB3A67F0}" srcOrd="11" destOrd="0" presId="urn:microsoft.com/office/officeart/2005/8/layout/hierarchy1"/>
    <dgm:cxn modelId="{5D1D05DF-57CE-441F-BDE0-AFA8B2966D92}" type="presParOf" srcId="{F3EAE6AA-D7B7-4765-9F93-13B8AB3A67F0}" destId="{E080FFF7-1C8C-4D9E-BB40-934DDB806CCF}" srcOrd="0" destOrd="0" presId="urn:microsoft.com/office/officeart/2005/8/layout/hierarchy1"/>
    <dgm:cxn modelId="{12B394A4-AFA3-4ACA-8790-058ECC72609A}" type="presParOf" srcId="{E080FFF7-1C8C-4D9E-BB40-934DDB806CCF}" destId="{EAABA7EA-C318-4585-9D0C-099499E2FACE}" srcOrd="0" destOrd="0" presId="urn:microsoft.com/office/officeart/2005/8/layout/hierarchy1"/>
    <dgm:cxn modelId="{60536B72-5FBE-4BB0-973B-6646950C8678}" type="presParOf" srcId="{E080FFF7-1C8C-4D9E-BB40-934DDB806CCF}" destId="{165950CE-3802-4135-8D8F-59469593E2C7}" srcOrd="1" destOrd="0" presId="urn:microsoft.com/office/officeart/2005/8/layout/hierarchy1"/>
    <dgm:cxn modelId="{DADAF71C-F807-4E85-88A5-6C37FA9F91E0}" type="presParOf" srcId="{F3EAE6AA-D7B7-4765-9F93-13B8AB3A67F0}" destId="{4AE4A23D-ACFA-4B11-9CC1-CFAACFAD76F7}" srcOrd="1" destOrd="0" presId="urn:microsoft.com/office/officeart/2005/8/layout/hierarchy1"/>
    <dgm:cxn modelId="{9F0ADBC9-BE99-4AD7-B518-D9C3AA26C6F7}" type="presParOf" srcId="{4AE4A23D-ACFA-4B11-9CC1-CFAACFAD76F7}" destId="{206F554F-3A48-4D04-B217-56B058A7F11A}" srcOrd="0" destOrd="0" presId="urn:microsoft.com/office/officeart/2005/8/layout/hierarchy1"/>
    <dgm:cxn modelId="{BACCCA0C-549B-494B-882B-65674E120994}" type="presParOf" srcId="{4AE4A23D-ACFA-4B11-9CC1-CFAACFAD76F7}" destId="{0488EC7C-03E6-4F04-AA46-E35D3FCF1CB5}" srcOrd="1" destOrd="0" presId="urn:microsoft.com/office/officeart/2005/8/layout/hierarchy1"/>
    <dgm:cxn modelId="{95F2D0D4-09BB-4895-8434-6D37221A4F1A}" type="presParOf" srcId="{0488EC7C-03E6-4F04-AA46-E35D3FCF1CB5}" destId="{B0642DDA-DCF8-41BD-BEA6-276894E7490C}" srcOrd="0" destOrd="0" presId="urn:microsoft.com/office/officeart/2005/8/layout/hierarchy1"/>
    <dgm:cxn modelId="{46575023-506D-44D1-AC50-6CFDDE8424BF}" type="presParOf" srcId="{B0642DDA-DCF8-41BD-BEA6-276894E7490C}" destId="{8A35A312-0B52-4289-A385-4526DF4ABCE3}" srcOrd="0" destOrd="0" presId="urn:microsoft.com/office/officeart/2005/8/layout/hierarchy1"/>
    <dgm:cxn modelId="{558496C0-0460-44E2-BFEB-7DC5D7EF5C7C}" type="presParOf" srcId="{B0642DDA-DCF8-41BD-BEA6-276894E7490C}" destId="{BF247265-51D4-45FB-80BE-DF460C337B64}" srcOrd="1" destOrd="0" presId="urn:microsoft.com/office/officeart/2005/8/layout/hierarchy1"/>
    <dgm:cxn modelId="{A6585E5A-D75D-4A83-B57C-AF1FDAF6FD5C}" type="presParOf" srcId="{0488EC7C-03E6-4F04-AA46-E35D3FCF1CB5}" destId="{6A0ED0A3-FEA0-4E87-B877-B69C315494C1}" srcOrd="1" destOrd="0" presId="urn:microsoft.com/office/officeart/2005/8/layout/hierarchy1"/>
    <dgm:cxn modelId="{01374E7B-D046-419C-95DC-799B83B32331}" type="presParOf" srcId="{4AE4A23D-ACFA-4B11-9CC1-CFAACFAD76F7}" destId="{69B31F27-6F29-4908-95FC-6552B283CFDE}" srcOrd="2" destOrd="0" presId="urn:microsoft.com/office/officeart/2005/8/layout/hierarchy1"/>
    <dgm:cxn modelId="{3A41E38A-FFFA-4511-9B1D-90B295C3FB23}" type="presParOf" srcId="{4AE4A23D-ACFA-4B11-9CC1-CFAACFAD76F7}" destId="{E4C7A505-FDF3-4BFB-BD33-1D73349CCCE0}" srcOrd="3" destOrd="0" presId="urn:microsoft.com/office/officeart/2005/8/layout/hierarchy1"/>
    <dgm:cxn modelId="{841309F8-57A0-4EEF-8CF1-7502A58276A9}" type="presParOf" srcId="{E4C7A505-FDF3-4BFB-BD33-1D73349CCCE0}" destId="{D4C3C312-9BC2-4EF3-B948-8DE5F15C03E3}" srcOrd="0" destOrd="0" presId="urn:microsoft.com/office/officeart/2005/8/layout/hierarchy1"/>
    <dgm:cxn modelId="{1CE04CD3-FDE1-4820-971C-69BB2C306CC1}" type="presParOf" srcId="{D4C3C312-9BC2-4EF3-B948-8DE5F15C03E3}" destId="{B39C90E1-4DAC-4288-B728-B6BDDC63146C}" srcOrd="0" destOrd="0" presId="urn:microsoft.com/office/officeart/2005/8/layout/hierarchy1"/>
    <dgm:cxn modelId="{06531EE4-870E-44AF-AB46-A75AC7C79EFF}" type="presParOf" srcId="{D4C3C312-9BC2-4EF3-B948-8DE5F15C03E3}" destId="{673B8E01-C697-4059-9326-02EE9C4C5ECC}" srcOrd="1" destOrd="0" presId="urn:microsoft.com/office/officeart/2005/8/layout/hierarchy1"/>
    <dgm:cxn modelId="{8E4BF689-4A26-490B-8744-027A6DED3CB6}" type="presParOf" srcId="{E4C7A505-FDF3-4BFB-BD33-1D73349CCCE0}" destId="{6B0BF44E-C315-4376-A9F5-687D4C01B0EF}" srcOrd="1" destOrd="0" presId="urn:microsoft.com/office/officeart/2005/8/layout/hierarchy1"/>
    <dgm:cxn modelId="{56A55FC8-DA84-4CA1-87ED-F2FDE6B687BD}" type="presParOf" srcId="{4AE4A23D-ACFA-4B11-9CC1-CFAACFAD76F7}" destId="{461C8A1D-09FF-4263-A0C4-7E50232CA60A}" srcOrd="4" destOrd="0" presId="urn:microsoft.com/office/officeart/2005/8/layout/hierarchy1"/>
    <dgm:cxn modelId="{CFCE3FEF-D8AC-45A6-B3F9-7364E8EC2565}" type="presParOf" srcId="{4AE4A23D-ACFA-4B11-9CC1-CFAACFAD76F7}" destId="{9414C7C1-4B0A-474A-9AC3-AF31023A2A0B}" srcOrd="5" destOrd="0" presId="urn:microsoft.com/office/officeart/2005/8/layout/hierarchy1"/>
    <dgm:cxn modelId="{64776EFA-C4FF-426D-8EE5-0CF6EABDF257}" type="presParOf" srcId="{9414C7C1-4B0A-474A-9AC3-AF31023A2A0B}" destId="{86270112-74F0-43DF-A24A-779715949D76}" srcOrd="0" destOrd="0" presId="urn:microsoft.com/office/officeart/2005/8/layout/hierarchy1"/>
    <dgm:cxn modelId="{95A18B8C-A76F-4730-84C2-4C8498E9D50F}" type="presParOf" srcId="{86270112-74F0-43DF-A24A-779715949D76}" destId="{4425C557-068D-4866-9523-2ECD6F5E4041}" srcOrd="0" destOrd="0" presId="urn:microsoft.com/office/officeart/2005/8/layout/hierarchy1"/>
    <dgm:cxn modelId="{39B23309-005D-4373-9D38-0AF4C9C79E7D}" type="presParOf" srcId="{86270112-74F0-43DF-A24A-779715949D76}" destId="{EA3BE999-A810-4D13-B6AD-6A7950570A69}" srcOrd="1" destOrd="0" presId="urn:microsoft.com/office/officeart/2005/8/layout/hierarchy1"/>
    <dgm:cxn modelId="{72FC2912-AE19-42ED-8F40-0EC1C2CE922F}" type="presParOf" srcId="{9414C7C1-4B0A-474A-9AC3-AF31023A2A0B}" destId="{ECDC863C-4D32-4754-A317-C3FC5E6C34B7}" srcOrd="1" destOrd="0" presId="urn:microsoft.com/office/officeart/2005/8/layout/hierarchy1"/>
    <dgm:cxn modelId="{A8EDCE61-6199-45C6-9FC9-DFC2A36F4C00}" type="presParOf" srcId="{3E7F7E0A-65DC-430B-8A2D-75FEEFD919F0}" destId="{F95ECD03-6255-4A09-9818-3452E08DE37A}" srcOrd="12" destOrd="0" presId="urn:microsoft.com/office/officeart/2005/8/layout/hierarchy1"/>
    <dgm:cxn modelId="{5D0D1FE2-005A-4FD7-9012-2822F9E34D03}" type="presParOf" srcId="{3E7F7E0A-65DC-430B-8A2D-75FEEFD919F0}" destId="{35EA8B6C-9B4E-4862-A7CF-4D9E61D0DF71}" srcOrd="13" destOrd="0" presId="urn:microsoft.com/office/officeart/2005/8/layout/hierarchy1"/>
    <dgm:cxn modelId="{B6E4B2BF-D165-4B5F-B55B-9983B2CC8A63}" type="presParOf" srcId="{35EA8B6C-9B4E-4862-A7CF-4D9E61D0DF71}" destId="{749CBB90-5793-4C77-B8F4-FC578554D9A1}" srcOrd="0" destOrd="0" presId="urn:microsoft.com/office/officeart/2005/8/layout/hierarchy1"/>
    <dgm:cxn modelId="{6D2A0183-D516-4811-95C9-FD4074CC2FC3}" type="presParOf" srcId="{749CBB90-5793-4C77-B8F4-FC578554D9A1}" destId="{D084DE60-01DF-4A10-B9C5-0D8B0190448B}" srcOrd="0" destOrd="0" presId="urn:microsoft.com/office/officeart/2005/8/layout/hierarchy1"/>
    <dgm:cxn modelId="{571E239D-B84B-48EA-93EE-2843A5C8E3ED}" type="presParOf" srcId="{749CBB90-5793-4C77-B8F4-FC578554D9A1}" destId="{BE2C8218-8DD4-4A16-95CA-D1BE11576B40}" srcOrd="1" destOrd="0" presId="urn:microsoft.com/office/officeart/2005/8/layout/hierarchy1"/>
    <dgm:cxn modelId="{FC79E227-17DC-419D-BBC4-E1AAC0BED9C9}" type="presParOf" srcId="{35EA8B6C-9B4E-4862-A7CF-4D9E61D0DF71}" destId="{F8D28E88-B361-4C88-B477-F590F238E5AC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CC707-C4F2-4E26-BDA9-08323D4BFF1F}" type="doc">
      <dgm:prSet loTypeId="urn:microsoft.com/office/officeart/2005/8/layout/cycle6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4B899D8B-3D4F-4F9E-96BD-EE05493E5F76}">
      <dgm:prSet phldrT="[Текст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cumulus – </a:t>
          </a:r>
          <a:r>
            <a:rPr lang="uk-UA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купчасті</a:t>
          </a:r>
          <a:endParaRPr lang="uk-UA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23F36D8B-01F1-406D-A893-4052B8B14F48}" type="parTrans" cxnId="{2DC44325-CBFE-48E8-B0A8-C7CD32AFCE96}">
      <dgm:prSet/>
      <dgm:spPr/>
      <dgm:t>
        <a:bodyPr/>
        <a:lstStyle/>
        <a:p>
          <a:endParaRPr lang="uk-UA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744ABE71-45F3-4EA7-8A7F-6E8EF2C108DE}" type="sibTrans" cxnId="{2DC44325-CBFE-48E8-B0A8-C7CD32AFCE96}">
      <dgm:prSet/>
      <dgm:spPr/>
      <dgm:t>
        <a:bodyPr/>
        <a:lstStyle/>
        <a:p>
          <a:endParaRPr lang="uk-UA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C98099C6-9814-429A-ACA6-E7FBE63E3304}">
      <dgm:prSet phldrT="[Текст]"/>
      <dgm:spPr/>
      <dgm:t>
        <a:bodyPr/>
        <a:lstStyle/>
        <a:p>
          <a:r>
            <a:rPr lang="en-US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stratus – </a:t>
          </a:r>
          <a:r>
            <a:rPr lang="uk-UA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шаруваті</a:t>
          </a:r>
          <a:endParaRPr lang="uk-UA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6F284F2F-4B6F-4D53-9172-BFB4B6E055B4}" type="parTrans" cxnId="{8BC60F81-3301-454D-BABC-AE345CE54A14}">
      <dgm:prSet/>
      <dgm:spPr/>
      <dgm:t>
        <a:bodyPr/>
        <a:lstStyle/>
        <a:p>
          <a:endParaRPr lang="uk-UA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92D5D346-F5F0-4DE7-8131-16CB61A3F197}" type="sibTrans" cxnId="{8BC60F81-3301-454D-BABC-AE345CE54A14}">
      <dgm:prSet/>
      <dgm:spPr/>
      <dgm:t>
        <a:bodyPr/>
        <a:lstStyle/>
        <a:p>
          <a:endParaRPr lang="uk-UA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F432CDA3-FEB1-490D-AA91-A864CC8FF19B}">
      <dgm:prSet phldrT="[Текст]"/>
      <dgm:spPr/>
      <dgm:t>
        <a:bodyPr/>
        <a:lstStyle/>
        <a:p>
          <a:r>
            <a:rPr lang="en-US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cirrus – </a:t>
          </a:r>
          <a:r>
            <a:rPr lang="uk-UA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перисті</a:t>
          </a:r>
          <a:endParaRPr lang="uk-UA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782562EE-1A1D-48E9-9C77-81714FF879A6}" type="parTrans" cxnId="{B9CBD6FA-0B8E-4625-BE4B-C4B94AD98787}">
      <dgm:prSet/>
      <dgm:spPr/>
      <dgm:t>
        <a:bodyPr/>
        <a:lstStyle/>
        <a:p>
          <a:endParaRPr lang="uk-UA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C685FA83-55A1-4C7F-A2EB-18D415D59BA4}" type="sibTrans" cxnId="{B9CBD6FA-0B8E-4625-BE4B-C4B94AD98787}">
      <dgm:prSet/>
      <dgm:spPr/>
      <dgm:t>
        <a:bodyPr/>
        <a:lstStyle/>
        <a:p>
          <a:endParaRPr lang="uk-UA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BD9DB27F-9A68-44D1-865C-281623A8DA3F}">
      <dgm:prSet phldrT="[Текст]"/>
      <dgm:spPr/>
      <dgm:t>
        <a:bodyPr/>
        <a:lstStyle/>
        <a:p>
          <a:r>
            <a:rPr lang="en-US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nimbus – </a:t>
          </a:r>
          <a:r>
            <a:rPr lang="uk-UA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дощові</a:t>
          </a:r>
          <a:endParaRPr lang="uk-UA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37C477EF-7707-4EF3-983D-CEC0EB170D0C}" type="parTrans" cxnId="{5F25B6E9-9D25-4E3D-944F-409CAA5F6ED9}">
      <dgm:prSet/>
      <dgm:spPr/>
      <dgm:t>
        <a:bodyPr/>
        <a:lstStyle/>
        <a:p>
          <a:endParaRPr lang="uk-UA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8134E3FE-D84E-4764-825C-75BEFEBB6378}" type="sibTrans" cxnId="{5F25B6E9-9D25-4E3D-944F-409CAA5F6ED9}">
      <dgm:prSet/>
      <dgm:spPr/>
      <dgm:t>
        <a:bodyPr/>
        <a:lstStyle/>
        <a:p>
          <a:endParaRPr lang="uk-UA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129345A5-AA7F-4A2F-9D50-5006B7EFA0AA}" type="pres">
      <dgm:prSet presAssocID="{8BDCC707-C4F2-4E26-BDA9-08323D4BFF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B168EF4-E6EB-446B-80FB-200F50909AE3}" type="pres">
      <dgm:prSet presAssocID="{4B899D8B-3D4F-4F9E-96BD-EE05493E5F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CBDEC6-2534-427A-BBE8-6F0FCEF37251}" type="pres">
      <dgm:prSet presAssocID="{4B899D8B-3D4F-4F9E-96BD-EE05493E5F76}" presName="spNode" presStyleCnt="0"/>
      <dgm:spPr/>
    </dgm:pt>
    <dgm:pt modelId="{06E4AC3A-587C-4D49-9C8F-C6AA56F5DAB2}" type="pres">
      <dgm:prSet presAssocID="{744ABE71-45F3-4EA7-8A7F-6E8EF2C108DE}" presName="sibTrans" presStyleLbl="sibTrans1D1" presStyleIdx="0" presStyleCnt="4"/>
      <dgm:spPr/>
      <dgm:t>
        <a:bodyPr/>
        <a:lstStyle/>
        <a:p>
          <a:endParaRPr lang="uk-UA"/>
        </a:p>
      </dgm:t>
    </dgm:pt>
    <dgm:pt modelId="{B9DA00A2-3E8D-4B72-8C0E-EA2D523C8CDE}" type="pres">
      <dgm:prSet presAssocID="{C98099C6-9814-429A-ACA6-E7FBE63E33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34C16A-6DA0-43C1-B975-93F936A403CB}" type="pres">
      <dgm:prSet presAssocID="{C98099C6-9814-429A-ACA6-E7FBE63E3304}" presName="spNode" presStyleCnt="0"/>
      <dgm:spPr/>
    </dgm:pt>
    <dgm:pt modelId="{88FD2AB4-7114-40A4-AC9E-73D6DC1BCF9D}" type="pres">
      <dgm:prSet presAssocID="{92D5D346-F5F0-4DE7-8131-16CB61A3F197}" presName="sibTrans" presStyleLbl="sibTrans1D1" presStyleIdx="1" presStyleCnt="4"/>
      <dgm:spPr/>
      <dgm:t>
        <a:bodyPr/>
        <a:lstStyle/>
        <a:p>
          <a:endParaRPr lang="uk-UA"/>
        </a:p>
      </dgm:t>
    </dgm:pt>
    <dgm:pt modelId="{043CD803-6313-495A-AADD-C384F2822AA6}" type="pres">
      <dgm:prSet presAssocID="{F432CDA3-FEB1-490D-AA91-A864CC8FF1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21AD52-563E-4F56-901A-6BC790C05565}" type="pres">
      <dgm:prSet presAssocID="{F432CDA3-FEB1-490D-AA91-A864CC8FF19B}" presName="spNode" presStyleCnt="0"/>
      <dgm:spPr/>
    </dgm:pt>
    <dgm:pt modelId="{C0529B27-56C7-4AE3-B492-08E6AB94CAB0}" type="pres">
      <dgm:prSet presAssocID="{C685FA83-55A1-4C7F-A2EB-18D415D59BA4}" presName="sibTrans" presStyleLbl="sibTrans1D1" presStyleIdx="2" presStyleCnt="4"/>
      <dgm:spPr/>
      <dgm:t>
        <a:bodyPr/>
        <a:lstStyle/>
        <a:p>
          <a:endParaRPr lang="uk-UA"/>
        </a:p>
      </dgm:t>
    </dgm:pt>
    <dgm:pt modelId="{60C4D114-1987-433B-B1AB-518B2BA7D0F2}" type="pres">
      <dgm:prSet presAssocID="{BD9DB27F-9A68-44D1-865C-281623A8DA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AAC2B3-73E8-4A5C-987A-C5F63E15EECE}" type="pres">
      <dgm:prSet presAssocID="{BD9DB27F-9A68-44D1-865C-281623A8DA3F}" presName="spNode" presStyleCnt="0"/>
      <dgm:spPr/>
    </dgm:pt>
    <dgm:pt modelId="{B80C3F0E-B629-4379-8504-71FDDA1130B2}" type="pres">
      <dgm:prSet presAssocID="{8134E3FE-D84E-4764-825C-75BEFEBB6378}" presName="sibTrans" presStyleLbl="sibTrans1D1" presStyleIdx="3" presStyleCnt="4"/>
      <dgm:spPr/>
      <dgm:t>
        <a:bodyPr/>
        <a:lstStyle/>
        <a:p>
          <a:endParaRPr lang="uk-UA"/>
        </a:p>
      </dgm:t>
    </dgm:pt>
  </dgm:ptLst>
  <dgm:cxnLst>
    <dgm:cxn modelId="{42C5A334-5CFB-40F6-8C77-5CBA7A9BB979}" type="presOf" srcId="{744ABE71-45F3-4EA7-8A7F-6E8EF2C108DE}" destId="{06E4AC3A-587C-4D49-9C8F-C6AA56F5DAB2}" srcOrd="0" destOrd="0" presId="urn:microsoft.com/office/officeart/2005/8/layout/cycle6"/>
    <dgm:cxn modelId="{CA18937D-5FBF-4532-B0B9-644159126A73}" type="presOf" srcId="{4B899D8B-3D4F-4F9E-96BD-EE05493E5F76}" destId="{5B168EF4-E6EB-446B-80FB-200F50909AE3}" srcOrd="0" destOrd="0" presId="urn:microsoft.com/office/officeart/2005/8/layout/cycle6"/>
    <dgm:cxn modelId="{757C7615-6DE4-49D9-83FA-C76F148D09D4}" type="presOf" srcId="{8134E3FE-D84E-4764-825C-75BEFEBB6378}" destId="{B80C3F0E-B629-4379-8504-71FDDA1130B2}" srcOrd="0" destOrd="0" presId="urn:microsoft.com/office/officeart/2005/8/layout/cycle6"/>
    <dgm:cxn modelId="{117047BB-D558-472E-93AC-BB6BD2C527FA}" type="presOf" srcId="{C685FA83-55A1-4C7F-A2EB-18D415D59BA4}" destId="{C0529B27-56C7-4AE3-B492-08E6AB94CAB0}" srcOrd="0" destOrd="0" presId="urn:microsoft.com/office/officeart/2005/8/layout/cycle6"/>
    <dgm:cxn modelId="{8BC60F81-3301-454D-BABC-AE345CE54A14}" srcId="{8BDCC707-C4F2-4E26-BDA9-08323D4BFF1F}" destId="{C98099C6-9814-429A-ACA6-E7FBE63E3304}" srcOrd="1" destOrd="0" parTransId="{6F284F2F-4B6F-4D53-9172-BFB4B6E055B4}" sibTransId="{92D5D346-F5F0-4DE7-8131-16CB61A3F197}"/>
    <dgm:cxn modelId="{7BE2DD6B-FE8B-45D5-B0F3-D7AFDD6E9280}" type="presOf" srcId="{BD9DB27F-9A68-44D1-865C-281623A8DA3F}" destId="{60C4D114-1987-433B-B1AB-518B2BA7D0F2}" srcOrd="0" destOrd="0" presId="urn:microsoft.com/office/officeart/2005/8/layout/cycle6"/>
    <dgm:cxn modelId="{B360C1C3-22F8-4994-B79B-7E4620721610}" type="presOf" srcId="{92D5D346-F5F0-4DE7-8131-16CB61A3F197}" destId="{88FD2AB4-7114-40A4-AC9E-73D6DC1BCF9D}" srcOrd="0" destOrd="0" presId="urn:microsoft.com/office/officeart/2005/8/layout/cycle6"/>
    <dgm:cxn modelId="{B9CBD6FA-0B8E-4625-BE4B-C4B94AD98787}" srcId="{8BDCC707-C4F2-4E26-BDA9-08323D4BFF1F}" destId="{F432CDA3-FEB1-490D-AA91-A864CC8FF19B}" srcOrd="2" destOrd="0" parTransId="{782562EE-1A1D-48E9-9C77-81714FF879A6}" sibTransId="{C685FA83-55A1-4C7F-A2EB-18D415D59BA4}"/>
    <dgm:cxn modelId="{A1C0AF7F-08FB-4030-B059-6C95E52DEDB0}" type="presOf" srcId="{8BDCC707-C4F2-4E26-BDA9-08323D4BFF1F}" destId="{129345A5-AA7F-4A2F-9D50-5006B7EFA0AA}" srcOrd="0" destOrd="0" presId="urn:microsoft.com/office/officeart/2005/8/layout/cycle6"/>
    <dgm:cxn modelId="{D59FB821-3F7D-46F4-A343-79CA5B854BB3}" type="presOf" srcId="{C98099C6-9814-429A-ACA6-E7FBE63E3304}" destId="{B9DA00A2-3E8D-4B72-8C0E-EA2D523C8CDE}" srcOrd="0" destOrd="0" presId="urn:microsoft.com/office/officeart/2005/8/layout/cycle6"/>
    <dgm:cxn modelId="{5F25B6E9-9D25-4E3D-944F-409CAA5F6ED9}" srcId="{8BDCC707-C4F2-4E26-BDA9-08323D4BFF1F}" destId="{BD9DB27F-9A68-44D1-865C-281623A8DA3F}" srcOrd="3" destOrd="0" parTransId="{37C477EF-7707-4EF3-983D-CEC0EB170D0C}" sibTransId="{8134E3FE-D84E-4764-825C-75BEFEBB6378}"/>
    <dgm:cxn modelId="{2DC44325-CBFE-48E8-B0A8-C7CD32AFCE96}" srcId="{8BDCC707-C4F2-4E26-BDA9-08323D4BFF1F}" destId="{4B899D8B-3D4F-4F9E-96BD-EE05493E5F76}" srcOrd="0" destOrd="0" parTransId="{23F36D8B-01F1-406D-A893-4052B8B14F48}" sibTransId="{744ABE71-45F3-4EA7-8A7F-6E8EF2C108DE}"/>
    <dgm:cxn modelId="{48E08F19-00F0-4B09-8301-C91CDD244914}" type="presOf" srcId="{F432CDA3-FEB1-490D-AA91-A864CC8FF19B}" destId="{043CD803-6313-495A-AADD-C384F2822AA6}" srcOrd="0" destOrd="0" presId="urn:microsoft.com/office/officeart/2005/8/layout/cycle6"/>
    <dgm:cxn modelId="{3B9A8F80-E8B4-4C06-8968-A8CCD0253996}" type="presParOf" srcId="{129345A5-AA7F-4A2F-9D50-5006B7EFA0AA}" destId="{5B168EF4-E6EB-446B-80FB-200F50909AE3}" srcOrd="0" destOrd="0" presId="urn:microsoft.com/office/officeart/2005/8/layout/cycle6"/>
    <dgm:cxn modelId="{015158FB-6587-4E3A-BFE5-9DFE97D0649B}" type="presParOf" srcId="{129345A5-AA7F-4A2F-9D50-5006B7EFA0AA}" destId="{63CBDEC6-2534-427A-BBE8-6F0FCEF37251}" srcOrd="1" destOrd="0" presId="urn:microsoft.com/office/officeart/2005/8/layout/cycle6"/>
    <dgm:cxn modelId="{FCB4B653-E306-4840-BC84-9F0CA4A1BAE4}" type="presParOf" srcId="{129345A5-AA7F-4A2F-9D50-5006B7EFA0AA}" destId="{06E4AC3A-587C-4D49-9C8F-C6AA56F5DAB2}" srcOrd="2" destOrd="0" presId="urn:microsoft.com/office/officeart/2005/8/layout/cycle6"/>
    <dgm:cxn modelId="{72ACC1C7-F720-469F-8A78-FBB92B35D25C}" type="presParOf" srcId="{129345A5-AA7F-4A2F-9D50-5006B7EFA0AA}" destId="{B9DA00A2-3E8D-4B72-8C0E-EA2D523C8CDE}" srcOrd="3" destOrd="0" presId="urn:microsoft.com/office/officeart/2005/8/layout/cycle6"/>
    <dgm:cxn modelId="{0E2319A3-4D1E-4F1C-B804-B41214FB718A}" type="presParOf" srcId="{129345A5-AA7F-4A2F-9D50-5006B7EFA0AA}" destId="{D034C16A-6DA0-43C1-B975-93F936A403CB}" srcOrd="4" destOrd="0" presId="urn:microsoft.com/office/officeart/2005/8/layout/cycle6"/>
    <dgm:cxn modelId="{D269FE19-313E-4CE7-A420-76FCDA473720}" type="presParOf" srcId="{129345A5-AA7F-4A2F-9D50-5006B7EFA0AA}" destId="{88FD2AB4-7114-40A4-AC9E-73D6DC1BCF9D}" srcOrd="5" destOrd="0" presId="urn:microsoft.com/office/officeart/2005/8/layout/cycle6"/>
    <dgm:cxn modelId="{EB8965F6-F183-423E-81FA-26F118CBABAD}" type="presParOf" srcId="{129345A5-AA7F-4A2F-9D50-5006B7EFA0AA}" destId="{043CD803-6313-495A-AADD-C384F2822AA6}" srcOrd="6" destOrd="0" presId="urn:microsoft.com/office/officeart/2005/8/layout/cycle6"/>
    <dgm:cxn modelId="{09E671EC-D9AE-4A9A-92CB-B52DB5A86F17}" type="presParOf" srcId="{129345A5-AA7F-4A2F-9D50-5006B7EFA0AA}" destId="{DC21AD52-563E-4F56-901A-6BC790C05565}" srcOrd="7" destOrd="0" presId="urn:microsoft.com/office/officeart/2005/8/layout/cycle6"/>
    <dgm:cxn modelId="{81B3E75B-F186-4395-9109-78BBA756C6F1}" type="presParOf" srcId="{129345A5-AA7F-4A2F-9D50-5006B7EFA0AA}" destId="{C0529B27-56C7-4AE3-B492-08E6AB94CAB0}" srcOrd="8" destOrd="0" presId="urn:microsoft.com/office/officeart/2005/8/layout/cycle6"/>
    <dgm:cxn modelId="{F34D2557-0796-460B-A7A0-C500E8FDC816}" type="presParOf" srcId="{129345A5-AA7F-4A2F-9D50-5006B7EFA0AA}" destId="{60C4D114-1987-433B-B1AB-518B2BA7D0F2}" srcOrd="9" destOrd="0" presId="urn:microsoft.com/office/officeart/2005/8/layout/cycle6"/>
    <dgm:cxn modelId="{833A74C5-A366-4CE9-BF21-348ACF569B0C}" type="presParOf" srcId="{129345A5-AA7F-4A2F-9D50-5006B7EFA0AA}" destId="{17AAC2B3-73E8-4A5C-987A-C5F63E15EECE}" srcOrd="10" destOrd="0" presId="urn:microsoft.com/office/officeart/2005/8/layout/cycle6"/>
    <dgm:cxn modelId="{0E5B2562-0825-4CA5-A568-C4108BE1A1C0}" type="presParOf" srcId="{129345A5-AA7F-4A2F-9D50-5006B7EFA0AA}" destId="{B80C3F0E-B629-4379-8504-71FDDA1130B2}" srcOrd="11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30B56-9CFD-44AC-A35A-D6D34AE01142}" type="doc">
      <dgm:prSet loTypeId="urn:microsoft.com/office/officeart/2005/8/layout/hierarchy1" loCatId="hierarchy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CCBFA902-BCAD-4B51-9542-05DC8503529E}">
      <dgm:prSet phldrT="[Текст]" custT="1"/>
      <dgm:spPr/>
      <dgm:t>
        <a:bodyPr/>
        <a:lstStyle/>
        <a:p>
          <a:r>
            <a:rPr lang="uk-UA" sz="2800" dirty="0" smtClean="0">
              <a:latin typeface="Bookman Old Style" pitchFamily="18" charset="0"/>
            </a:rPr>
            <a:t>Хмари класифікують</a:t>
          </a:r>
          <a:endParaRPr lang="uk-UA" sz="2800" dirty="0">
            <a:latin typeface="Bookman Old Style" pitchFamily="18" charset="0"/>
          </a:endParaRPr>
        </a:p>
      </dgm:t>
    </dgm:pt>
    <dgm:pt modelId="{24956A2B-BD81-4465-8BC4-7073826BA32D}" type="parTrans" cxnId="{0D60A23B-7211-4EFC-A931-FFCA9F9AA97B}">
      <dgm:prSet/>
      <dgm:spPr/>
      <dgm:t>
        <a:bodyPr/>
        <a:lstStyle/>
        <a:p>
          <a:endParaRPr lang="uk-UA" sz="2000">
            <a:latin typeface="Bookman Old Style" pitchFamily="18" charset="0"/>
          </a:endParaRPr>
        </a:p>
      </dgm:t>
    </dgm:pt>
    <dgm:pt modelId="{5AE6D0A2-C876-4CD1-96B6-460D236B1CF6}" type="sibTrans" cxnId="{0D60A23B-7211-4EFC-A931-FFCA9F9AA97B}">
      <dgm:prSet/>
      <dgm:spPr/>
      <dgm:t>
        <a:bodyPr/>
        <a:lstStyle/>
        <a:p>
          <a:endParaRPr lang="uk-UA" sz="2000">
            <a:latin typeface="Bookman Old Style" pitchFamily="18" charset="0"/>
          </a:endParaRPr>
        </a:p>
      </dgm:t>
    </dgm:pt>
    <dgm:pt modelId="{B925D1F7-B5B9-40E0-9DCB-01BAFBAE7940}">
      <dgm:prSet phldrT="[Текст]" custT="1"/>
      <dgm:spPr/>
      <dgm:t>
        <a:bodyPr/>
        <a:lstStyle/>
        <a:p>
          <a:r>
            <a:rPr lang="uk-UA" sz="2800" dirty="0" smtClean="0">
              <a:latin typeface="Bookman Old Style" pitchFamily="18" charset="0"/>
            </a:rPr>
            <a:t>За внутрішньою будовою</a:t>
          </a:r>
          <a:endParaRPr lang="uk-UA" sz="2800" dirty="0">
            <a:latin typeface="Bookman Old Style" pitchFamily="18" charset="0"/>
          </a:endParaRPr>
        </a:p>
      </dgm:t>
    </dgm:pt>
    <dgm:pt modelId="{42F484FA-40AB-4C6E-AA82-AD44EFABB095}" type="parTrans" cxnId="{7962C681-599B-40ED-B5E7-17A188364D76}">
      <dgm:prSet/>
      <dgm:spPr/>
      <dgm:t>
        <a:bodyPr/>
        <a:lstStyle/>
        <a:p>
          <a:endParaRPr lang="uk-UA" sz="2000">
            <a:latin typeface="Bookman Old Style" pitchFamily="18" charset="0"/>
          </a:endParaRPr>
        </a:p>
      </dgm:t>
    </dgm:pt>
    <dgm:pt modelId="{01FC0D9F-BCB4-497C-A73C-C60C7958433C}" type="sibTrans" cxnId="{7962C681-599B-40ED-B5E7-17A188364D76}">
      <dgm:prSet/>
      <dgm:spPr/>
      <dgm:t>
        <a:bodyPr/>
        <a:lstStyle/>
        <a:p>
          <a:endParaRPr lang="uk-UA" sz="2000">
            <a:latin typeface="Bookman Old Style" pitchFamily="18" charset="0"/>
          </a:endParaRPr>
        </a:p>
      </dgm:t>
    </dgm:pt>
    <dgm:pt modelId="{9BD60C50-D207-423F-89FD-8FA39CB8E877}">
      <dgm:prSet phldrT="[Текст]" custT="1"/>
      <dgm:spPr/>
      <dgm:t>
        <a:bodyPr/>
        <a:lstStyle/>
        <a:p>
          <a:r>
            <a:rPr lang="uk-UA" sz="2800" dirty="0" smtClean="0">
              <a:latin typeface="Bookman Old Style" pitchFamily="18" charset="0"/>
            </a:rPr>
            <a:t>За висотою формування</a:t>
          </a:r>
          <a:endParaRPr lang="uk-UA" sz="2800" dirty="0">
            <a:latin typeface="Bookman Old Style" pitchFamily="18" charset="0"/>
          </a:endParaRPr>
        </a:p>
      </dgm:t>
    </dgm:pt>
    <dgm:pt modelId="{A95A713D-3A77-461B-8DA7-9DD691DAC7E6}" type="parTrans" cxnId="{C6CEB814-706C-4B3D-9263-118A8EE254D9}">
      <dgm:prSet/>
      <dgm:spPr/>
      <dgm:t>
        <a:bodyPr/>
        <a:lstStyle/>
        <a:p>
          <a:endParaRPr lang="uk-UA" sz="2000">
            <a:latin typeface="Bookman Old Style" pitchFamily="18" charset="0"/>
          </a:endParaRPr>
        </a:p>
      </dgm:t>
    </dgm:pt>
    <dgm:pt modelId="{76E4B940-E7D5-4D1D-94A9-CC65870397FD}" type="sibTrans" cxnId="{C6CEB814-706C-4B3D-9263-118A8EE254D9}">
      <dgm:prSet/>
      <dgm:spPr/>
      <dgm:t>
        <a:bodyPr/>
        <a:lstStyle/>
        <a:p>
          <a:endParaRPr lang="uk-UA" sz="2000">
            <a:latin typeface="Bookman Old Style" pitchFamily="18" charset="0"/>
          </a:endParaRPr>
        </a:p>
      </dgm:t>
    </dgm:pt>
    <dgm:pt modelId="{B4C59F43-1704-4785-903C-BB041C61DCC2}">
      <dgm:prSet phldrT="[Текст]" custT="1"/>
      <dgm:spPr/>
      <dgm:t>
        <a:bodyPr/>
        <a:lstStyle/>
        <a:p>
          <a:r>
            <a:rPr lang="uk-UA" sz="2800" dirty="0" smtClean="0">
              <a:latin typeface="Bookman Old Style" pitchFamily="18" charset="0"/>
            </a:rPr>
            <a:t>За формою</a:t>
          </a:r>
          <a:endParaRPr lang="uk-UA" sz="2800" dirty="0">
            <a:latin typeface="Bookman Old Style" pitchFamily="18" charset="0"/>
          </a:endParaRPr>
        </a:p>
      </dgm:t>
    </dgm:pt>
    <dgm:pt modelId="{270C63A3-59A2-4236-8FEF-E1B1355A06AF}" type="parTrans" cxnId="{197DCE0E-6B01-4B3D-BD17-188159EF3799}">
      <dgm:prSet/>
      <dgm:spPr/>
      <dgm:t>
        <a:bodyPr/>
        <a:lstStyle/>
        <a:p>
          <a:endParaRPr lang="uk-UA" sz="2000">
            <a:latin typeface="Bookman Old Style" pitchFamily="18" charset="0"/>
          </a:endParaRPr>
        </a:p>
      </dgm:t>
    </dgm:pt>
    <dgm:pt modelId="{F074E0A4-E8FF-4F94-AF53-37A94BD8CACE}" type="sibTrans" cxnId="{197DCE0E-6B01-4B3D-BD17-188159EF3799}">
      <dgm:prSet/>
      <dgm:spPr/>
      <dgm:t>
        <a:bodyPr/>
        <a:lstStyle/>
        <a:p>
          <a:endParaRPr lang="uk-UA" sz="2000">
            <a:latin typeface="Bookman Old Style" pitchFamily="18" charset="0"/>
          </a:endParaRPr>
        </a:p>
      </dgm:t>
    </dgm:pt>
    <dgm:pt modelId="{7E28432B-BE0C-40FF-835D-0559BBD48141}" type="pres">
      <dgm:prSet presAssocID="{5E530B56-9CFD-44AC-A35A-D6D34AE011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11F3ADF-E6C0-4388-BFAC-0C1C3DC6F822}" type="pres">
      <dgm:prSet presAssocID="{CCBFA902-BCAD-4B51-9542-05DC8503529E}" presName="hierRoot1" presStyleCnt="0"/>
      <dgm:spPr/>
    </dgm:pt>
    <dgm:pt modelId="{D63FED71-B145-4026-9419-F529A193A20E}" type="pres">
      <dgm:prSet presAssocID="{CCBFA902-BCAD-4B51-9542-05DC8503529E}" presName="composite" presStyleCnt="0"/>
      <dgm:spPr/>
    </dgm:pt>
    <dgm:pt modelId="{858D7D36-6BB5-47A5-9356-FF9B37542BED}" type="pres">
      <dgm:prSet presAssocID="{CCBFA902-BCAD-4B51-9542-05DC8503529E}" presName="background" presStyleLbl="node0" presStyleIdx="0" presStyleCnt="1"/>
      <dgm:spPr/>
    </dgm:pt>
    <dgm:pt modelId="{01CADC0F-C0A0-4FB0-8D27-C0A1174888E8}" type="pres">
      <dgm:prSet presAssocID="{CCBFA902-BCAD-4B51-9542-05DC8503529E}" presName="text" presStyleLbl="fgAcc0" presStyleIdx="0" presStyleCnt="1" custScaleX="170787" custScaleY="150981" custLinFactNeighborX="78994" custLinFactNeighborY="-1885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7F4F43D-E1E6-4C53-9D00-5B47DA0C0C1B}" type="pres">
      <dgm:prSet presAssocID="{CCBFA902-BCAD-4B51-9542-05DC8503529E}" presName="hierChild2" presStyleCnt="0"/>
      <dgm:spPr/>
    </dgm:pt>
    <dgm:pt modelId="{28AB5424-96DD-4C23-9C70-35F762E0C9CE}" type="pres">
      <dgm:prSet presAssocID="{A95A713D-3A77-461B-8DA7-9DD691DAC7E6}" presName="Name10" presStyleLbl="parChTrans1D2" presStyleIdx="0" presStyleCnt="3"/>
      <dgm:spPr/>
      <dgm:t>
        <a:bodyPr/>
        <a:lstStyle/>
        <a:p>
          <a:endParaRPr lang="uk-UA"/>
        </a:p>
      </dgm:t>
    </dgm:pt>
    <dgm:pt modelId="{CB7A2919-2CC9-44F7-9FEA-BF8A75CB1628}" type="pres">
      <dgm:prSet presAssocID="{9BD60C50-D207-423F-89FD-8FA39CB8E877}" presName="hierRoot2" presStyleCnt="0"/>
      <dgm:spPr/>
    </dgm:pt>
    <dgm:pt modelId="{11E022C2-E24A-4813-8D69-DC09D42B57ED}" type="pres">
      <dgm:prSet presAssocID="{9BD60C50-D207-423F-89FD-8FA39CB8E877}" presName="composite2" presStyleCnt="0"/>
      <dgm:spPr/>
    </dgm:pt>
    <dgm:pt modelId="{E2652306-6B15-4DCD-AF6A-C986E4736839}" type="pres">
      <dgm:prSet presAssocID="{9BD60C50-D207-423F-89FD-8FA39CB8E877}" presName="background2" presStyleLbl="node2" presStyleIdx="0" presStyleCnt="3"/>
      <dgm:spPr/>
    </dgm:pt>
    <dgm:pt modelId="{72D83465-EB7A-48D2-A2EC-C51A946488D0}" type="pres">
      <dgm:prSet presAssocID="{9BD60C50-D207-423F-89FD-8FA39CB8E877}" presName="text2" presStyleLbl="fgAcc2" presStyleIdx="0" presStyleCnt="3" custScaleX="116039" custScaleY="121197" custLinFactNeighborX="6536" custLinFactNeighborY="241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935DA7D-B0A0-4CF6-B142-B99E3B40C222}" type="pres">
      <dgm:prSet presAssocID="{9BD60C50-D207-423F-89FD-8FA39CB8E877}" presName="hierChild3" presStyleCnt="0"/>
      <dgm:spPr/>
    </dgm:pt>
    <dgm:pt modelId="{DE540274-F062-4B09-90C0-C2141EA46A76}" type="pres">
      <dgm:prSet presAssocID="{270C63A3-59A2-4236-8FEF-E1B1355A06AF}" presName="Name10" presStyleLbl="parChTrans1D2" presStyleIdx="1" presStyleCnt="3"/>
      <dgm:spPr/>
      <dgm:t>
        <a:bodyPr/>
        <a:lstStyle/>
        <a:p>
          <a:endParaRPr lang="uk-UA"/>
        </a:p>
      </dgm:t>
    </dgm:pt>
    <dgm:pt modelId="{579B8B76-7172-4885-851C-CF89D6B8B8BA}" type="pres">
      <dgm:prSet presAssocID="{B4C59F43-1704-4785-903C-BB041C61DCC2}" presName="hierRoot2" presStyleCnt="0"/>
      <dgm:spPr/>
    </dgm:pt>
    <dgm:pt modelId="{77B6390B-D26A-4D55-A6E1-03FDA9D3489C}" type="pres">
      <dgm:prSet presAssocID="{B4C59F43-1704-4785-903C-BB041C61DCC2}" presName="composite2" presStyleCnt="0"/>
      <dgm:spPr/>
    </dgm:pt>
    <dgm:pt modelId="{2BFA01F2-8FC8-4852-8358-D1C57FEF287A}" type="pres">
      <dgm:prSet presAssocID="{B4C59F43-1704-4785-903C-BB041C61DCC2}" presName="background2" presStyleLbl="node2" presStyleIdx="1" presStyleCnt="3"/>
      <dgm:spPr/>
    </dgm:pt>
    <dgm:pt modelId="{8FEA3405-2F78-4621-AC39-D5469341AFDF}" type="pres">
      <dgm:prSet presAssocID="{B4C59F43-1704-4785-903C-BB041C61DCC2}" presName="text2" presStyleLbl="fgAcc2" presStyleIdx="1" presStyleCnt="3" custScaleX="83058" custScaleY="110600" custLinFactNeighborX="6249" custLinFactNeighborY="347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2CEBC61-58F7-40AB-9DE1-0C85377A10E6}" type="pres">
      <dgm:prSet presAssocID="{B4C59F43-1704-4785-903C-BB041C61DCC2}" presName="hierChild3" presStyleCnt="0"/>
      <dgm:spPr/>
    </dgm:pt>
    <dgm:pt modelId="{29DAF67F-5110-4070-8423-D18EEDF76C13}" type="pres">
      <dgm:prSet presAssocID="{42F484FA-40AB-4C6E-AA82-AD44EFABB095}" presName="Name10" presStyleLbl="parChTrans1D2" presStyleIdx="2" presStyleCnt="3"/>
      <dgm:spPr/>
      <dgm:t>
        <a:bodyPr/>
        <a:lstStyle/>
        <a:p>
          <a:endParaRPr lang="uk-UA"/>
        </a:p>
      </dgm:t>
    </dgm:pt>
    <dgm:pt modelId="{F1BD8B00-071F-4537-A990-8AFD4EFBC442}" type="pres">
      <dgm:prSet presAssocID="{B925D1F7-B5B9-40E0-9DCB-01BAFBAE7940}" presName="hierRoot2" presStyleCnt="0"/>
      <dgm:spPr/>
    </dgm:pt>
    <dgm:pt modelId="{D2E7D68F-ADDA-460A-8417-14CDEE6347F9}" type="pres">
      <dgm:prSet presAssocID="{B925D1F7-B5B9-40E0-9DCB-01BAFBAE7940}" presName="composite2" presStyleCnt="0"/>
      <dgm:spPr/>
    </dgm:pt>
    <dgm:pt modelId="{5E14FFF7-1250-439D-AD31-8A3DA40F0C26}" type="pres">
      <dgm:prSet presAssocID="{B925D1F7-B5B9-40E0-9DCB-01BAFBAE7940}" presName="background2" presStyleLbl="node2" presStyleIdx="2" presStyleCnt="3"/>
      <dgm:spPr/>
    </dgm:pt>
    <dgm:pt modelId="{1880A3F4-2C72-4ED9-BEA3-B0057CE67794}" type="pres">
      <dgm:prSet presAssocID="{B925D1F7-B5B9-40E0-9DCB-01BAFBAE7940}" presName="text2" presStyleLbl="fgAcc2" presStyleIdx="2" presStyleCnt="3" custScaleX="131958" custScaleY="129283" custLinFactNeighborX="5290" custLinFactNeighborY="347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64E8E2-100C-41B7-8514-88E278E6A9C7}" type="pres">
      <dgm:prSet presAssocID="{B925D1F7-B5B9-40E0-9DCB-01BAFBAE7940}" presName="hierChild3" presStyleCnt="0"/>
      <dgm:spPr/>
    </dgm:pt>
  </dgm:ptLst>
  <dgm:cxnLst>
    <dgm:cxn modelId="{C6CEB814-706C-4B3D-9263-118A8EE254D9}" srcId="{CCBFA902-BCAD-4B51-9542-05DC8503529E}" destId="{9BD60C50-D207-423F-89FD-8FA39CB8E877}" srcOrd="0" destOrd="0" parTransId="{A95A713D-3A77-461B-8DA7-9DD691DAC7E6}" sibTransId="{76E4B940-E7D5-4D1D-94A9-CC65870397FD}"/>
    <dgm:cxn modelId="{AC694A74-9208-483C-9138-A70A2E02D46A}" type="presOf" srcId="{B925D1F7-B5B9-40E0-9DCB-01BAFBAE7940}" destId="{1880A3F4-2C72-4ED9-BEA3-B0057CE67794}" srcOrd="0" destOrd="0" presId="urn:microsoft.com/office/officeart/2005/8/layout/hierarchy1"/>
    <dgm:cxn modelId="{0D60A23B-7211-4EFC-A931-FFCA9F9AA97B}" srcId="{5E530B56-9CFD-44AC-A35A-D6D34AE01142}" destId="{CCBFA902-BCAD-4B51-9542-05DC8503529E}" srcOrd="0" destOrd="0" parTransId="{24956A2B-BD81-4465-8BC4-7073826BA32D}" sibTransId="{5AE6D0A2-C876-4CD1-96B6-460D236B1CF6}"/>
    <dgm:cxn modelId="{197DCE0E-6B01-4B3D-BD17-188159EF3799}" srcId="{CCBFA902-BCAD-4B51-9542-05DC8503529E}" destId="{B4C59F43-1704-4785-903C-BB041C61DCC2}" srcOrd="1" destOrd="0" parTransId="{270C63A3-59A2-4236-8FEF-E1B1355A06AF}" sibTransId="{F074E0A4-E8FF-4F94-AF53-37A94BD8CACE}"/>
    <dgm:cxn modelId="{0940EBB0-5E0B-4B5C-8CAF-869394CD87D3}" type="presOf" srcId="{CCBFA902-BCAD-4B51-9542-05DC8503529E}" destId="{01CADC0F-C0A0-4FB0-8D27-C0A1174888E8}" srcOrd="0" destOrd="0" presId="urn:microsoft.com/office/officeart/2005/8/layout/hierarchy1"/>
    <dgm:cxn modelId="{5B7936E2-E408-4531-8102-3806DF161092}" type="presOf" srcId="{A95A713D-3A77-461B-8DA7-9DD691DAC7E6}" destId="{28AB5424-96DD-4C23-9C70-35F762E0C9CE}" srcOrd="0" destOrd="0" presId="urn:microsoft.com/office/officeart/2005/8/layout/hierarchy1"/>
    <dgm:cxn modelId="{7E1100A5-41C0-44B5-928C-E8CCFB16558D}" type="presOf" srcId="{42F484FA-40AB-4C6E-AA82-AD44EFABB095}" destId="{29DAF67F-5110-4070-8423-D18EEDF76C13}" srcOrd="0" destOrd="0" presId="urn:microsoft.com/office/officeart/2005/8/layout/hierarchy1"/>
    <dgm:cxn modelId="{550C4444-8F19-47EA-9C2D-B8CE63F9A35B}" type="presOf" srcId="{9BD60C50-D207-423F-89FD-8FA39CB8E877}" destId="{72D83465-EB7A-48D2-A2EC-C51A946488D0}" srcOrd="0" destOrd="0" presId="urn:microsoft.com/office/officeart/2005/8/layout/hierarchy1"/>
    <dgm:cxn modelId="{7962C681-599B-40ED-B5E7-17A188364D76}" srcId="{CCBFA902-BCAD-4B51-9542-05DC8503529E}" destId="{B925D1F7-B5B9-40E0-9DCB-01BAFBAE7940}" srcOrd="2" destOrd="0" parTransId="{42F484FA-40AB-4C6E-AA82-AD44EFABB095}" sibTransId="{01FC0D9F-BCB4-497C-A73C-C60C7958433C}"/>
    <dgm:cxn modelId="{E9493D25-4E8E-44AC-944F-C479CBAA1822}" type="presOf" srcId="{B4C59F43-1704-4785-903C-BB041C61DCC2}" destId="{8FEA3405-2F78-4621-AC39-D5469341AFDF}" srcOrd="0" destOrd="0" presId="urn:microsoft.com/office/officeart/2005/8/layout/hierarchy1"/>
    <dgm:cxn modelId="{7C0C038A-EE70-4979-97B5-FC9D957F218D}" type="presOf" srcId="{270C63A3-59A2-4236-8FEF-E1B1355A06AF}" destId="{DE540274-F062-4B09-90C0-C2141EA46A76}" srcOrd="0" destOrd="0" presId="urn:microsoft.com/office/officeart/2005/8/layout/hierarchy1"/>
    <dgm:cxn modelId="{365550F8-5431-47D2-AD1A-9E3F51486E21}" type="presOf" srcId="{5E530B56-9CFD-44AC-A35A-D6D34AE01142}" destId="{7E28432B-BE0C-40FF-835D-0559BBD48141}" srcOrd="0" destOrd="0" presId="urn:microsoft.com/office/officeart/2005/8/layout/hierarchy1"/>
    <dgm:cxn modelId="{0CF63745-5D78-4042-8E5F-2F36FCC15DBB}" type="presParOf" srcId="{7E28432B-BE0C-40FF-835D-0559BBD48141}" destId="{111F3ADF-E6C0-4388-BFAC-0C1C3DC6F822}" srcOrd="0" destOrd="0" presId="urn:microsoft.com/office/officeart/2005/8/layout/hierarchy1"/>
    <dgm:cxn modelId="{14A632D9-5E79-487E-BD74-D10130816597}" type="presParOf" srcId="{111F3ADF-E6C0-4388-BFAC-0C1C3DC6F822}" destId="{D63FED71-B145-4026-9419-F529A193A20E}" srcOrd="0" destOrd="0" presId="urn:microsoft.com/office/officeart/2005/8/layout/hierarchy1"/>
    <dgm:cxn modelId="{E6110B39-3AA0-4A74-BC21-44FE877D50EA}" type="presParOf" srcId="{D63FED71-B145-4026-9419-F529A193A20E}" destId="{858D7D36-6BB5-47A5-9356-FF9B37542BED}" srcOrd="0" destOrd="0" presId="urn:microsoft.com/office/officeart/2005/8/layout/hierarchy1"/>
    <dgm:cxn modelId="{9BBAA062-8730-4916-AD13-9582DEA77D90}" type="presParOf" srcId="{D63FED71-B145-4026-9419-F529A193A20E}" destId="{01CADC0F-C0A0-4FB0-8D27-C0A1174888E8}" srcOrd="1" destOrd="0" presId="urn:microsoft.com/office/officeart/2005/8/layout/hierarchy1"/>
    <dgm:cxn modelId="{58F1D1AA-AF5C-4292-A647-78F2D8B54B7B}" type="presParOf" srcId="{111F3ADF-E6C0-4388-BFAC-0C1C3DC6F822}" destId="{F7F4F43D-E1E6-4C53-9D00-5B47DA0C0C1B}" srcOrd="1" destOrd="0" presId="urn:microsoft.com/office/officeart/2005/8/layout/hierarchy1"/>
    <dgm:cxn modelId="{04EA12B2-9210-4035-826D-1A2EBA4AA905}" type="presParOf" srcId="{F7F4F43D-E1E6-4C53-9D00-5B47DA0C0C1B}" destId="{28AB5424-96DD-4C23-9C70-35F762E0C9CE}" srcOrd="0" destOrd="0" presId="urn:microsoft.com/office/officeart/2005/8/layout/hierarchy1"/>
    <dgm:cxn modelId="{55AD6C75-E2E4-497C-B5D5-66089414A6F8}" type="presParOf" srcId="{F7F4F43D-E1E6-4C53-9D00-5B47DA0C0C1B}" destId="{CB7A2919-2CC9-44F7-9FEA-BF8A75CB1628}" srcOrd="1" destOrd="0" presId="urn:microsoft.com/office/officeart/2005/8/layout/hierarchy1"/>
    <dgm:cxn modelId="{1BE9C3F1-8BB4-46F6-89A1-A01EF8E89F0C}" type="presParOf" srcId="{CB7A2919-2CC9-44F7-9FEA-BF8A75CB1628}" destId="{11E022C2-E24A-4813-8D69-DC09D42B57ED}" srcOrd="0" destOrd="0" presId="urn:microsoft.com/office/officeart/2005/8/layout/hierarchy1"/>
    <dgm:cxn modelId="{DBF63B59-4592-4F72-908C-4AACCAFF36BB}" type="presParOf" srcId="{11E022C2-E24A-4813-8D69-DC09D42B57ED}" destId="{E2652306-6B15-4DCD-AF6A-C986E4736839}" srcOrd="0" destOrd="0" presId="urn:microsoft.com/office/officeart/2005/8/layout/hierarchy1"/>
    <dgm:cxn modelId="{C508511D-E8F4-418C-B4C9-727B6F1D4349}" type="presParOf" srcId="{11E022C2-E24A-4813-8D69-DC09D42B57ED}" destId="{72D83465-EB7A-48D2-A2EC-C51A946488D0}" srcOrd="1" destOrd="0" presId="urn:microsoft.com/office/officeart/2005/8/layout/hierarchy1"/>
    <dgm:cxn modelId="{17805C5A-E05D-42B3-AF81-7E3A3ABA59D2}" type="presParOf" srcId="{CB7A2919-2CC9-44F7-9FEA-BF8A75CB1628}" destId="{6935DA7D-B0A0-4CF6-B142-B99E3B40C222}" srcOrd="1" destOrd="0" presId="urn:microsoft.com/office/officeart/2005/8/layout/hierarchy1"/>
    <dgm:cxn modelId="{A5C1D1B3-4858-4486-8A21-8CB000B347BF}" type="presParOf" srcId="{F7F4F43D-E1E6-4C53-9D00-5B47DA0C0C1B}" destId="{DE540274-F062-4B09-90C0-C2141EA46A76}" srcOrd="2" destOrd="0" presId="urn:microsoft.com/office/officeart/2005/8/layout/hierarchy1"/>
    <dgm:cxn modelId="{2525B2CF-C0E4-4B07-83B5-FED57A59327C}" type="presParOf" srcId="{F7F4F43D-E1E6-4C53-9D00-5B47DA0C0C1B}" destId="{579B8B76-7172-4885-851C-CF89D6B8B8BA}" srcOrd="3" destOrd="0" presId="urn:microsoft.com/office/officeart/2005/8/layout/hierarchy1"/>
    <dgm:cxn modelId="{D6BA7050-F0DC-4AB7-9C61-1F5B67DD6300}" type="presParOf" srcId="{579B8B76-7172-4885-851C-CF89D6B8B8BA}" destId="{77B6390B-D26A-4D55-A6E1-03FDA9D3489C}" srcOrd="0" destOrd="0" presId="urn:microsoft.com/office/officeart/2005/8/layout/hierarchy1"/>
    <dgm:cxn modelId="{DF0D3070-8D60-4A9D-B0DF-69B256FA6492}" type="presParOf" srcId="{77B6390B-D26A-4D55-A6E1-03FDA9D3489C}" destId="{2BFA01F2-8FC8-4852-8358-D1C57FEF287A}" srcOrd="0" destOrd="0" presId="urn:microsoft.com/office/officeart/2005/8/layout/hierarchy1"/>
    <dgm:cxn modelId="{93F35677-5CFD-4690-8390-880C5884C173}" type="presParOf" srcId="{77B6390B-D26A-4D55-A6E1-03FDA9D3489C}" destId="{8FEA3405-2F78-4621-AC39-D5469341AFDF}" srcOrd="1" destOrd="0" presId="urn:microsoft.com/office/officeart/2005/8/layout/hierarchy1"/>
    <dgm:cxn modelId="{5549B121-D0ED-4661-91FB-7DCE6F956C34}" type="presParOf" srcId="{579B8B76-7172-4885-851C-CF89D6B8B8BA}" destId="{B2CEBC61-58F7-40AB-9DE1-0C85377A10E6}" srcOrd="1" destOrd="0" presId="urn:microsoft.com/office/officeart/2005/8/layout/hierarchy1"/>
    <dgm:cxn modelId="{8DCCC0F8-9C94-48B6-B995-F521D8074033}" type="presParOf" srcId="{F7F4F43D-E1E6-4C53-9D00-5B47DA0C0C1B}" destId="{29DAF67F-5110-4070-8423-D18EEDF76C13}" srcOrd="4" destOrd="0" presId="urn:microsoft.com/office/officeart/2005/8/layout/hierarchy1"/>
    <dgm:cxn modelId="{962C35E4-7742-4A18-8445-FC15DA7097A6}" type="presParOf" srcId="{F7F4F43D-E1E6-4C53-9D00-5B47DA0C0C1B}" destId="{F1BD8B00-071F-4537-A990-8AFD4EFBC442}" srcOrd="5" destOrd="0" presId="urn:microsoft.com/office/officeart/2005/8/layout/hierarchy1"/>
    <dgm:cxn modelId="{01450F1E-2B87-42B4-A0F5-2AE3A1501CF1}" type="presParOf" srcId="{F1BD8B00-071F-4537-A990-8AFD4EFBC442}" destId="{D2E7D68F-ADDA-460A-8417-14CDEE6347F9}" srcOrd="0" destOrd="0" presId="urn:microsoft.com/office/officeart/2005/8/layout/hierarchy1"/>
    <dgm:cxn modelId="{5FE51F08-FE28-4670-BB8F-FA86192FA431}" type="presParOf" srcId="{D2E7D68F-ADDA-460A-8417-14CDEE6347F9}" destId="{5E14FFF7-1250-439D-AD31-8A3DA40F0C26}" srcOrd="0" destOrd="0" presId="urn:microsoft.com/office/officeart/2005/8/layout/hierarchy1"/>
    <dgm:cxn modelId="{13609CD2-F860-4831-B836-52F56B1D469A}" type="presParOf" srcId="{D2E7D68F-ADDA-460A-8417-14CDEE6347F9}" destId="{1880A3F4-2C72-4ED9-BEA3-B0057CE67794}" srcOrd="1" destOrd="0" presId="urn:microsoft.com/office/officeart/2005/8/layout/hierarchy1"/>
    <dgm:cxn modelId="{741FFA26-EA40-4448-9CC3-D242607DA856}" type="presParOf" srcId="{F1BD8B00-071F-4537-A990-8AFD4EFBC442}" destId="{2F64E8E2-100C-41B7-8514-88E278E6A9C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9906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600" b="1" dirty="0" smtClean="0">
                <a:latin typeface="+mj-lt"/>
              </a:rPr>
              <a:t>Хма́ра</a:t>
            </a:r>
            <a:r>
              <a:rPr lang="vi-VN" sz="1600" dirty="0" smtClean="0">
                <a:latin typeface="+mj-lt"/>
              </a:rPr>
              <a:t> — скупчення на певній висоті </a:t>
            </a:r>
            <a:r>
              <a:rPr lang="uk-UA" sz="1600" dirty="0" smtClean="0">
                <a:latin typeface="+mj-lt"/>
              </a:rPr>
              <a:t>в тропосфері </a:t>
            </a:r>
            <a:r>
              <a:rPr lang="vi-VN" sz="1600" dirty="0" smtClean="0">
                <a:latin typeface="+mj-lt"/>
              </a:rPr>
              <a:t> продуктів</a:t>
            </a:r>
            <a:r>
              <a:rPr lang="uk-UA" sz="1600" dirty="0" smtClean="0">
                <a:latin typeface="+mj-lt"/>
              </a:rPr>
              <a:t> конденсації водяної пари </a:t>
            </a:r>
            <a:r>
              <a:rPr lang="vi-VN" sz="1600" dirty="0" smtClean="0">
                <a:latin typeface="+mj-lt"/>
              </a:rPr>
              <a:t> (водяні хмари),</a:t>
            </a:r>
            <a:r>
              <a:rPr lang="uk-UA" sz="1600" dirty="0" smtClean="0">
                <a:latin typeface="+mj-lt"/>
              </a:rPr>
              <a:t> кристалів льоду  </a:t>
            </a:r>
            <a:r>
              <a:rPr lang="vi-VN" sz="1600" dirty="0" smtClean="0">
                <a:latin typeface="+mj-lt"/>
              </a:rPr>
              <a:t> (льодяні хмари), або їх суміші (мішані хмари), видиме неозброєним оком. При укрупненні хмарних елементів і зростанні їхньої швидкості падіння вони випадають із хмар у вигляді </a:t>
            </a:r>
            <a:r>
              <a:rPr lang="uk-UA" sz="1600" dirty="0" smtClean="0">
                <a:latin typeface="+mj-lt"/>
              </a:rPr>
              <a:t> опадів </a:t>
            </a:r>
            <a:r>
              <a:rPr lang="vi-VN" sz="1600" dirty="0" smtClean="0">
                <a:latin typeface="+mj-lt"/>
              </a:rPr>
              <a:t>. Таке скупчення поблизу земної поверхні зветьс</a:t>
            </a:r>
            <a:r>
              <a:rPr lang="uk-UA" sz="1600" dirty="0" smtClean="0">
                <a:latin typeface="+mj-lt"/>
              </a:rPr>
              <a:t>я туманом , імлою </a:t>
            </a:r>
            <a:r>
              <a:rPr lang="vi-VN" sz="1600" dirty="0" smtClean="0">
                <a:latin typeface="+mj-lt"/>
              </a:rPr>
              <a:t>— в залежності від концентрації. Краплинки атмосферної вологи на поверхні різних тіл звуться</a:t>
            </a:r>
            <a:r>
              <a:rPr lang="uk-UA" sz="1600" dirty="0" smtClean="0">
                <a:latin typeface="+mj-lt"/>
              </a:rPr>
              <a:t> росою ,</a:t>
            </a:r>
            <a:r>
              <a:rPr lang="vi-VN" sz="1600" dirty="0" smtClean="0">
                <a:latin typeface="+mj-lt"/>
              </a:rPr>
              <a:t> кристали льоду —</a:t>
            </a:r>
            <a:r>
              <a:rPr lang="uk-UA" sz="1600" dirty="0" smtClean="0">
                <a:latin typeface="+mj-lt"/>
              </a:rPr>
              <a:t> інеєм </a:t>
            </a:r>
            <a:r>
              <a:rPr lang="vi-VN" sz="1600" dirty="0" smtClean="0">
                <a:latin typeface="+mj-lt"/>
              </a:rPr>
              <a:t>. Зазвичай хмари спостерігаються в тропосфері, нижньому шарі земної атмосфери. Тропосферні хмари поділяються на роди, види, різновиди за додатковими ознаками відповідно до</a:t>
            </a:r>
            <a:r>
              <a:rPr lang="uk-UA" sz="1600" dirty="0" smtClean="0">
                <a:latin typeface="+mj-lt"/>
              </a:rPr>
              <a:t> міжнародної класифікації хмар </a:t>
            </a:r>
            <a:r>
              <a:rPr lang="vi-VN" sz="1600" dirty="0" smtClean="0">
                <a:latin typeface="+mj-lt"/>
              </a:rPr>
              <a:t>. Зрідка спостерігаються інші види хмар:</a:t>
            </a:r>
            <a:r>
              <a:rPr lang="uk-UA" sz="1600" dirty="0" smtClean="0">
                <a:latin typeface="+mj-lt"/>
              </a:rPr>
              <a:t> перламутрові хмари </a:t>
            </a:r>
            <a:r>
              <a:rPr lang="vi-VN" sz="1600" dirty="0" smtClean="0">
                <a:latin typeface="+mj-lt"/>
              </a:rPr>
              <a:t> (на висоті 20-25 км) і</a:t>
            </a:r>
            <a:r>
              <a:rPr lang="uk-UA" sz="1600" dirty="0" smtClean="0">
                <a:latin typeface="+mj-lt"/>
              </a:rPr>
              <a:t> сріблясті хмари </a:t>
            </a:r>
            <a:r>
              <a:rPr lang="vi-VN" sz="1600" dirty="0" smtClean="0">
                <a:latin typeface="+mj-lt"/>
              </a:rPr>
              <a:t> (70-80 км).</a:t>
            </a:r>
            <a:endParaRPr lang="uk-UA" sz="16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152400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Хмара</a:t>
            </a:r>
            <a:endParaRPr lang="uk-UA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2049" name="Picture 1" descr="C:\Users\school\Downloads\220px-Anvil_shaped_cumulus_panorama_edit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76600"/>
            <a:ext cx="38100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Users\school\Downloads\Clouds_in_Apr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57600"/>
            <a:ext cx="3810000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4343400" y="6019800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Підготувала </a:t>
            </a:r>
          </a:p>
          <a:p>
            <a:pPr algn="ctr"/>
            <a:r>
              <a:rPr lang="uk-UA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вчитель Іванна САВРЕЙ 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8768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6858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 зовнішнім виглядом виділяють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такі форми хмар: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" y="1676400"/>
          <a:ext cx="510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282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600" y="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C:\Users\school\Downloads\220px-Cirrus_clouds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04800"/>
            <a:ext cx="3581400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28600"/>
            <a:ext cx="450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Яруси хмар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9906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0"/>
          <a:ext cx="8763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C:\Users\school\Downloads\220px-Cirrus_clouds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04800"/>
            <a:ext cx="2895600" cy="220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3" name="Picture 3" descr="C:\Users\school\Downloads\Clouds_in_Ma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52400"/>
            <a:ext cx="266700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4" name="Picture 4" descr="C:\Users\school\Downloads\screenshot_24_7_650x4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114800"/>
            <a:ext cx="3810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Что такое серебристые облака и как наблюдать редкое природное яв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6670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228600"/>
            <a:ext cx="1890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Сріблясті хмари</a:t>
            </a:r>
            <a:endParaRPr lang="uk-UA" sz="20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2743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6600" y="228600"/>
            <a:ext cx="205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Перламутрові хмари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799" y="914400"/>
            <a:ext cx="2801331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5000" y="2286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Вименеподібні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хмари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666158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1000" y="3733800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Веселкові хмари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2743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71800" y="35814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Лентикулярні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або лінзовидні хмари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2743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019800" y="32766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Перисті завитки </a:t>
            </a:r>
          </a:p>
          <a:p>
            <a:pPr algn="ctr"/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Кельвіна-Гельмгольтца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3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819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400" y="228600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Шельфові хмари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8956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0400" y="2286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Хвилясто-горбисті хмари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764947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48400" y="228600"/>
            <a:ext cx="2736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Хвилясті хмари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819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8600" y="35052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Ранкова глорія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8956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00400" y="350520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Медузоподібні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хмари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728566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48400" y="34290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Пірокумулятивні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хмари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5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895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838200"/>
            <a:ext cx="3200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Легкі, волокноподібні, повітряні утворення, зазвичай правильної смугастої форми, рідше неправильної, при якій волокна хаотично розкидані по небу. Формуються з мікроскопічних крижаних кристалів. Часто сигналізують про зміну погоди.</a:t>
            </a:r>
            <a:endParaRPr lang="uk-UA" sz="15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943600"/>
            <a:ext cx="3169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Перисті  хмари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(Cirrus)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743200" cy="262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6600" y="990600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Тонкий напівпрозорий покрив хвилеподібної структури. Затягує верхній ярус неба перед бурею.</a:t>
            </a:r>
            <a:endParaRPr lang="uk-UA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2801" y="53340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Перисто-купчасті хмари (С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irrocumulus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)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7432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48400" y="8382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Тонкий напівпрозорий шар, крізь який просвічує сонячний диск. Буває туманним або хвилястим. Попереджає про наближення негоди.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2200" y="58674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Перисто-шаруваті хмари Сі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rrostratus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)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1524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Bookman Old Style" pitchFamily="18" charset="0"/>
              </a:rPr>
              <a:t>Хмари верхнього ярусу</a:t>
            </a:r>
            <a:endParaRPr lang="uk-UA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6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9624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838200"/>
            <a:ext cx="411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Являють собою смуги, гряди або шари хмар білого або сірого кольору. Інколи вони бувають у формі великих баранців. Утворення високо-купчастих хмар обумовлене хвилевими рухами повітря перед холодними фронтами, над гірськими перешкодами.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endParaRPr lang="uk-UA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58674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Висококупчасті хмари (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Altocumulus)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52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Bookman Old Style" pitchFamily="18" charset="0"/>
              </a:rPr>
              <a:t>Хмари середнього ярусу</a:t>
            </a:r>
            <a:endParaRPr lang="uk-UA" sz="3600" dirty="0"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038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9144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Розташовуються на висоті не більше 5 км над рівнем моря і мають протяжність до 4 км по вертикалі. Складаються вони з кристаликів льоду і переохолодженої води.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58674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Високо-шаруваті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хмари (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Altostratus)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6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1524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Bookman Old Style" pitchFamily="18" charset="0"/>
              </a:rPr>
              <a:t>Хмари нижнього ярусу</a:t>
            </a:r>
            <a:endParaRPr lang="uk-UA" sz="3200" dirty="0"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743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10668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Однорідні, безструктурні, сірі, найнижчі хмари, схожі на високий клаптевий туман.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410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Шаруваті хмари (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stratus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)</a:t>
            </a:r>
            <a:endParaRPr lang="uk-UA" b="1" i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8194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0400" y="54864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Шарувато-купчасті (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stratocumulus)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685800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Великі, об’ємні, важкі, сіруваті «гряди» і «пагорби». Виглядають нагромадженими одна на одну. Рідко перетворюються в шарувато-дощові хмари, що дають дощові і снігові опади.</a:t>
            </a:r>
            <a:endParaRPr lang="uk-UA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743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72200" y="762000"/>
            <a:ext cx="274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Сіро-сизі хмари, часто виглядають зловісно, приносять опади у вигляді снігу і дощу. Їх товщина досягає декількох кілометрів.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48400" y="56388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Шарувато-дощові (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nimbostratus)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524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Bookman Old Style" pitchFamily="18" charset="0"/>
              </a:rPr>
              <a:t>Хмари вертикального розвитку</a:t>
            </a:r>
            <a:endParaRPr lang="uk-UA" sz="3200" dirty="0">
              <a:latin typeface="Bookman Old Style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191000" cy="2642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" y="9144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Окремі щільні хмари, що розвиваються вгору у вигляді горбів, куполів, башт. Хмари складаються з крапель (при від'ємних температурах переохолоджені). Мають сліпучо-білі вершини .  Основи хмар темніші.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943600"/>
            <a:ext cx="3985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Купчасті  хмари (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cumulus)</a:t>
            </a:r>
            <a:endParaRPr lang="uk-UA" sz="20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191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43400" y="762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Це потужні купчасті маси, сильно розвинені по вертикалі в вигляді боліт (часто простягаються від нижнього до верхнього ярусу).  У верхній частині хмари складаються з льодяних кристаликів і крапель різного розміру, в нижній – тільки з краплин. З хмар випадають зливові опади, з ними пов'язані грозові явища. </a:t>
            </a:r>
            <a:endParaRPr lang="uk-UA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62484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Купчасто-дощові (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Cumulonimbus)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437</Words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school</cp:lastModifiedBy>
  <cp:revision>18</cp:revision>
  <dcterms:created xsi:type="dcterms:W3CDTF">2023-07-19T14:55:34Z</dcterms:created>
  <dcterms:modified xsi:type="dcterms:W3CDTF">2023-11-19T17:08:00Z</dcterms:modified>
</cp:coreProperties>
</file>