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59" r:id="rId5"/>
    <p:sldId id="260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6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7200" y="2667000"/>
            <a:ext cx="4114800" cy="2286000"/>
          </a:xfrm>
        </p:spPr>
        <p:txBody>
          <a:bodyPr>
            <a:noAutofit/>
          </a:bodyPr>
          <a:lstStyle/>
          <a:p>
            <a:r>
              <a:rPr lang="uk-UA" sz="3600" dirty="0" smtClean="0">
                <a:latin typeface="Bookman Old Style" pitchFamily="18" charset="0"/>
              </a:rPr>
              <a:t>Від перестановки доданків сума не змінюється </a:t>
            </a:r>
            <a:endParaRPr lang="uk-UA" sz="3600" dirty="0">
              <a:latin typeface="Bookman Old Style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14400" y="2895600"/>
            <a:ext cx="373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12+17=29</a:t>
            </a:r>
          </a:p>
        </p:txBody>
      </p:sp>
      <p:sp>
        <p:nvSpPr>
          <p:cNvPr id="8" name="Лента лицом вниз 7"/>
          <p:cNvSpPr/>
          <p:nvPr/>
        </p:nvSpPr>
        <p:spPr>
          <a:xfrm>
            <a:off x="4800600" y="5029200"/>
            <a:ext cx="2971800" cy="990600"/>
          </a:xfrm>
          <a:prstGeom prst="ribbon">
            <a:avLst>
              <a:gd name="adj1" fmla="val 16667"/>
              <a:gd name="adj2" fmla="val 67842"/>
            </a:avLst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uk-UA" dirty="0" smtClean="0">
                <a:latin typeface="Bookman Old Style" pitchFamily="18" charset="0"/>
              </a:rPr>
              <a:t>Іванна  САВРЕЙ</a:t>
            </a:r>
            <a:endParaRPr lang="en-US" dirty="0" smtClean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2000" y="685800"/>
            <a:ext cx="4343400" cy="18288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6000" i="1" dirty="0" smtClean="0">
                <a:solidFill>
                  <a:schemeClr val="tx1"/>
                </a:solidFill>
                <a:latin typeface="Bookman Old Style" pitchFamily="18" charset="0"/>
              </a:rPr>
              <a:t>a</a:t>
            </a:r>
            <a:r>
              <a:rPr lang="uk-UA" sz="6000" i="1" dirty="0" smtClean="0">
                <a:solidFill>
                  <a:schemeClr val="tx1"/>
                </a:solidFill>
                <a:latin typeface="Bookman Old Style" pitchFamily="18" charset="0"/>
              </a:rPr>
              <a:t> +</a:t>
            </a:r>
            <a:r>
              <a:rPr lang="en-US" sz="6000" i="1" dirty="0" smtClean="0">
                <a:solidFill>
                  <a:schemeClr val="tx1"/>
                </a:solidFill>
                <a:latin typeface="Bookman Old Style" pitchFamily="18" charset="0"/>
              </a:rPr>
              <a:t> b = c</a:t>
            </a: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                </a:t>
            </a:r>
          </a:p>
          <a:p>
            <a:pPr lvl="0" algn="ctr">
              <a:spcBef>
                <a:spcPct val="0"/>
              </a:spcBef>
              <a:defRPr/>
            </a:pPr>
            <a:r>
              <a:rPr lang="uk-UA" sz="2000" i="1" dirty="0" smtClean="0">
                <a:solidFill>
                  <a:schemeClr val="tx1"/>
                </a:solidFill>
                <a:latin typeface="Bookman Old Style" pitchFamily="18" charset="0"/>
              </a:rPr>
              <a:t>доданок</a:t>
            </a:r>
            <a:r>
              <a:rPr lang="en-US" sz="2000" i="1" dirty="0" smtClean="0">
                <a:solidFill>
                  <a:schemeClr val="tx1"/>
                </a:solidFill>
                <a:latin typeface="Bookman Old Style" pitchFamily="18" charset="0"/>
              </a:rPr>
              <a:t>  </a:t>
            </a:r>
            <a:r>
              <a:rPr lang="uk-UA" sz="2000" i="1" dirty="0" smtClean="0">
                <a:solidFill>
                  <a:schemeClr val="tx1"/>
                </a:solidFill>
                <a:latin typeface="Bookman Old Style" pitchFamily="18" charset="0"/>
              </a:rPr>
              <a:t>   доданок     суму</a:t>
            </a:r>
            <a:endParaRPr lang="en-US" sz="2000" i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  </a:t>
            </a:r>
            <a:endParaRPr lang="en-US" sz="3200" i="1" dirty="0" smtClean="0">
              <a:solidFill>
                <a:schemeClr val="tx1"/>
              </a:solidFill>
              <a:latin typeface="Bookman Old Style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 flipH="1" flipV="1">
            <a:off x="1372394" y="1676400"/>
            <a:ext cx="456406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2820194" y="1675606"/>
            <a:ext cx="456406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 flipH="1" flipV="1">
            <a:off x="4115594" y="1675606"/>
            <a:ext cx="456406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000" y="2667000"/>
            <a:ext cx="4114800" cy="2286000"/>
          </a:xfrm>
        </p:spPr>
        <p:txBody>
          <a:bodyPr>
            <a:noAutofit/>
          </a:bodyPr>
          <a:lstStyle/>
          <a:p>
            <a:r>
              <a:rPr lang="uk-UA" sz="2800" dirty="0" smtClean="0">
                <a:latin typeface="Bookman Old Style" pitchFamily="18" charset="0"/>
              </a:rPr>
              <a:t>Якщо від зменшуваного відняти різницю, то отримаємо від'ємник</a:t>
            </a:r>
            <a:endParaRPr lang="uk-UA" sz="2800" dirty="0">
              <a:latin typeface="Bookman Old Style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62000" y="2819400"/>
            <a:ext cx="37338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34-23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11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latin typeface="Bookman Old Style" pitchFamily="18" charset="0"/>
                <a:ea typeface="+mj-ea"/>
                <a:cs typeface="+mj-cs"/>
              </a:rPr>
              <a:t>34-11=23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4419600" y="5029200"/>
            <a:ext cx="2971800" cy="990600"/>
          </a:xfrm>
          <a:prstGeom prst="ribbon">
            <a:avLst>
              <a:gd name="adj1" fmla="val 16667"/>
              <a:gd name="adj2" fmla="val 67842"/>
            </a:avLst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uk-UA" dirty="0" smtClean="0">
                <a:latin typeface="Bookman Old Style" pitchFamily="18" charset="0"/>
              </a:rPr>
              <a:t>Іванна  САВРЕЙ</a:t>
            </a:r>
            <a:endParaRPr lang="en-US" dirty="0" smtClean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5800" y="762000"/>
            <a:ext cx="5181600" cy="18288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6000" i="1" dirty="0" smtClean="0">
                <a:solidFill>
                  <a:schemeClr val="tx1"/>
                </a:solidFill>
                <a:latin typeface="Bookman Old Style" pitchFamily="18" charset="0"/>
              </a:rPr>
              <a:t>a</a:t>
            </a:r>
            <a:r>
              <a:rPr lang="uk-UA" sz="6000" i="1" dirty="0" smtClean="0">
                <a:solidFill>
                  <a:schemeClr val="tx1"/>
                </a:solidFill>
                <a:latin typeface="Bookman Old Style" pitchFamily="18" charset="0"/>
              </a:rPr>
              <a:t> –</a:t>
            </a:r>
            <a:r>
              <a:rPr lang="en-US" sz="6000" i="1" dirty="0" smtClean="0">
                <a:solidFill>
                  <a:schemeClr val="tx1"/>
                </a:solidFill>
                <a:latin typeface="Bookman Old Style" pitchFamily="18" charset="0"/>
              </a:rPr>
              <a:t> b = c</a:t>
            </a: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                </a:t>
            </a:r>
          </a:p>
          <a:p>
            <a:pPr lvl="0">
              <a:spcBef>
                <a:spcPct val="0"/>
              </a:spcBef>
              <a:defRPr/>
            </a:pPr>
            <a:r>
              <a:rPr lang="uk-UA" sz="2000" i="1" dirty="0" smtClean="0">
                <a:solidFill>
                  <a:schemeClr val="tx1"/>
                </a:solidFill>
                <a:latin typeface="Bookman Old Style" pitchFamily="18" charset="0"/>
              </a:rPr>
              <a:t>зменшуване</a:t>
            </a:r>
            <a:r>
              <a:rPr lang="en-US" sz="2000" i="1" dirty="0" smtClean="0">
                <a:solidFill>
                  <a:schemeClr val="tx1"/>
                </a:solidFill>
                <a:latin typeface="Bookman Old Style" pitchFamily="18" charset="0"/>
              </a:rPr>
              <a:t>  </a:t>
            </a:r>
            <a:r>
              <a:rPr lang="uk-UA" sz="2000" i="1" dirty="0" smtClean="0">
                <a:solidFill>
                  <a:schemeClr val="tx1"/>
                </a:solidFill>
                <a:latin typeface="Bookman Old Style" pitchFamily="18" charset="0"/>
              </a:rPr>
              <a:t>   від'ємник     різниця</a:t>
            </a:r>
            <a:endParaRPr lang="en-US" sz="2000" i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  </a:t>
            </a:r>
            <a:endParaRPr lang="en-US" sz="3200" i="1" dirty="0" smtClean="0">
              <a:solidFill>
                <a:schemeClr val="tx1"/>
              </a:solidFill>
              <a:latin typeface="Bookman Old Style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 flipH="1" flipV="1">
            <a:off x="3124994" y="17518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1600200" y="16764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V="1">
            <a:off x="4572000" y="16764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8200" y="2667000"/>
            <a:ext cx="3657600" cy="2286000"/>
          </a:xfrm>
        </p:spPr>
        <p:txBody>
          <a:bodyPr>
            <a:noAutofit/>
          </a:bodyPr>
          <a:lstStyle/>
          <a:p>
            <a:r>
              <a:rPr lang="uk-UA" sz="2800" dirty="0" smtClean="0">
                <a:latin typeface="Bookman Old Style" pitchFamily="18" charset="0"/>
              </a:rPr>
              <a:t>Якщо до різниці додати від'ємник, то  отримаємо зменшуване</a:t>
            </a:r>
            <a:endParaRPr lang="uk-UA" sz="2800" dirty="0">
              <a:latin typeface="Bookman Old Style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09600" y="3048000"/>
            <a:ext cx="37338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41-15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36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latin typeface="Bookman Old Style" pitchFamily="18" charset="0"/>
                <a:ea typeface="+mj-ea"/>
                <a:cs typeface="+mj-cs"/>
              </a:rPr>
              <a:t>36+15=41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5105400" y="5105400"/>
            <a:ext cx="2971800" cy="990600"/>
          </a:xfrm>
          <a:prstGeom prst="ribbon">
            <a:avLst>
              <a:gd name="adj1" fmla="val 16667"/>
              <a:gd name="adj2" fmla="val 67842"/>
            </a:avLst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uk-UA" dirty="0" smtClean="0">
                <a:latin typeface="Bookman Old Style" pitchFamily="18" charset="0"/>
              </a:rPr>
              <a:t>Іванна САВРЕЙ</a:t>
            </a:r>
            <a:endParaRPr lang="en-US" dirty="0" smtClean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5800" y="762000"/>
            <a:ext cx="5105400" cy="18288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6000" i="1" dirty="0" smtClean="0">
                <a:solidFill>
                  <a:schemeClr val="tx1"/>
                </a:solidFill>
                <a:latin typeface="Bookman Old Style" pitchFamily="18" charset="0"/>
              </a:rPr>
              <a:t>a</a:t>
            </a:r>
            <a:r>
              <a:rPr lang="uk-UA" sz="6000" i="1" dirty="0" smtClean="0">
                <a:solidFill>
                  <a:schemeClr val="tx1"/>
                </a:solidFill>
                <a:latin typeface="Bookman Old Style" pitchFamily="18" charset="0"/>
              </a:rPr>
              <a:t> –</a:t>
            </a:r>
            <a:r>
              <a:rPr lang="en-US" sz="6000" i="1" dirty="0" smtClean="0">
                <a:solidFill>
                  <a:schemeClr val="tx1"/>
                </a:solidFill>
                <a:latin typeface="Bookman Old Style" pitchFamily="18" charset="0"/>
              </a:rPr>
              <a:t> b = c</a:t>
            </a: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                </a:t>
            </a:r>
          </a:p>
          <a:p>
            <a:pPr lvl="0">
              <a:spcBef>
                <a:spcPct val="0"/>
              </a:spcBef>
              <a:defRPr/>
            </a:pPr>
            <a:r>
              <a:rPr lang="uk-UA" sz="2000" i="1" dirty="0" smtClean="0">
                <a:solidFill>
                  <a:schemeClr val="tx1"/>
                </a:solidFill>
                <a:latin typeface="Bookman Old Style" pitchFamily="18" charset="0"/>
              </a:rPr>
              <a:t>зменшуване</a:t>
            </a:r>
            <a:r>
              <a:rPr lang="en-US" sz="2000" i="1" dirty="0" smtClean="0">
                <a:solidFill>
                  <a:schemeClr val="tx1"/>
                </a:solidFill>
                <a:latin typeface="Bookman Old Style" pitchFamily="18" charset="0"/>
              </a:rPr>
              <a:t>  </a:t>
            </a:r>
            <a:r>
              <a:rPr lang="uk-UA" sz="2000" i="1" dirty="0" smtClean="0">
                <a:solidFill>
                  <a:schemeClr val="tx1"/>
                </a:solidFill>
                <a:latin typeface="Bookman Old Style" pitchFamily="18" charset="0"/>
              </a:rPr>
              <a:t>   від'ємник     різниця</a:t>
            </a:r>
            <a:endParaRPr lang="en-US" sz="2000" i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  </a:t>
            </a:r>
            <a:endParaRPr lang="en-US" sz="3200" i="1" dirty="0" smtClean="0">
              <a:solidFill>
                <a:schemeClr val="tx1"/>
              </a:solidFill>
              <a:latin typeface="Bookman Old Style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 flipH="1" flipV="1">
            <a:off x="3124994" y="17518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1600200" y="16764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V="1">
            <a:off x="4572000" y="16764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9600" y="2590800"/>
            <a:ext cx="4114800" cy="2286000"/>
          </a:xfrm>
        </p:spPr>
        <p:txBody>
          <a:bodyPr>
            <a:noAutofit/>
          </a:bodyPr>
          <a:lstStyle/>
          <a:p>
            <a:r>
              <a:rPr lang="uk-UA" sz="3600" dirty="0" smtClean="0">
                <a:latin typeface="Bookman Old Style" pitchFamily="18" charset="0"/>
              </a:rPr>
              <a:t>Від перестановки множників добуток не змінюється </a:t>
            </a:r>
            <a:endParaRPr lang="uk-UA" sz="3600" dirty="0">
              <a:latin typeface="Bookman Old Style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62000" y="3048000"/>
            <a:ext cx="373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3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∙</a:t>
            </a: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12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36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5029200" y="5105400"/>
            <a:ext cx="2971800" cy="990600"/>
          </a:xfrm>
          <a:prstGeom prst="ribbon">
            <a:avLst>
              <a:gd name="adj1" fmla="val 16667"/>
              <a:gd name="adj2" fmla="val 67842"/>
            </a:avLst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uk-UA" dirty="0" smtClean="0">
                <a:latin typeface="Bookman Old Style" pitchFamily="18" charset="0"/>
              </a:rPr>
              <a:t>Іванна  САВРЕЙ</a:t>
            </a:r>
            <a:endParaRPr lang="en-US" dirty="0" smtClean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5800" y="762000"/>
            <a:ext cx="4572000" cy="18288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6000" i="1" dirty="0" smtClean="0">
                <a:solidFill>
                  <a:schemeClr val="tx1"/>
                </a:solidFill>
                <a:latin typeface="Bookman Old Style" pitchFamily="18" charset="0"/>
              </a:rPr>
              <a:t>a</a:t>
            </a:r>
            <a:r>
              <a:rPr lang="uk-UA" sz="6000" i="1" dirty="0" smtClean="0">
                <a:solidFill>
                  <a:schemeClr val="tx1"/>
                </a:solidFill>
                <a:latin typeface="Bookman Old Style" pitchFamily="18" charset="0"/>
              </a:rPr>
              <a:t> ∙</a:t>
            </a:r>
            <a:r>
              <a:rPr lang="en-US" sz="6000" i="1" dirty="0" smtClean="0">
                <a:solidFill>
                  <a:schemeClr val="tx1"/>
                </a:solidFill>
                <a:latin typeface="Bookman Old Style" pitchFamily="18" charset="0"/>
              </a:rPr>
              <a:t> b = c</a:t>
            </a: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                </a:t>
            </a:r>
          </a:p>
          <a:p>
            <a:pPr lvl="0">
              <a:spcBef>
                <a:spcPct val="0"/>
              </a:spcBef>
              <a:defRPr/>
            </a:pPr>
            <a:r>
              <a:rPr lang="uk-UA" sz="2000" i="1" dirty="0" smtClean="0">
                <a:solidFill>
                  <a:schemeClr val="tx1"/>
                </a:solidFill>
                <a:latin typeface="Bookman Old Style" pitchFamily="18" charset="0"/>
              </a:rPr>
              <a:t>множник</a:t>
            </a:r>
            <a:r>
              <a:rPr lang="en-US" sz="2000" i="1" dirty="0" smtClean="0">
                <a:solidFill>
                  <a:schemeClr val="tx1"/>
                </a:solidFill>
                <a:latin typeface="Bookman Old Style" pitchFamily="18" charset="0"/>
              </a:rPr>
              <a:t>  </a:t>
            </a:r>
            <a:r>
              <a:rPr lang="uk-UA" sz="2000" i="1" dirty="0" smtClean="0">
                <a:solidFill>
                  <a:schemeClr val="tx1"/>
                </a:solidFill>
                <a:latin typeface="Bookman Old Style" pitchFamily="18" charset="0"/>
              </a:rPr>
              <a:t>  множник    добуток</a:t>
            </a:r>
            <a:endParaRPr lang="en-US" sz="2000" i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  </a:t>
            </a:r>
            <a:endParaRPr lang="en-US" sz="3200" i="1" dirty="0" smtClean="0">
              <a:solidFill>
                <a:schemeClr val="tx1"/>
              </a:solidFill>
              <a:latin typeface="Bookman Old Style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 flipH="1" flipV="1">
            <a:off x="2667000" y="175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V="1">
            <a:off x="4191000" y="16764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 flipH="1" flipV="1">
            <a:off x="1371600" y="16764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000" y="2667000"/>
            <a:ext cx="4267200" cy="2286000"/>
          </a:xfrm>
        </p:spPr>
        <p:txBody>
          <a:bodyPr>
            <a:noAutofit/>
          </a:bodyPr>
          <a:lstStyle/>
          <a:p>
            <a:r>
              <a:rPr lang="uk-UA" sz="3200" dirty="0" smtClean="0">
                <a:latin typeface="Bookman Old Style" pitchFamily="18" charset="0"/>
              </a:rPr>
              <a:t>Щоб знайти невідомий дільник треба ділене поділити на частку</a:t>
            </a:r>
            <a:endParaRPr lang="uk-UA" sz="3200" dirty="0">
              <a:latin typeface="Bookman Old Style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5800" y="2971800"/>
            <a:ext cx="37338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54:9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800" b="1" i="1" dirty="0" smtClean="0">
                <a:latin typeface="Bookman Old Style" pitchFamily="18" charset="0"/>
                <a:ea typeface="+mj-ea"/>
                <a:cs typeface="+mj-cs"/>
              </a:rPr>
              <a:t>54:6=9</a:t>
            </a:r>
            <a:endParaRPr kumimoji="0" lang="en-US" sz="4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4876800" y="4953000"/>
            <a:ext cx="2971800" cy="990600"/>
          </a:xfrm>
          <a:prstGeom prst="ribbon">
            <a:avLst>
              <a:gd name="adj1" fmla="val 16667"/>
              <a:gd name="adj2" fmla="val 67842"/>
            </a:avLst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uk-UA" dirty="0" smtClean="0">
                <a:latin typeface="Bookman Old Style" pitchFamily="18" charset="0"/>
              </a:rPr>
              <a:t>Іванна САВРЕЙ</a:t>
            </a:r>
            <a:endParaRPr lang="en-US" dirty="0" smtClean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2000" y="762000"/>
            <a:ext cx="4114800" cy="18288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6000" i="1" dirty="0" smtClean="0">
                <a:solidFill>
                  <a:schemeClr val="tx1"/>
                </a:solidFill>
                <a:latin typeface="Bookman Old Style" pitchFamily="18" charset="0"/>
              </a:rPr>
              <a:t>a</a:t>
            </a:r>
            <a:r>
              <a:rPr lang="uk-UA" sz="6000" i="1" dirty="0" smtClean="0">
                <a:solidFill>
                  <a:schemeClr val="tx1"/>
                </a:solidFill>
                <a:latin typeface="Bookman Old Style" pitchFamily="18" charset="0"/>
              </a:rPr>
              <a:t> :</a:t>
            </a:r>
            <a:r>
              <a:rPr lang="en-US" sz="6000" i="1" dirty="0" smtClean="0">
                <a:solidFill>
                  <a:schemeClr val="tx1"/>
                </a:solidFill>
                <a:latin typeface="Bookman Old Style" pitchFamily="18" charset="0"/>
              </a:rPr>
              <a:t> b = c</a:t>
            </a: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                </a:t>
            </a:r>
          </a:p>
          <a:p>
            <a:pPr lvl="0" algn="ctr">
              <a:spcBef>
                <a:spcPct val="0"/>
              </a:spcBef>
              <a:defRPr/>
            </a:pPr>
            <a:r>
              <a:rPr lang="uk-UA" sz="2000" i="1" dirty="0" smtClean="0">
                <a:solidFill>
                  <a:schemeClr val="tx1"/>
                </a:solidFill>
                <a:latin typeface="Bookman Old Style" pitchFamily="18" charset="0"/>
              </a:rPr>
              <a:t>ділене</a:t>
            </a:r>
            <a:r>
              <a:rPr lang="en-US" sz="2000" i="1" dirty="0" smtClean="0">
                <a:solidFill>
                  <a:schemeClr val="tx1"/>
                </a:solidFill>
                <a:latin typeface="Bookman Old Style" pitchFamily="18" charset="0"/>
              </a:rPr>
              <a:t>  </a:t>
            </a:r>
            <a:r>
              <a:rPr lang="uk-UA" sz="2000" i="1" dirty="0" smtClean="0">
                <a:solidFill>
                  <a:schemeClr val="tx1"/>
                </a:solidFill>
                <a:latin typeface="Bookman Old Style" pitchFamily="18" charset="0"/>
              </a:rPr>
              <a:t>  дільник    частка</a:t>
            </a:r>
            <a:endParaRPr lang="en-US" sz="2000" i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  </a:t>
            </a:r>
            <a:endParaRPr lang="en-US" sz="3200" i="1" dirty="0" smtClean="0">
              <a:solidFill>
                <a:schemeClr val="tx1"/>
              </a:solidFill>
              <a:latin typeface="Bookman Old Style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 flipH="1" flipV="1">
            <a:off x="2515394" y="17518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 flipH="1" flipV="1">
            <a:off x="3886994" y="17518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 flipH="1" flipV="1">
            <a:off x="1372394" y="17518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000" y="2667000"/>
            <a:ext cx="4267200" cy="2286000"/>
          </a:xfrm>
        </p:spPr>
        <p:txBody>
          <a:bodyPr>
            <a:noAutofit/>
          </a:bodyPr>
          <a:lstStyle/>
          <a:p>
            <a:r>
              <a:rPr lang="uk-UA" sz="3200" dirty="0" smtClean="0">
                <a:latin typeface="Bookman Old Style" pitchFamily="18" charset="0"/>
              </a:rPr>
              <a:t>Щоб знайти невідоме ділене треба  частку помножити на дільник</a:t>
            </a:r>
            <a:endParaRPr lang="uk-UA" sz="3200" dirty="0">
              <a:latin typeface="Bookman Old Style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5800" y="2971800"/>
            <a:ext cx="37338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45:9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800" b="1" i="1" dirty="0" smtClean="0">
                <a:latin typeface="Bookman Old Style" pitchFamily="18" charset="0"/>
                <a:ea typeface="+mj-ea"/>
                <a:cs typeface="+mj-cs"/>
              </a:rPr>
              <a:t>9∙5=45</a:t>
            </a:r>
            <a:endParaRPr kumimoji="0" lang="en-US" sz="4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4876800" y="5105400"/>
            <a:ext cx="2971800" cy="990600"/>
          </a:xfrm>
          <a:prstGeom prst="ribbon">
            <a:avLst>
              <a:gd name="adj1" fmla="val 16667"/>
              <a:gd name="adj2" fmla="val 67842"/>
            </a:avLst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uk-UA" dirty="0" smtClean="0">
                <a:latin typeface="Bookman Old Style" pitchFamily="18" charset="0"/>
              </a:rPr>
              <a:t>Іванна САВРЕЙ</a:t>
            </a:r>
            <a:endParaRPr lang="en-US" dirty="0" smtClean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2000" y="762000"/>
            <a:ext cx="4114800" cy="18288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sz="6000" i="1" dirty="0" smtClean="0">
                <a:solidFill>
                  <a:schemeClr val="tx1"/>
                </a:solidFill>
                <a:latin typeface="Bookman Old Style" pitchFamily="18" charset="0"/>
              </a:rPr>
              <a:t>a</a:t>
            </a:r>
            <a:r>
              <a:rPr lang="uk-UA" sz="6000" i="1" dirty="0" smtClean="0">
                <a:solidFill>
                  <a:schemeClr val="tx1"/>
                </a:solidFill>
                <a:latin typeface="Bookman Old Style" pitchFamily="18" charset="0"/>
              </a:rPr>
              <a:t> :</a:t>
            </a:r>
            <a:r>
              <a:rPr lang="en-US" sz="6000" i="1" dirty="0" smtClean="0">
                <a:solidFill>
                  <a:schemeClr val="tx1"/>
                </a:solidFill>
                <a:latin typeface="Bookman Old Style" pitchFamily="18" charset="0"/>
              </a:rPr>
              <a:t> b = c</a:t>
            </a: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                </a:t>
            </a:r>
          </a:p>
          <a:p>
            <a:pPr lvl="0" algn="ctr">
              <a:spcBef>
                <a:spcPct val="0"/>
              </a:spcBef>
              <a:defRPr/>
            </a:pPr>
            <a:r>
              <a:rPr lang="uk-UA" sz="2000" i="1" dirty="0" smtClean="0">
                <a:solidFill>
                  <a:schemeClr val="tx1"/>
                </a:solidFill>
                <a:latin typeface="Bookman Old Style" pitchFamily="18" charset="0"/>
              </a:rPr>
              <a:t>ділене</a:t>
            </a:r>
            <a:r>
              <a:rPr lang="en-US" sz="2000" i="1" dirty="0" smtClean="0">
                <a:solidFill>
                  <a:schemeClr val="tx1"/>
                </a:solidFill>
                <a:latin typeface="Bookman Old Style" pitchFamily="18" charset="0"/>
              </a:rPr>
              <a:t>  </a:t>
            </a:r>
            <a:r>
              <a:rPr lang="uk-UA" sz="2000" i="1" dirty="0" smtClean="0">
                <a:solidFill>
                  <a:schemeClr val="tx1"/>
                </a:solidFill>
                <a:latin typeface="Bookman Old Style" pitchFamily="18" charset="0"/>
              </a:rPr>
              <a:t>  дільник    частка</a:t>
            </a:r>
            <a:endParaRPr lang="en-US" sz="2000" i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uk-UA" sz="2400" i="1" dirty="0" smtClean="0">
                <a:solidFill>
                  <a:schemeClr val="tx1"/>
                </a:solidFill>
                <a:latin typeface="Bookman Old Style" pitchFamily="18" charset="0"/>
              </a:rPr>
              <a:t>   </a:t>
            </a:r>
            <a:endParaRPr lang="en-US" sz="3200" i="1" dirty="0" smtClean="0">
              <a:solidFill>
                <a:schemeClr val="tx1"/>
              </a:solidFill>
              <a:latin typeface="Bookman Old Style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 flipH="1" flipV="1">
            <a:off x="2515394" y="17518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 flipH="1" flipV="1">
            <a:off x="3886994" y="17518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 flipH="1" flipV="1">
            <a:off x="1372394" y="17518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144</Words>
  <PresentationFormat>Экран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Від перестановки доданків сума не змінюється </vt:lpstr>
      <vt:lpstr>Якщо від зменшуваного відняти різницю, то отримаємо від'ємник</vt:lpstr>
      <vt:lpstr>Якщо до різниці додати від'ємник, то  отримаємо зменшуване</vt:lpstr>
      <vt:lpstr>Від перестановки множників добуток не змінюється </vt:lpstr>
      <vt:lpstr>Щоб знайти невідомий дільник треба ділене поділити на частку</vt:lpstr>
      <vt:lpstr>Щоб знайти невідоме ділене треба  частку помножити на дільник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 перестановки доданків сума не змінюється </dc:title>
  <dc:creator>school</dc:creator>
  <cp:lastModifiedBy>school</cp:lastModifiedBy>
  <cp:revision>9</cp:revision>
  <dcterms:created xsi:type="dcterms:W3CDTF">2022-12-06T13:42:28Z</dcterms:created>
  <dcterms:modified xsi:type="dcterms:W3CDTF">2023-11-19T14:23:37Z</dcterms:modified>
</cp:coreProperties>
</file>