
<file path=[Content_Types].xml><?xml version="1.0" encoding="utf-8"?>
<Types xmlns="http://schemas.openxmlformats.org/package/2006/content-types">
  <Default Extension="png" ContentType="image/png"/>
  <Default Extension="webm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1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-zos\OneDrive\Рабочий стол\Бінарний урок(2)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622"/>
            <a:ext cx="9108504" cy="68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40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496" cy="688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solidFill>
                  <a:schemeClr val="bg1"/>
                </a:solidFill>
              </a:rPr>
              <a:t>Фізкультхвилинка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Head Shoulders Knees &amp; Toes (Sing It)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24744"/>
            <a:ext cx="9144000" cy="51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2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-zos\OneDrive\Рабочий стол\Бінарний урок(2)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9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v-zos\OneDrive\Рабочий стол\Бінарний урок(2)\Слайд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9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v-zos\OneDrive\Рабочий стол\Бінарний урок(2)\Слайд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7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v-zos\OneDrive\Рабочий стол\Бінарний урок(2)\Слайд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88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v-zos\OneDrive\Рабочий стол\Бінарний урок(2)\Слайд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95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v-zos\OneDrive\Рабочий стол\Бінарний урок(2)\Слайд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1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v-zos\OneDrive\Рабочий стол\Бінарний урок(2)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5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v-zos\OneDrive\Рабочий стол\Бінарний урок(2)\Слайд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75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Listening</a:t>
            </a:r>
            <a:r>
              <a:rPr lang="uk-UA" sz="6600" b="1" dirty="0" smtClean="0">
                <a:solidFill>
                  <a:schemeClr val="bg1"/>
                </a:solidFill>
              </a:rPr>
              <a:t>.</a:t>
            </a:r>
            <a:r>
              <a:rPr lang="en-US" sz="6600" b="1" dirty="0" smtClean="0">
                <a:solidFill>
                  <a:schemeClr val="bg1"/>
                </a:solidFill>
              </a:rPr>
              <a:t> Answer the questions</a:t>
            </a:r>
            <a:br>
              <a:rPr lang="en-US" sz="6600" b="1" dirty="0" smtClean="0">
                <a:solidFill>
                  <a:schemeClr val="bg1"/>
                </a:solidFill>
              </a:rPr>
            </a:br>
            <a:r>
              <a:rPr lang="uk-UA" sz="6600" b="1" dirty="0" smtClean="0">
                <a:solidFill>
                  <a:schemeClr val="bg1"/>
                </a:solidFill>
              </a:rPr>
              <a:t/>
            </a:r>
            <a:br>
              <a:rPr lang="uk-UA" sz="6600" b="1" dirty="0" smtClean="0">
                <a:solidFill>
                  <a:schemeClr val="bg1"/>
                </a:solidFill>
              </a:rPr>
            </a:br>
            <a:r>
              <a:rPr lang="uk-UA" sz="6600" b="1" dirty="0" smtClean="0">
                <a:solidFill>
                  <a:schemeClr val="bg1"/>
                </a:solidFill>
              </a:rPr>
              <a:t>Аудіювання. Відповіді на питання</a:t>
            </a:r>
            <a:endParaRPr lang="ru-RU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5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v-zos\OneDrive\Рабочий стол\Бінарний урок(2)\Слайд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v-zos\OneDrive\Рабочий стол\Бінарний урок(2)\Слайд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v-zos\OneDrive\Рабочий стол\Бінарний урок(2)\Слайд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828"/>
            <a:ext cx="7596336" cy="649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0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58924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7030A0"/>
                </a:solidFill>
              </a:rPr>
              <a:t>Group representation</a:t>
            </a:r>
            <a:endParaRPr lang="ru-RU" sz="6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7707164" cy="385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39309" y="332656"/>
            <a:ext cx="5122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ЧАС 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Вікторини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8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2" y="1124744"/>
            <a:ext cx="9046974" cy="508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7398"/>
            <a:ext cx="85560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Завдання для вікторини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602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1681" y="2090172"/>
            <a:ext cx="85104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Підбиття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підсумків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Нагородження переможців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18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2204864"/>
            <a:ext cx="57489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Дякуємо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за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увагу</a:t>
            </a:r>
            <a:r>
              <a:rPr lang="ru-RU" sz="5400" b="1" dirty="0" smtClean="0">
                <a:ln/>
                <a:solidFill>
                  <a:schemeClr val="accent3"/>
                </a:solidFill>
              </a:rPr>
              <a:t>! </a:t>
            </a:r>
          </a:p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Good Bye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31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-zos\OneDrive\Рабочий стол\Бінарний урок(2)\Слайд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81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-zos\OneDrive\Рабочий стол\Бінарний урок(2)\Слайд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355"/>
            <a:ext cx="2232248" cy="128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-zos\OneDrive\Рабочий стол\Бінарний урок(2)\Слайд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20688"/>
            <a:ext cx="22320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-zos\OneDrive\Рабочий стол\Бінарний урок(2)\Слайд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22320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5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-zos\OneDrive\Рабочий стол\Бінарний урок(2)\Слайд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-zos\OneDrive\Рабочий стол\Бінарний урок(2)\Слайд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22320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3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-zos\OneDrive\Рабочий стол\Бінарний урок(2)\Слайд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553"/>
            <a:ext cx="22320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9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24</Words>
  <Application>Microsoft Office PowerPoint</Application>
  <PresentationFormat>Экран (4:3)</PresentationFormat>
  <Paragraphs>9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Listening. Answer the questions  Аудіювання. Відповіді на питання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Фізкультхвилинка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Group representation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Шкільна бібілотека Вилківський ЗЗСО І-ІІІ ст. № 1</dc:creator>
  <cp:lastModifiedBy>Шкільна бібілотека Вилківський ЗЗСО І-ІІІ ст. № 1</cp:lastModifiedBy>
  <cp:revision>15</cp:revision>
  <dcterms:created xsi:type="dcterms:W3CDTF">2021-02-08T12:32:14Z</dcterms:created>
  <dcterms:modified xsi:type="dcterms:W3CDTF">2021-02-10T12:21:10Z</dcterms:modified>
</cp:coreProperties>
</file>