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304" r:id="rId3"/>
    <p:sldId id="274" r:id="rId4"/>
    <p:sldId id="272" r:id="rId5"/>
    <p:sldId id="271" r:id="rId6"/>
    <p:sldId id="270" r:id="rId7"/>
    <p:sldId id="283" r:id="rId8"/>
    <p:sldId id="282" r:id="rId9"/>
    <p:sldId id="281" r:id="rId10"/>
    <p:sldId id="280" r:id="rId11"/>
    <p:sldId id="279" r:id="rId12"/>
    <p:sldId id="278" r:id="rId13"/>
    <p:sldId id="277" r:id="rId14"/>
    <p:sldId id="276" r:id="rId15"/>
    <p:sldId id="275" r:id="rId16"/>
    <p:sldId id="269" r:id="rId17"/>
    <p:sldId id="268" r:id="rId18"/>
    <p:sldId id="267" r:id="rId19"/>
    <p:sldId id="266" r:id="rId20"/>
    <p:sldId id="265" r:id="rId21"/>
    <p:sldId id="264" r:id="rId22"/>
    <p:sldId id="293" r:id="rId23"/>
    <p:sldId id="292" r:id="rId24"/>
    <p:sldId id="305" r:id="rId25"/>
    <p:sldId id="297" r:id="rId26"/>
    <p:sldId id="307" r:id="rId27"/>
    <p:sldId id="306" r:id="rId28"/>
    <p:sldId id="303" r:id="rId29"/>
    <p:sldId id="291" r:id="rId30"/>
    <p:sldId id="290" r:id="rId31"/>
    <p:sldId id="288" r:id="rId32"/>
    <p:sldId id="296" r:id="rId33"/>
    <p:sldId id="295" r:id="rId34"/>
    <p:sldId id="294" r:id="rId35"/>
    <p:sldId id="302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3399"/>
    <a:srgbClr val="CC33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07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8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99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37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07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92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06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90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58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4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08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5EBBE-D2F8-486F-9CDA-DA4DF74A6142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DD2AE-7DCB-4C8C-84D9-9138A190E3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72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4680519"/>
          </a:xfrm>
        </p:spPr>
        <p:txBody>
          <a:bodyPr>
            <a:normAutofit/>
          </a:bodyPr>
          <a:lstStyle/>
          <a:p>
            <a:r>
              <a:rPr lang="uk-UA" sz="10000" b="1" i="1" dirty="0">
                <a:solidFill>
                  <a:srgbClr val="002060"/>
                </a:solidFill>
              </a:rPr>
              <a:t>РІДНА МОВА У ФОЛЬКЛОРІ</a:t>
            </a:r>
            <a:endParaRPr lang="ru-RU" sz="10000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10000" b="1" dirty="0">
                <a:solidFill>
                  <a:srgbClr val="C00000"/>
                </a:solidFill>
              </a:rPr>
              <a:t>Коня </a:t>
            </a:r>
            <a:r>
              <a:rPr lang="ru-RU" sz="10000" b="1" dirty="0" err="1">
                <a:solidFill>
                  <a:srgbClr val="C00000"/>
                </a:solidFill>
              </a:rPr>
              <a:t>керують</a:t>
            </a:r>
            <a:r>
              <a:rPr lang="ru-RU" sz="10000" b="1" dirty="0">
                <a:solidFill>
                  <a:srgbClr val="C00000"/>
                </a:solidFill>
              </a:rPr>
              <a:t> уздами, а </a:t>
            </a:r>
            <a:r>
              <a:rPr lang="ru-RU" sz="10000" b="1" dirty="0" err="1">
                <a:solidFill>
                  <a:srgbClr val="C00000"/>
                </a:solidFill>
              </a:rPr>
              <a:t>чоловіка</a:t>
            </a:r>
            <a:r>
              <a:rPr lang="ru-RU" sz="10000" b="1" dirty="0">
                <a:solidFill>
                  <a:srgbClr val="C00000"/>
                </a:solidFill>
              </a:rPr>
              <a:t> — словами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sz="11100" b="1" dirty="0">
                <a:solidFill>
                  <a:srgbClr val="C00000"/>
                </a:solidFill>
              </a:rPr>
            </a:br>
            <a:r>
              <a:rPr lang="ru-RU" sz="11100" b="1" dirty="0">
                <a:solidFill>
                  <a:srgbClr val="C00000"/>
                </a:solidFill>
              </a:rPr>
              <a:t>Не кидай слова на </a:t>
            </a:r>
            <a:r>
              <a:rPr lang="ru-RU" sz="11100" b="1" dirty="0" err="1">
                <a:solidFill>
                  <a:srgbClr val="C00000"/>
                </a:solidFill>
              </a:rPr>
              <a:t>вітер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10000" b="1" dirty="0">
                <a:solidFill>
                  <a:srgbClr val="C00000"/>
                </a:solidFill>
              </a:rPr>
              <a:t>Удар </a:t>
            </a:r>
            <a:r>
              <a:rPr lang="ru-RU" sz="10000" b="1" dirty="0" err="1">
                <a:solidFill>
                  <a:srgbClr val="C00000"/>
                </a:solidFill>
              </a:rPr>
              <a:t>забувається</a:t>
            </a:r>
            <a:r>
              <a:rPr lang="ru-RU" sz="10000" b="1" dirty="0">
                <a:solidFill>
                  <a:srgbClr val="C00000"/>
                </a:solidFill>
              </a:rPr>
              <a:t>, а слово </a:t>
            </a:r>
            <a:r>
              <a:rPr lang="ru-RU" sz="10000" b="1" dirty="0" err="1">
                <a:solidFill>
                  <a:srgbClr val="C00000"/>
                </a:solidFill>
              </a:rPr>
              <a:t>пам'ятається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10000" b="1" dirty="0" err="1">
                <a:solidFill>
                  <a:srgbClr val="C00000"/>
                </a:solidFill>
              </a:rPr>
              <a:t>Щире</a:t>
            </a:r>
            <a:r>
              <a:rPr lang="ru-RU" sz="10000" b="1" dirty="0">
                <a:solidFill>
                  <a:srgbClr val="C00000"/>
                </a:solidFill>
              </a:rPr>
              <a:t> слово, добре </a:t>
            </a:r>
            <a:r>
              <a:rPr lang="ru-RU" sz="10000" b="1" dirty="0" err="1">
                <a:solidFill>
                  <a:srgbClr val="C00000"/>
                </a:solidFill>
              </a:rPr>
              <a:t>діло</a:t>
            </a:r>
            <a:r>
              <a:rPr lang="ru-RU" sz="10000" b="1" dirty="0">
                <a:solidFill>
                  <a:srgbClr val="C00000"/>
                </a:solidFill>
              </a:rPr>
              <a:t> душу й </a:t>
            </a:r>
            <a:r>
              <a:rPr lang="ru-RU" sz="10000" b="1" dirty="0" err="1">
                <a:solidFill>
                  <a:srgbClr val="C00000"/>
                </a:solidFill>
              </a:rPr>
              <a:t>серце</a:t>
            </a:r>
            <a:r>
              <a:rPr lang="ru-RU" sz="10000" b="1" dirty="0">
                <a:solidFill>
                  <a:srgbClr val="C00000"/>
                </a:solidFill>
              </a:rPr>
              <a:t> </a:t>
            </a:r>
            <a:r>
              <a:rPr lang="ru-RU" sz="10000" b="1" dirty="0" err="1">
                <a:solidFill>
                  <a:srgbClr val="C00000"/>
                </a:solidFill>
              </a:rPr>
              <a:t>обігріло</a:t>
            </a:r>
            <a:br>
              <a:rPr lang="ru-RU" sz="10000" b="1" dirty="0">
                <a:solidFill>
                  <a:srgbClr val="C00000"/>
                </a:solidFill>
              </a:rPr>
            </a:b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0000" b="1" dirty="0">
                <a:solidFill>
                  <a:srgbClr val="C00000"/>
                </a:solidFill>
              </a:rPr>
              <a:t>Яка голова, </a:t>
            </a:r>
            <a:r>
              <a:rPr lang="ru-RU" sz="10000" b="1" dirty="0" err="1">
                <a:solidFill>
                  <a:srgbClr val="C00000"/>
                </a:solidFill>
              </a:rPr>
              <a:t>така</a:t>
            </a:r>
            <a:r>
              <a:rPr lang="ru-RU" sz="10000" b="1" dirty="0">
                <a:solidFill>
                  <a:srgbClr val="C00000"/>
                </a:solidFill>
              </a:rPr>
              <a:t> й </a:t>
            </a:r>
            <a:r>
              <a:rPr lang="ru-RU" sz="10000" b="1" dirty="0" err="1">
                <a:solidFill>
                  <a:srgbClr val="C00000"/>
                </a:solidFill>
              </a:rPr>
              <a:t>мова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10000" b="1" dirty="0">
                <a:solidFill>
                  <a:srgbClr val="C00000"/>
                </a:solidFill>
              </a:rPr>
              <a:t>Слово - не </a:t>
            </a:r>
            <a:r>
              <a:rPr lang="ru-RU" sz="10000" b="1" dirty="0" err="1">
                <a:solidFill>
                  <a:srgbClr val="C00000"/>
                </a:solidFill>
              </a:rPr>
              <a:t>горобець</a:t>
            </a:r>
            <a:r>
              <a:rPr lang="ru-RU" sz="10000" b="1" dirty="0">
                <a:solidFill>
                  <a:srgbClr val="C00000"/>
                </a:solidFill>
              </a:rPr>
              <a:t>: </a:t>
            </a:r>
            <a:r>
              <a:rPr lang="ru-RU" sz="10000" b="1" dirty="0" err="1">
                <a:solidFill>
                  <a:srgbClr val="C00000"/>
                </a:solidFill>
              </a:rPr>
              <a:t>вилетить</a:t>
            </a:r>
            <a:r>
              <a:rPr lang="ru-RU" sz="10000" b="1" dirty="0">
                <a:solidFill>
                  <a:srgbClr val="C00000"/>
                </a:solidFill>
              </a:rPr>
              <a:t> - не </a:t>
            </a:r>
            <a:r>
              <a:rPr lang="ru-RU" sz="10000" b="1" dirty="0" err="1">
                <a:solidFill>
                  <a:srgbClr val="C00000"/>
                </a:solidFill>
              </a:rPr>
              <a:t>спіймаєш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0000" b="1" dirty="0" err="1">
                <a:solidFill>
                  <a:srgbClr val="C00000"/>
                </a:solidFill>
              </a:rPr>
              <a:t>Мова</a:t>
            </a:r>
            <a:r>
              <a:rPr lang="ru-RU" sz="10000" b="1" dirty="0">
                <a:solidFill>
                  <a:srgbClr val="C00000"/>
                </a:solidFill>
              </a:rPr>
              <a:t> </a:t>
            </a:r>
            <a:r>
              <a:rPr lang="ru-RU" sz="10000" b="1" dirty="0" err="1">
                <a:solidFill>
                  <a:srgbClr val="C00000"/>
                </a:solidFill>
              </a:rPr>
              <a:t>попереду</a:t>
            </a:r>
            <a:r>
              <a:rPr lang="ru-RU" sz="10000" b="1" dirty="0">
                <a:solidFill>
                  <a:srgbClr val="C00000"/>
                </a:solidFill>
              </a:rPr>
              <a:t> </a:t>
            </a:r>
            <a:r>
              <a:rPr lang="ru-RU" sz="10000" b="1" dirty="0" err="1">
                <a:solidFill>
                  <a:srgbClr val="C00000"/>
                </a:solidFill>
              </a:rPr>
              <a:t>ніг</a:t>
            </a:r>
            <a:r>
              <a:rPr lang="ru-RU" sz="10000" b="1" dirty="0">
                <a:solidFill>
                  <a:srgbClr val="C00000"/>
                </a:solidFill>
              </a:rPr>
              <a:t> </a:t>
            </a:r>
            <a:r>
              <a:rPr lang="ru-RU" sz="10000" b="1" dirty="0" err="1">
                <a:solidFill>
                  <a:srgbClr val="C00000"/>
                </a:solidFill>
              </a:rPr>
              <a:t>біжить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10000" b="1" dirty="0" err="1">
                <a:solidFill>
                  <a:srgbClr val="C00000"/>
                </a:solidFill>
              </a:rPr>
              <a:t>Мова</a:t>
            </a:r>
            <a:r>
              <a:rPr lang="ru-RU" sz="10000" b="1" dirty="0">
                <a:solidFill>
                  <a:srgbClr val="C00000"/>
                </a:solidFill>
              </a:rPr>
              <a:t> і то </a:t>
            </a:r>
            <a:r>
              <a:rPr lang="ru-RU" sz="10000" b="1" dirty="0" err="1">
                <a:solidFill>
                  <a:srgbClr val="C00000"/>
                </a:solidFill>
              </a:rPr>
              <a:t>розкаже</a:t>
            </a:r>
            <a:r>
              <a:rPr lang="ru-RU" sz="10000" b="1" dirty="0">
                <a:solidFill>
                  <a:srgbClr val="C00000"/>
                </a:solidFill>
              </a:rPr>
              <a:t>, </a:t>
            </a:r>
            <a:r>
              <a:rPr lang="ru-RU" sz="10000" b="1" dirty="0" err="1">
                <a:solidFill>
                  <a:srgbClr val="C00000"/>
                </a:solidFill>
              </a:rPr>
              <a:t>чого</a:t>
            </a:r>
            <a:r>
              <a:rPr lang="ru-RU" sz="10000" b="1" dirty="0">
                <a:solidFill>
                  <a:srgbClr val="C00000"/>
                </a:solidFill>
              </a:rPr>
              <a:t> голова не </a:t>
            </a:r>
            <a:r>
              <a:rPr lang="ru-RU" sz="10000" b="1" dirty="0" err="1">
                <a:solidFill>
                  <a:srgbClr val="C00000"/>
                </a:solidFill>
              </a:rPr>
              <a:t>відає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8800" b="1" dirty="0">
                <a:solidFill>
                  <a:srgbClr val="C00000"/>
                </a:solidFill>
              </a:rPr>
            </a:br>
            <a:r>
              <a:rPr lang="ru-RU" sz="8800" b="1" dirty="0" err="1">
                <a:solidFill>
                  <a:srgbClr val="C00000"/>
                </a:solidFill>
              </a:rPr>
              <a:t>Хто</a:t>
            </a:r>
            <a:r>
              <a:rPr lang="ru-RU" sz="8800" b="1" dirty="0">
                <a:solidFill>
                  <a:srgbClr val="C00000"/>
                </a:solidFill>
              </a:rPr>
              <a:t> </a:t>
            </a:r>
            <a:r>
              <a:rPr lang="ru-RU" sz="8800" b="1" dirty="0" err="1">
                <a:solidFill>
                  <a:srgbClr val="C00000"/>
                </a:solidFill>
              </a:rPr>
              <a:t>мови</a:t>
            </a:r>
            <a:r>
              <a:rPr lang="ru-RU" sz="8800" b="1" dirty="0">
                <a:solidFill>
                  <a:srgbClr val="C00000"/>
                </a:solidFill>
              </a:rPr>
              <a:t> </a:t>
            </a:r>
            <a:r>
              <a:rPr lang="ru-RU" sz="8800" b="1" dirty="0" err="1">
                <a:solidFill>
                  <a:srgbClr val="C00000"/>
                </a:solidFill>
              </a:rPr>
              <a:t>своєї</a:t>
            </a:r>
            <a:r>
              <a:rPr lang="ru-RU" sz="8800" b="1" dirty="0">
                <a:solidFill>
                  <a:srgbClr val="C00000"/>
                </a:solidFill>
              </a:rPr>
              <a:t> </a:t>
            </a:r>
            <a:r>
              <a:rPr lang="ru-RU" sz="8800" b="1" dirty="0" err="1">
                <a:solidFill>
                  <a:srgbClr val="C00000"/>
                </a:solidFill>
              </a:rPr>
              <a:t>цурається</a:t>
            </a:r>
            <a:r>
              <a:rPr lang="ru-RU" sz="8800" b="1" dirty="0">
                <a:solidFill>
                  <a:srgbClr val="C00000"/>
                </a:solidFill>
              </a:rPr>
              <a:t>, хай сам себе </a:t>
            </a:r>
            <a:r>
              <a:rPr lang="ru-RU" sz="8800" b="1" dirty="0" err="1">
                <a:solidFill>
                  <a:srgbClr val="C00000"/>
                </a:solidFill>
              </a:rPr>
              <a:t>стидається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10000" b="1" dirty="0" err="1">
                <a:solidFill>
                  <a:srgbClr val="C00000"/>
                </a:solidFill>
              </a:rPr>
              <a:t>Рідна</a:t>
            </a:r>
            <a:r>
              <a:rPr lang="ru-RU" sz="10000" b="1" dirty="0">
                <a:solidFill>
                  <a:srgbClr val="C00000"/>
                </a:solidFill>
              </a:rPr>
              <a:t> </a:t>
            </a:r>
            <a:r>
              <a:rPr lang="ru-RU" sz="10000" b="1" dirty="0" err="1">
                <a:solidFill>
                  <a:srgbClr val="C00000"/>
                </a:solidFill>
              </a:rPr>
              <a:t>мова</a:t>
            </a:r>
            <a:r>
              <a:rPr lang="ru-RU" sz="10000" b="1" dirty="0">
                <a:solidFill>
                  <a:srgbClr val="C00000"/>
                </a:solidFill>
              </a:rPr>
              <a:t> - не полова: </a:t>
            </a:r>
            <a:r>
              <a:rPr lang="ru-RU" sz="10000" b="1" dirty="0" err="1">
                <a:solidFill>
                  <a:srgbClr val="C00000"/>
                </a:solidFill>
              </a:rPr>
              <a:t>її</a:t>
            </a:r>
            <a:r>
              <a:rPr lang="ru-RU" sz="10000" b="1" dirty="0">
                <a:solidFill>
                  <a:srgbClr val="C00000"/>
                </a:solidFill>
              </a:rPr>
              <a:t> за </a:t>
            </a:r>
            <a:r>
              <a:rPr lang="ru-RU" sz="10000" b="1" dirty="0" err="1">
                <a:solidFill>
                  <a:srgbClr val="C00000"/>
                </a:solidFill>
              </a:rPr>
              <a:t>вітром</a:t>
            </a:r>
            <a:r>
              <a:rPr lang="ru-RU" sz="10000" b="1" dirty="0">
                <a:solidFill>
                  <a:srgbClr val="C00000"/>
                </a:solidFill>
              </a:rPr>
              <a:t> не </a:t>
            </a:r>
            <a:r>
              <a:rPr lang="ru-RU" sz="10000" b="1" dirty="0" err="1">
                <a:solidFill>
                  <a:srgbClr val="C00000"/>
                </a:solidFill>
              </a:rPr>
              <a:t>розвієш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10000" b="1" dirty="0">
                <a:solidFill>
                  <a:schemeClr val="accent1">
                    <a:lumMod val="75000"/>
                  </a:schemeClr>
                </a:solidFill>
              </a:rPr>
              <a:t>ПРИСЛІВ’Я</a:t>
            </a:r>
            <a:br>
              <a:rPr lang="uk-UA" sz="10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10000" b="1" dirty="0">
                <a:solidFill>
                  <a:schemeClr val="accent1">
                    <a:lumMod val="75000"/>
                  </a:schemeClr>
                </a:solidFill>
              </a:rPr>
              <a:t>І</a:t>
            </a:r>
            <a:br>
              <a:rPr lang="uk-UA" sz="10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10000" b="1" dirty="0">
                <a:solidFill>
                  <a:schemeClr val="accent1">
                    <a:lumMod val="75000"/>
                  </a:schemeClr>
                </a:solidFill>
              </a:rPr>
              <a:t>ПРИКАЗКИ</a:t>
            </a:r>
            <a:endParaRPr lang="ru-RU" sz="10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886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0000" b="1" dirty="0">
                <a:solidFill>
                  <a:srgbClr val="C00000"/>
                </a:solidFill>
              </a:rPr>
              <a:t>Не кидай слова на </a:t>
            </a:r>
            <a:r>
              <a:rPr lang="ru-RU" sz="10000" b="1" dirty="0" err="1">
                <a:solidFill>
                  <a:srgbClr val="C00000"/>
                </a:solidFill>
              </a:rPr>
              <a:t>вітер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8800" b="1" dirty="0">
                <a:solidFill>
                  <a:srgbClr val="C00000"/>
                </a:solidFill>
              </a:rPr>
            </a:br>
            <a:r>
              <a:rPr lang="ru-RU" sz="8800" b="1" dirty="0" err="1">
                <a:solidFill>
                  <a:srgbClr val="C00000"/>
                </a:solidFill>
              </a:rPr>
              <a:t>Птицю</a:t>
            </a:r>
            <a:r>
              <a:rPr lang="ru-RU" sz="8800" b="1" dirty="0">
                <a:solidFill>
                  <a:srgbClr val="C00000"/>
                </a:solidFill>
              </a:rPr>
              <a:t> </a:t>
            </a:r>
            <a:r>
              <a:rPr lang="ru-RU" sz="8800" b="1" dirty="0" err="1">
                <a:solidFill>
                  <a:srgbClr val="C00000"/>
                </a:solidFill>
              </a:rPr>
              <a:t>пізнати</a:t>
            </a:r>
            <a:r>
              <a:rPr lang="ru-RU" sz="8800" b="1" dirty="0">
                <a:solidFill>
                  <a:srgbClr val="C00000"/>
                </a:solidFill>
              </a:rPr>
              <a:t> по </a:t>
            </a:r>
            <a:r>
              <a:rPr lang="ru-RU" sz="8800" b="1" dirty="0" err="1">
                <a:solidFill>
                  <a:srgbClr val="C00000"/>
                </a:solidFill>
              </a:rPr>
              <a:t>пір'ю</a:t>
            </a:r>
            <a:r>
              <a:rPr lang="ru-RU" sz="8800" b="1" dirty="0">
                <a:solidFill>
                  <a:srgbClr val="C00000"/>
                </a:solidFill>
              </a:rPr>
              <a:t>, а </a:t>
            </a:r>
            <a:r>
              <a:rPr lang="ru-RU" sz="8800" b="1" dirty="0" err="1">
                <a:solidFill>
                  <a:srgbClr val="C00000"/>
                </a:solidFill>
              </a:rPr>
              <a:t>людину</a:t>
            </a:r>
            <a:r>
              <a:rPr lang="ru-RU" sz="8800" b="1" dirty="0">
                <a:solidFill>
                  <a:srgbClr val="C00000"/>
                </a:solidFill>
              </a:rPr>
              <a:t> по </a:t>
            </a:r>
            <a:r>
              <a:rPr lang="ru-RU" sz="8800" b="1" dirty="0" err="1">
                <a:solidFill>
                  <a:srgbClr val="C00000"/>
                </a:solidFill>
              </a:rPr>
              <a:t>мові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10000" b="1" dirty="0">
                <a:solidFill>
                  <a:srgbClr val="C00000"/>
                </a:solidFill>
              </a:rPr>
              <a:t>Красне слово — </a:t>
            </a:r>
            <a:r>
              <a:rPr lang="ru-RU" sz="10000" b="1" dirty="0" err="1">
                <a:solidFill>
                  <a:srgbClr val="C00000"/>
                </a:solidFill>
              </a:rPr>
              <a:t>золотий</a:t>
            </a:r>
            <a:r>
              <a:rPr lang="ru-RU" sz="10000" b="1" dirty="0">
                <a:solidFill>
                  <a:srgbClr val="C00000"/>
                </a:solidFill>
              </a:rPr>
              <a:t> ключ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895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10000" b="1" dirty="0" err="1">
                <a:solidFill>
                  <a:srgbClr val="C00000"/>
                </a:solidFill>
              </a:rPr>
              <a:t>Краще</a:t>
            </a:r>
            <a:r>
              <a:rPr lang="ru-RU" sz="10000" b="1" dirty="0">
                <a:solidFill>
                  <a:srgbClr val="C00000"/>
                </a:solidFill>
              </a:rPr>
              <a:t> </a:t>
            </a:r>
            <a:r>
              <a:rPr lang="ru-RU" sz="10000" b="1" dirty="0" err="1">
                <a:solidFill>
                  <a:srgbClr val="C00000"/>
                </a:solidFill>
              </a:rPr>
              <a:t>переконувати</a:t>
            </a:r>
            <a:r>
              <a:rPr lang="ru-RU" sz="10000" b="1" dirty="0">
                <a:solidFill>
                  <a:srgbClr val="C00000"/>
                </a:solidFill>
              </a:rPr>
              <a:t> словами, як кулаками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431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sz="11100" b="1" dirty="0">
                <a:solidFill>
                  <a:srgbClr val="C00000"/>
                </a:solidFill>
              </a:rPr>
            </a:br>
            <a:r>
              <a:rPr lang="ru-RU" sz="11100" b="1" dirty="0">
                <a:solidFill>
                  <a:srgbClr val="C00000"/>
                </a:solidFill>
              </a:rPr>
              <a:t>Словом і </a:t>
            </a:r>
            <a:r>
              <a:rPr lang="ru-RU" sz="11100" b="1" dirty="0" err="1">
                <a:solidFill>
                  <a:srgbClr val="C00000"/>
                </a:solidFill>
              </a:rPr>
              <a:t>місто</a:t>
            </a:r>
            <a:r>
              <a:rPr lang="ru-RU" sz="11100" b="1" dirty="0">
                <a:solidFill>
                  <a:srgbClr val="C00000"/>
                </a:solidFill>
              </a:rPr>
              <a:t> </a:t>
            </a:r>
            <a:r>
              <a:rPr lang="ru-RU" sz="11100" b="1" dirty="0" err="1">
                <a:solidFill>
                  <a:srgbClr val="C00000"/>
                </a:solidFill>
              </a:rPr>
              <a:t>можна</a:t>
            </a:r>
            <a:r>
              <a:rPr lang="ru-RU" sz="11100" b="1" dirty="0">
                <a:solidFill>
                  <a:srgbClr val="C00000"/>
                </a:solidFill>
              </a:rPr>
              <a:t> </a:t>
            </a:r>
            <a:r>
              <a:rPr lang="ru-RU" sz="11100" b="1" dirty="0" err="1">
                <a:solidFill>
                  <a:srgbClr val="C00000"/>
                </a:solidFill>
              </a:rPr>
              <a:t>збудувати</a:t>
            </a: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886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4674" y="1958975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ru-RU" sz="11100" b="1" dirty="0">
                <a:solidFill>
                  <a:srgbClr val="C00000"/>
                </a:solidFill>
              </a:rPr>
            </a:br>
            <a:r>
              <a:rPr lang="ru-RU" sz="11100" b="1" dirty="0" err="1">
                <a:solidFill>
                  <a:srgbClr val="C00000"/>
                </a:solidFill>
              </a:rPr>
              <a:t>Який</a:t>
            </a:r>
            <a:r>
              <a:rPr lang="ru-RU" sz="11100" b="1" dirty="0">
                <a:solidFill>
                  <a:srgbClr val="C00000"/>
                </a:solidFill>
              </a:rPr>
              <a:t> </a:t>
            </a:r>
            <a:r>
              <a:rPr lang="ru-RU" sz="11100" b="1" dirty="0" err="1">
                <a:solidFill>
                  <a:srgbClr val="C00000"/>
                </a:solidFill>
              </a:rPr>
              <a:t>розум</a:t>
            </a:r>
            <a:r>
              <a:rPr lang="ru-RU" sz="11100" b="1" dirty="0">
                <a:solidFill>
                  <a:srgbClr val="C00000"/>
                </a:solidFill>
              </a:rPr>
              <a:t>, </a:t>
            </a:r>
            <a:r>
              <a:rPr lang="ru-RU" sz="11100" b="1" dirty="0" err="1">
                <a:solidFill>
                  <a:srgbClr val="C00000"/>
                </a:solidFill>
              </a:rPr>
              <a:t>така</a:t>
            </a:r>
            <a:r>
              <a:rPr lang="ru-RU" sz="11100" b="1" dirty="0">
                <a:solidFill>
                  <a:srgbClr val="C00000"/>
                </a:solidFill>
              </a:rPr>
              <a:t> й </a:t>
            </a:r>
            <a:r>
              <a:rPr lang="ru-RU" sz="11100" b="1" dirty="0" err="1">
                <a:solidFill>
                  <a:srgbClr val="C00000"/>
                </a:solidFill>
              </a:rPr>
              <a:t>мова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886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10000" b="1" dirty="0">
                <a:solidFill>
                  <a:srgbClr val="C00000"/>
                </a:solidFill>
              </a:rPr>
            </a:br>
            <a:r>
              <a:rPr lang="ru-RU" sz="8800" b="1" dirty="0" err="1">
                <a:solidFill>
                  <a:srgbClr val="C00000"/>
                </a:solidFill>
              </a:rPr>
              <a:t>Правдиве</a:t>
            </a:r>
            <a:r>
              <a:rPr lang="ru-RU" sz="8800" b="1" dirty="0">
                <a:solidFill>
                  <a:srgbClr val="C00000"/>
                </a:solidFill>
              </a:rPr>
              <a:t> слово - як </a:t>
            </a:r>
            <a:r>
              <a:rPr lang="ru-RU" sz="8800" b="1" dirty="0" err="1">
                <a:solidFill>
                  <a:srgbClr val="C00000"/>
                </a:solidFill>
              </a:rPr>
              <a:t>ліки</a:t>
            </a:r>
            <a:r>
              <a:rPr lang="ru-RU" sz="8800" b="1" dirty="0">
                <a:solidFill>
                  <a:srgbClr val="C00000"/>
                </a:solidFill>
              </a:rPr>
              <a:t>: </a:t>
            </a:r>
            <a:r>
              <a:rPr lang="ru-RU" sz="8800" b="1" dirty="0" err="1">
                <a:solidFill>
                  <a:srgbClr val="C00000"/>
                </a:solidFill>
              </a:rPr>
              <a:t>гірко</a:t>
            </a:r>
            <a:r>
              <a:rPr lang="ru-RU" sz="8800" b="1" dirty="0">
                <a:solidFill>
                  <a:srgbClr val="C00000"/>
                </a:solidFill>
              </a:rPr>
              <a:t>, </a:t>
            </a:r>
            <a:r>
              <a:rPr lang="ru-RU" sz="8800" b="1" dirty="0" err="1">
                <a:solidFill>
                  <a:srgbClr val="C00000"/>
                </a:solidFill>
              </a:rPr>
              <a:t>зате</a:t>
            </a:r>
            <a:r>
              <a:rPr lang="ru-RU" sz="8800" b="1" dirty="0">
                <a:solidFill>
                  <a:srgbClr val="C00000"/>
                </a:solidFill>
              </a:rPr>
              <a:t> </a:t>
            </a:r>
            <a:r>
              <a:rPr lang="ru-RU" sz="8800" b="1" dirty="0" err="1">
                <a:solidFill>
                  <a:srgbClr val="C00000"/>
                </a:solidFill>
              </a:rPr>
              <a:t>виліковує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886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8800" b="1" dirty="0">
                <a:solidFill>
                  <a:srgbClr val="C00000"/>
                </a:solidFill>
              </a:rPr>
            </a:br>
            <a:r>
              <a:rPr lang="ru-RU" sz="8800" b="1" dirty="0">
                <a:solidFill>
                  <a:srgbClr val="C00000"/>
                </a:solidFill>
              </a:rPr>
              <a:t>На </a:t>
            </a:r>
            <a:r>
              <a:rPr lang="ru-RU" sz="8800" b="1" dirty="0" err="1">
                <a:solidFill>
                  <a:srgbClr val="C00000"/>
                </a:solidFill>
              </a:rPr>
              <a:t>ласкаве</a:t>
            </a:r>
            <a:r>
              <a:rPr lang="ru-RU" sz="8800" b="1" dirty="0">
                <a:solidFill>
                  <a:srgbClr val="C00000"/>
                </a:solidFill>
              </a:rPr>
              <a:t> слово не кидайся, а за </a:t>
            </a:r>
            <a:r>
              <a:rPr lang="ru-RU" sz="8800" b="1" dirty="0" err="1">
                <a:solidFill>
                  <a:srgbClr val="C00000"/>
                </a:solidFill>
              </a:rPr>
              <a:t>грубе</a:t>
            </a:r>
            <a:r>
              <a:rPr lang="ru-RU" sz="8800" b="1" dirty="0">
                <a:solidFill>
                  <a:srgbClr val="C00000"/>
                </a:solidFill>
              </a:rPr>
              <a:t> не </a:t>
            </a:r>
            <a:r>
              <a:rPr lang="ru-RU" sz="8800" b="1" dirty="0" err="1">
                <a:solidFill>
                  <a:srgbClr val="C00000"/>
                </a:solidFill>
              </a:rPr>
              <a:t>гнівайся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8866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10000" b="1" dirty="0">
                <a:solidFill>
                  <a:schemeClr val="accent1">
                    <a:lumMod val="50000"/>
                  </a:schemeClr>
                </a:solidFill>
              </a:rPr>
              <a:t>МОВНІ</a:t>
            </a:r>
            <a:br>
              <a:rPr lang="uk-UA" sz="10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10000" b="1" dirty="0">
                <a:solidFill>
                  <a:schemeClr val="accent1">
                    <a:lumMod val="50000"/>
                  </a:schemeClr>
                </a:solidFill>
              </a:rPr>
              <a:t>ЗАГАДКИ</a:t>
            </a:r>
            <a:endParaRPr lang="ru-RU" sz="10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8866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sz="6000" b="1" dirty="0"/>
            </a:br>
            <a:br>
              <a:rPr lang="ru-RU" sz="6000" b="1" dirty="0"/>
            </a:br>
            <a:br>
              <a:rPr lang="ru-RU" sz="6000" b="1" dirty="0"/>
            </a:br>
            <a:br>
              <a:rPr lang="ru-RU" sz="6000" b="1" dirty="0"/>
            </a:br>
            <a:r>
              <a:rPr lang="ru-RU" sz="6000" b="1" i="1" dirty="0" err="1">
                <a:solidFill>
                  <a:srgbClr val="FF0000"/>
                </a:solidFill>
              </a:rPr>
              <a:t>Маленька</a:t>
            </a:r>
            <a:r>
              <a:rPr lang="ru-RU" sz="6000" b="1" i="1" dirty="0">
                <a:solidFill>
                  <a:srgbClr val="FF0000"/>
                </a:solidFill>
              </a:rPr>
              <a:t>, </a:t>
            </a:r>
            <a:r>
              <a:rPr lang="ru-RU" sz="6000" b="1" i="1" dirty="0" err="1">
                <a:solidFill>
                  <a:srgbClr val="FF0000"/>
                </a:solidFill>
              </a:rPr>
              <a:t>менша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від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мачини</a:t>
            </a:r>
            <a:r>
              <a:rPr lang="ru-RU" sz="6000" b="1" i="1" dirty="0">
                <a:solidFill>
                  <a:srgbClr val="FF0000"/>
                </a:solidFill>
              </a:rPr>
              <a:t>,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 err="1">
                <a:solidFill>
                  <a:srgbClr val="FF0000"/>
                </a:solidFill>
              </a:rPr>
              <a:t>Ні</a:t>
            </a:r>
            <a:r>
              <a:rPr lang="ru-RU" sz="6000" b="1" i="1" dirty="0">
                <a:solidFill>
                  <a:srgbClr val="FF0000"/>
                </a:solidFill>
              </a:rPr>
              <a:t> з ким не стану на </a:t>
            </a:r>
            <a:r>
              <a:rPr lang="ru-RU" sz="6000" b="1" i="1" dirty="0" err="1">
                <a:solidFill>
                  <a:srgbClr val="FF0000"/>
                </a:solidFill>
              </a:rPr>
              <a:t>борню</a:t>
            </a:r>
            <a:r>
              <a:rPr lang="ru-RU" sz="6000" b="1" i="1" dirty="0">
                <a:solidFill>
                  <a:srgbClr val="FF0000"/>
                </a:solidFill>
              </a:rPr>
              <a:t>.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>
                <a:solidFill>
                  <a:srgbClr val="FF0000"/>
                </a:solidFill>
              </a:rPr>
              <a:t>А при </a:t>
            </a:r>
            <a:r>
              <a:rPr lang="ru-RU" sz="6000" b="1" i="1" dirty="0" err="1">
                <a:solidFill>
                  <a:srgbClr val="FF0000"/>
                </a:solidFill>
              </a:rPr>
              <a:t>читанні</a:t>
            </a:r>
            <a:r>
              <a:rPr lang="ru-RU" sz="6000" b="1" i="1" dirty="0">
                <a:solidFill>
                  <a:srgbClr val="FF0000"/>
                </a:solidFill>
              </a:rPr>
              <a:t>, коли треба,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>
                <a:solidFill>
                  <a:srgbClr val="FF0000"/>
                </a:solidFill>
              </a:rPr>
              <a:t>Й </a:t>
            </a:r>
            <a:r>
              <a:rPr lang="ru-RU" sz="6000" b="1" i="1" dirty="0" err="1">
                <a:solidFill>
                  <a:srgbClr val="FF0000"/>
                </a:solidFill>
              </a:rPr>
              <a:t>людини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мову</a:t>
            </a:r>
            <a:r>
              <a:rPr lang="ru-RU" sz="6000" b="1" i="1" dirty="0">
                <a:solidFill>
                  <a:srgbClr val="FF0000"/>
                </a:solidFill>
              </a:rPr>
              <a:t> я </a:t>
            </a:r>
            <a:r>
              <a:rPr lang="ru-RU" sz="6000" b="1" i="1" dirty="0" err="1">
                <a:solidFill>
                  <a:srgbClr val="FF0000"/>
                </a:solidFill>
              </a:rPr>
              <a:t>спиню</a:t>
            </a:r>
            <a:r>
              <a:rPr lang="ru-RU" sz="6000" b="1" i="1" dirty="0">
                <a:solidFill>
                  <a:srgbClr val="FF0000"/>
                </a:solidFill>
              </a:rPr>
              <a:t>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 err="1">
                <a:solidFill>
                  <a:srgbClr val="FF0000"/>
                </a:solidFill>
              </a:rPr>
              <a:t>Що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це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таке</a:t>
            </a:r>
            <a:r>
              <a:rPr lang="ru-RU" sz="6000" b="1" i="1" dirty="0">
                <a:solidFill>
                  <a:srgbClr val="FF0000"/>
                </a:solidFill>
              </a:rPr>
              <a:t>?</a:t>
            </a:r>
            <a:br>
              <a:rPr lang="ru-RU" sz="6000" b="1" i="1" dirty="0">
                <a:solidFill>
                  <a:srgbClr val="FF0000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39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764704"/>
            <a:ext cx="6624736" cy="5040559"/>
          </a:xfrm>
        </p:spPr>
        <p:txBody>
          <a:bodyPr>
            <a:normAutofit/>
          </a:bodyPr>
          <a:lstStyle/>
          <a:p>
            <a:r>
              <a:rPr lang="uk-UA" sz="10000" b="1" dirty="0">
                <a:solidFill>
                  <a:srgbClr val="C00000"/>
                </a:solidFill>
              </a:rPr>
              <a:t>Слово старше за гроші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sz="7300" b="1" i="1" dirty="0">
                <a:solidFill>
                  <a:srgbClr val="FF0000"/>
                </a:solidFill>
              </a:rPr>
            </a:br>
            <a:br>
              <a:rPr lang="ru-RU" sz="7300" b="1" i="1" dirty="0">
                <a:solidFill>
                  <a:srgbClr val="FF0000"/>
                </a:solidFill>
              </a:rPr>
            </a:br>
            <a:br>
              <a:rPr lang="ru-RU" sz="7300" b="1" i="1" dirty="0">
                <a:solidFill>
                  <a:srgbClr val="FF0000"/>
                </a:solidFill>
              </a:rPr>
            </a:br>
            <a:r>
              <a:rPr lang="ru-RU" sz="6700" b="1" i="1" dirty="0" err="1">
                <a:solidFill>
                  <a:srgbClr val="FF0000"/>
                </a:solidFill>
              </a:rPr>
              <a:t>Злита</a:t>
            </a:r>
            <a:r>
              <a:rPr lang="ru-RU" sz="6700" b="1" i="1" dirty="0">
                <a:solidFill>
                  <a:srgbClr val="FF0000"/>
                </a:solidFill>
              </a:rPr>
              <a:t> з хвостиком </a:t>
            </a:r>
            <a:r>
              <a:rPr lang="ru-RU" sz="6700" b="1" i="1" dirty="0" err="1">
                <a:solidFill>
                  <a:srgbClr val="FF0000"/>
                </a:solidFill>
              </a:rPr>
              <a:t>ця</a:t>
            </a:r>
            <a:r>
              <a:rPr lang="ru-RU" sz="6700" b="1" i="1" dirty="0">
                <a:solidFill>
                  <a:srgbClr val="FF0000"/>
                </a:solidFill>
              </a:rPr>
              <a:t> </a:t>
            </a:r>
            <a:r>
              <a:rPr lang="ru-RU" sz="6700" b="1" i="1" dirty="0" err="1">
                <a:solidFill>
                  <a:srgbClr val="FF0000"/>
                </a:solidFill>
              </a:rPr>
              <a:t>крапка</a:t>
            </a:r>
            <a:r>
              <a:rPr lang="ru-RU" sz="6700" b="1" i="1" dirty="0">
                <a:solidFill>
                  <a:srgbClr val="FF0000"/>
                </a:solidFill>
              </a:rPr>
              <a:t>, </a:t>
            </a:r>
            <a:br>
              <a:rPr lang="ru-RU" sz="6700" b="1" i="1" dirty="0">
                <a:solidFill>
                  <a:srgbClr val="FF0000"/>
                </a:solidFill>
              </a:rPr>
            </a:br>
            <a:r>
              <a:rPr lang="ru-RU" sz="6700" b="1" i="1" dirty="0">
                <a:solidFill>
                  <a:srgbClr val="FF0000"/>
                </a:solidFill>
              </a:rPr>
              <a:t>Невелика, </a:t>
            </a:r>
            <a:r>
              <a:rPr lang="ru-RU" sz="6700" b="1" i="1" dirty="0" err="1">
                <a:solidFill>
                  <a:srgbClr val="FF0000"/>
                </a:solidFill>
              </a:rPr>
              <a:t>власне</a:t>
            </a:r>
            <a:r>
              <a:rPr lang="ru-RU" sz="6700" b="1" i="1" dirty="0">
                <a:solidFill>
                  <a:srgbClr val="FF0000"/>
                </a:solidFill>
              </a:rPr>
              <a:t>, лапка. </a:t>
            </a:r>
            <a:br>
              <a:rPr lang="ru-RU" sz="6700" b="1" i="1" dirty="0">
                <a:solidFill>
                  <a:srgbClr val="FF0000"/>
                </a:solidFill>
              </a:rPr>
            </a:br>
            <a:r>
              <a:rPr lang="ru-RU" sz="6700" b="1" i="1" dirty="0" err="1">
                <a:solidFill>
                  <a:srgbClr val="FF0000"/>
                </a:solidFill>
              </a:rPr>
              <a:t>Робить</a:t>
            </a:r>
            <a:r>
              <a:rPr lang="ru-RU" sz="6700" b="1" i="1" dirty="0">
                <a:solidFill>
                  <a:srgbClr val="FF0000"/>
                </a:solidFill>
              </a:rPr>
              <a:t> паузу, </a:t>
            </a:r>
            <a:r>
              <a:rPr lang="ru-RU" sz="6700" b="1" i="1" dirty="0" err="1">
                <a:solidFill>
                  <a:srgbClr val="FF0000"/>
                </a:solidFill>
              </a:rPr>
              <a:t>всім</a:t>
            </a:r>
            <a:r>
              <a:rPr lang="ru-RU" sz="6700" b="1" i="1" dirty="0">
                <a:solidFill>
                  <a:srgbClr val="FF0000"/>
                </a:solidFill>
              </a:rPr>
              <a:t> </a:t>
            </a:r>
            <a:r>
              <a:rPr lang="ru-RU" sz="6700" b="1" i="1" dirty="0" err="1">
                <a:solidFill>
                  <a:srgbClr val="FF0000"/>
                </a:solidFill>
              </a:rPr>
              <a:t>знайома</a:t>
            </a:r>
            <a:r>
              <a:rPr lang="ru-RU" sz="6700" b="1" i="1" dirty="0">
                <a:solidFill>
                  <a:srgbClr val="FF0000"/>
                </a:solidFill>
              </a:rPr>
              <a:t>. </a:t>
            </a:r>
            <a:br>
              <a:rPr lang="ru-RU" sz="6700" b="1" i="1" dirty="0">
                <a:solidFill>
                  <a:srgbClr val="FF0000"/>
                </a:solidFill>
              </a:rPr>
            </a:br>
            <a:r>
              <a:rPr lang="ru-RU" sz="6700" b="1" i="1" dirty="0">
                <a:solidFill>
                  <a:srgbClr val="FF0000"/>
                </a:solidFill>
              </a:rPr>
              <a:t>Як вона </a:t>
            </a:r>
            <a:r>
              <a:rPr lang="ru-RU" sz="6700" b="1" i="1" dirty="0" err="1">
                <a:solidFill>
                  <a:srgbClr val="FF0000"/>
                </a:solidFill>
              </a:rPr>
              <a:t>зоветься</a:t>
            </a:r>
            <a:r>
              <a:rPr lang="ru-RU" sz="6700" b="1" i="1" dirty="0">
                <a:solidFill>
                  <a:srgbClr val="FF0000"/>
                </a:solidFill>
              </a:rPr>
              <a:t> ?</a:t>
            </a:r>
            <a:br>
              <a:rPr lang="ru-RU" sz="6700" dirty="0"/>
            </a:br>
            <a:br>
              <a:rPr lang="ru-RU" sz="5300" dirty="0"/>
            </a:br>
            <a:br>
              <a:rPr lang="ru-RU" sz="5300" b="1" dirty="0"/>
            </a:br>
            <a:endParaRPr lang="ru-RU" sz="5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301208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993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sz="6600" b="1" i="1" dirty="0">
                <a:solidFill>
                  <a:srgbClr val="FF0000"/>
                </a:solidFill>
              </a:rPr>
            </a:br>
            <a:br>
              <a:rPr lang="ru-RU" sz="6600" b="1" i="1" dirty="0">
                <a:solidFill>
                  <a:srgbClr val="FF0000"/>
                </a:solidFill>
              </a:rPr>
            </a:br>
            <a:br>
              <a:rPr lang="ru-RU" sz="6600" b="1" i="1" dirty="0">
                <a:solidFill>
                  <a:srgbClr val="FF0000"/>
                </a:solidFill>
              </a:rPr>
            </a:br>
            <a:br>
              <a:rPr lang="ru-RU" sz="6600" b="1" i="1" dirty="0">
                <a:solidFill>
                  <a:srgbClr val="FF0000"/>
                </a:solidFill>
              </a:rPr>
            </a:br>
            <a:r>
              <a:rPr lang="ru-RU" sz="6000" b="1" i="1" dirty="0" err="1">
                <a:solidFill>
                  <a:srgbClr val="FF0000"/>
                </a:solidFill>
              </a:rPr>
              <a:t>Він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після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речення</a:t>
            </a:r>
            <a:r>
              <a:rPr lang="ru-RU" sz="6000" b="1" i="1" dirty="0">
                <a:solidFill>
                  <a:srgbClr val="FF0000"/>
                </a:solidFill>
              </a:rPr>
              <a:t>, </a:t>
            </a:r>
            <a:r>
              <a:rPr lang="ru-RU" sz="6000" b="1" i="1" dirty="0" err="1">
                <a:solidFill>
                  <a:srgbClr val="FF0000"/>
                </a:solidFill>
              </a:rPr>
              <a:t>цитати</a:t>
            </a:r>
            <a:r>
              <a:rPr lang="ru-RU" sz="6000" b="1" i="1" dirty="0">
                <a:solidFill>
                  <a:srgbClr val="FF0000"/>
                </a:solidFill>
              </a:rPr>
              <a:t>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 err="1">
                <a:solidFill>
                  <a:srgbClr val="FF0000"/>
                </a:solidFill>
              </a:rPr>
              <a:t>Вмостився</a:t>
            </a:r>
            <a:r>
              <a:rPr lang="ru-RU" sz="6000" b="1" i="1" dirty="0">
                <a:solidFill>
                  <a:srgbClr val="FF0000"/>
                </a:solidFill>
              </a:rPr>
              <a:t>, схожий на </a:t>
            </a:r>
            <a:r>
              <a:rPr lang="ru-RU" sz="6000" b="1" i="1" dirty="0" err="1">
                <a:solidFill>
                  <a:srgbClr val="FF0000"/>
                </a:solidFill>
              </a:rPr>
              <a:t>гачок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 err="1">
                <a:solidFill>
                  <a:srgbClr val="FF0000"/>
                </a:solidFill>
              </a:rPr>
              <a:t>Всіх</a:t>
            </a:r>
            <a:r>
              <a:rPr lang="ru-RU" sz="6000" b="1" i="1" dirty="0">
                <a:solidFill>
                  <a:srgbClr val="FF0000"/>
                </a:solidFill>
              </a:rPr>
              <a:t> нас </a:t>
            </a:r>
            <a:r>
              <a:rPr lang="ru-RU" sz="6000" b="1" i="1" dirty="0" err="1">
                <a:solidFill>
                  <a:srgbClr val="FF0000"/>
                </a:solidFill>
              </a:rPr>
              <a:t>примушує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питати</a:t>
            </a:r>
            <a:r>
              <a:rPr lang="ru-RU" sz="6000" b="1" i="1" dirty="0">
                <a:solidFill>
                  <a:srgbClr val="FF0000"/>
                </a:solidFill>
              </a:rPr>
              <a:t>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>
                <a:solidFill>
                  <a:srgbClr val="FF0000"/>
                </a:solidFill>
              </a:rPr>
              <a:t>А сам </a:t>
            </a:r>
            <a:r>
              <a:rPr lang="ru-RU" sz="6000" b="1" i="1" dirty="0" err="1">
                <a:solidFill>
                  <a:srgbClr val="FF0000"/>
                </a:solidFill>
              </a:rPr>
              <a:t>ні</a:t>
            </a:r>
            <a:r>
              <a:rPr lang="ru-RU" sz="6000" b="1" i="1" dirty="0">
                <a:solidFill>
                  <a:srgbClr val="FF0000"/>
                </a:solidFill>
              </a:rPr>
              <a:t> пари з </a:t>
            </a:r>
            <a:r>
              <a:rPr lang="ru-RU" sz="6000" b="1" i="1" dirty="0" err="1">
                <a:solidFill>
                  <a:srgbClr val="FF0000"/>
                </a:solidFill>
              </a:rPr>
              <a:t>вуст</a:t>
            </a:r>
            <a:r>
              <a:rPr lang="ru-RU" sz="6000" b="1" i="1" dirty="0">
                <a:solidFill>
                  <a:srgbClr val="FF0000"/>
                </a:solidFill>
              </a:rPr>
              <a:t> — </a:t>
            </a:r>
            <a:r>
              <a:rPr lang="ru-RU" sz="6000" b="1" i="1" dirty="0" err="1">
                <a:solidFill>
                  <a:srgbClr val="FF0000"/>
                </a:solidFill>
              </a:rPr>
              <a:t>мовчок</a:t>
            </a:r>
            <a:br>
              <a:rPr lang="ru-RU" sz="6000" b="1" i="1" dirty="0">
                <a:solidFill>
                  <a:srgbClr val="FF0000"/>
                </a:solidFill>
              </a:rPr>
            </a:br>
            <a:br>
              <a:rPr lang="ru-RU" sz="6000" b="1" i="1" dirty="0">
                <a:solidFill>
                  <a:srgbClr val="FF0000"/>
                </a:solidFill>
              </a:rPr>
            </a:br>
            <a:br>
              <a:rPr lang="ru-RU" sz="6600" dirty="0"/>
            </a:b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512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sz="6700" b="1" i="1" dirty="0">
                <a:solidFill>
                  <a:srgbClr val="FF0000"/>
                </a:solidFill>
              </a:rPr>
            </a:br>
            <a:br>
              <a:rPr lang="ru-RU" sz="6700" b="1" i="1" dirty="0">
                <a:solidFill>
                  <a:srgbClr val="FF0000"/>
                </a:solidFill>
              </a:rPr>
            </a:br>
            <a:r>
              <a:rPr lang="ru-RU" sz="6700" b="1" i="1" dirty="0" err="1">
                <a:solidFill>
                  <a:srgbClr val="FF0000"/>
                </a:solidFill>
              </a:rPr>
              <a:t>Що</a:t>
            </a:r>
            <a:r>
              <a:rPr lang="ru-RU" sz="6700" b="1" i="1" dirty="0">
                <a:solidFill>
                  <a:srgbClr val="FF0000"/>
                </a:solidFill>
              </a:rPr>
              <a:t> за знак - </a:t>
            </a:r>
            <a:r>
              <a:rPr lang="ru-RU" sz="6700" b="1" i="1" dirty="0" err="1">
                <a:solidFill>
                  <a:srgbClr val="FF0000"/>
                </a:solidFill>
              </a:rPr>
              <a:t>стрункий</a:t>
            </a:r>
            <a:r>
              <a:rPr lang="ru-RU" sz="6700" b="1" i="1" dirty="0">
                <a:solidFill>
                  <a:srgbClr val="FF0000"/>
                </a:solidFill>
              </a:rPr>
              <a:t> як </a:t>
            </a:r>
            <a:r>
              <a:rPr lang="ru-RU" sz="6700" b="1" i="1" dirty="0" err="1">
                <a:solidFill>
                  <a:srgbClr val="FF0000"/>
                </a:solidFill>
              </a:rPr>
              <a:t>спис</a:t>
            </a:r>
            <a:r>
              <a:rPr lang="ru-RU" sz="6700" b="1" i="1" dirty="0">
                <a:solidFill>
                  <a:srgbClr val="FF0000"/>
                </a:solidFill>
              </a:rPr>
              <a:t>. </a:t>
            </a:r>
            <a:br>
              <a:rPr lang="ru-RU" sz="6700" b="1" i="1" dirty="0">
                <a:solidFill>
                  <a:srgbClr val="FF0000"/>
                </a:solidFill>
              </a:rPr>
            </a:br>
            <a:r>
              <a:rPr lang="ru-RU" sz="6700" b="1" i="1" dirty="0" err="1">
                <a:solidFill>
                  <a:srgbClr val="FF0000"/>
                </a:solidFill>
              </a:rPr>
              <a:t>Він</a:t>
            </a:r>
            <a:r>
              <a:rPr lang="ru-RU" sz="6700" b="1" i="1" dirty="0">
                <a:solidFill>
                  <a:srgbClr val="FF0000"/>
                </a:solidFill>
              </a:rPr>
              <a:t> над </a:t>
            </a:r>
            <a:r>
              <a:rPr lang="ru-RU" sz="6700" b="1" i="1" dirty="0" err="1">
                <a:solidFill>
                  <a:srgbClr val="FF0000"/>
                </a:solidFill>
              </a:rPr>
              <a:t>крапкою</a:t>
            </a:r>
            <a:r>
              <a:rPr lang="ru-RU" sz="6700" b="1" i="1" dirty="0">
                <a:solidFill>
                  <a:srgbClr val="FF0000"/>
                </a:solidFill>
              </a:rPr>
              <a:t> завис. </a:t>
            </a:r>
            <a:br>
              <a:rPr lang="ru-RU" sz="6700" b="1" i="1" dirty="0">
                <a:solidFill>
                  <a:srgbClr val="FF0000"/>
                </a:solidFill>
              </a:rPr>
            </a:br>
            <a:r>
              <a:rPr lang="ru-RU" sz="6700" b="1" i="1" dirty="0" err="1">
                <a:solidFill>
                  <a:srgbClr val="FF0000"/>
                </a:solidFill>
              </a:rPr>
              <a:t>Спонука</a:t>
            </a:r>
            <a:r>
              <a:rPr lang="ru-RU" sz="6700" b="1" i="1" dirty="0">
                <a:solidFill>
                  <a:srgbClr val="FF0000"/>
                </a:solidFill>
              </a:rPr>
              <a:t> до </a:t>
            </a:r>
            <a:r>
              <a:rPr lang="ru-RU" sz="6700" b="1" i="1" dirty="0" err="1">
                <a:solidFill>
                  <a:srgbClr val="FF0000"/>
                </a:solidFill>
              </a:rPr>
              <a:t>поклику</a:t>
            </a:r>
            <a:r>
              <a:rPr lang="ru-RU" sz="6700" b="1" i="1" dirty="0">
                <a:solidFill>
                  <a:srgbClr val="FF0000"/>
                </a:solidFill>
              </a:rPr>
              <a:t>, </a:t>
            </a:r>
            <a:br>
              <a:rPr lang="ru-RU" sz="6700" b="1" i="1" dirty="0">
                <a:solidFill>
                  <a:srgbClr val="FF0000"/>
                </a:solidFill>
              </a:rPr>
            </a:br>
            <a:r>
              <a:rPr lang="ru-RU" sz="6700" b="1" i="1" dirty="0" err="1">
                <a:solidFill>
                  <a:srgbClr val="FF0000"/>
                </a:solidFill>
              </a:rPr>
              <a:t>Хто</a:t>
            </a:r>
            <a:r>
              <a:rPr lang="ru-RU" sz="6700" b="1" i="1" dirty="0">
                <a:solidFill>
                  <a:srgbClr val="FF0000"/>
                </a:solidFill>
              </a:rPr>
              <a:t> ж </a:t>
            </a:r>
            <a:r>
              <a:rPr lang="ru-RU" sz="6700" b="1" i="1" dirty="0" err="1">
                <a:solidFill>
                  <a:srgbClr val="FF0000"/>
                </a:solidFill>
              </a:rPr>
              <a:t>бо</a:t>
            </a:r>
            <a:r>
              <a:rPr lang="ru-RU" sz="6700" b="1" i="1" dirty="0">
                <a:solidFill>
                  <a:srgbClr val="FF0000"/>
                </a:solidFill>
              </a:rPr>
              <a:t> </a:t>
            </a:r>
            <a:r>
              <a:rPr lang="ru-RU" sz="6700" b="1" i="1" dirty="0" err="1">
                <a:solidFill>
                  <a:srgbClr val="FF0000"/>
                </a:solidFill>
              </a:rPr>
              <a:t>він</a:t>
            </a:r>
            <a:r>
              <a:rPr lang="ru-RU" sz="6700" b="1" i="1" dirty="0">
                <a:solidFill>
                  <a:srgbClr val="FF0000"/>
                </a:solidFill>
              </a:rPr>
              <a:t>?</a:t>
            </a:r>
            <a:br>
              <a:rPr lang="ru-RU" sz="6700" b="1" i="1" dirty="0">
                <a:solidFill>
                  <a:srgbClr val="FF0000"/>
                </a:solidFill>
              </a:rPr>
            </a:b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005064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819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84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r>
              <a:rPr lang="ru-RU" sz="6000" b="1" i="1" dirty="0" err="1">
                <a:solidFill>
                  <a:srgbClr val="FF0000"/>
                </a:solidFill>
              </a:rPr>
              <a:t>Хоч</a:t>
            </a:r>
            <a:r>
              <a:rPr lang="ru-RU" sz="6000" b="1" i="1" dirty="0">
                <a:solidFill>
                  <a:srgbClr val="FF0000"/>
                </a:solidFill>
              </a:rPr>
              <a:t> в </a:t>
            </a:r>
            <a:r>
              <a:rPr lang="ru-RU" sz="6000" b="1" i="1" dirty="0" err="1">
                <a:solidFill>
                  <a:srgbClr val="FF0000"/>
                </a:solidFill>
              </a:rPr>
              <a:t>усній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мові</a:t>
            </a:r>
            <a:r>
              <a:rPr lang="ru-RU" sz="6000" b="1" i="1" dirty="0">
                <a:solidFill>
                  <a:srgbClr val="FF0000"/>
                </a:solidFill>
              </a:rPr>
              <a:t> нас </a:t>
            </a:r>
            <a:r>
              <a:rPr lang="ru-RU" sz="6000" b="1" i="1" dirty="0" err="1">
                <a:solidFill>
                  <a:srgbClr val="FF0000"/>
                </a:solidFill>
              </a:rPr>
              <a:t>немає</a:t>
            </a:r>
            <a:r>
              <a:rPr lang="ru-RU" sz="6000" b="1" i="1" dirty="0">
                <a:solidFill>
                  <a:srgbClr val="FF0000"/>
                </a:solidFill>
              </a:rPr>
              <a:t>,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>
                <a:solidFill>
                  <a:srgbClr val="FF0000"/>
                </a:solidFill>
              </a:rPr>
              <a:t>а на </a:t>
            </a:r>
            <a:r>
              <a:rPr lang="ru-RU" sz="6000" b="1" i="1" dirty="0" err="1">
                <a:solidFill>
                  <a:srgbClr val="FF0000"/>
                </a:solidFill>
              </a:rPr>
              <a:t>папері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мовчимо</a:t>
            </a:r>
            <a:r>
              <a:rPr lang="ru-RU" sz="6000" b="1" i="1" dirty="0">
                <a:solidFill>
                  <a:srgbClr val="FF0000"/>
                </a:solidFill>
              </a:rPr>
              <a:t>,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>
                <a:solidFill>
                  <a:srgbClr val="FF0000"/>
                </a:solidFill>
              </a:rPr>
              <a:t>та все, </a:t>
            </a:r>
            <a:r>
              <a:rPr lang="ru-RU" sz="6000" b="1" i="1" dirty="0" err="1">
                <a:solidFill>
                  <a:srgbClr val="FF0000"/>
                </a:solidFill>
              </a:rPr>
              <a:t>що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ти</a:t>
            </a:r>
            <a:r>
              <a:rPr lang="ru-RU" sz="6000" b="1" i="1" dirty="0">
                <a:solidFill>
                  <a:srgbClr val="FF0000"/>
                </a:solidFill>
              </a:rPr>
              <a:t> </a:t>
            </a:r>
            <a:r>
              <a:rPr lang="ru-RU" sz="6000" b="1" i="1" dirty="0" err="1">
                <a:solidFill>
                  <a:srgbClr val="FF0000"/>
                </a:solidFill>
              </a:rPr>
              <a:t>читаєш</a:t>
            </a:r>
            <a:r>
              <a:rPr lang="ru-RU" sz="6000" b="1" i="1" dirty="0">
                <a:solidFill>
                  <a:srgbClr val="FF0000"/>
                </a:solidFill>
              </a:rPr>
              <a:t>, </a:t>
            </a:r>
            <a:r>
              <a:rPr lang="ru-RU" sz="6000" b="1" i="1" dirty="0" err="1">
                <a:solidFill>
                  <a:srgbClr val="FF0000"/>
                </a:solidFill>
              </a:rPr>
              <a:t>друже</a:t>
            </a:r>
            <a:r>
              <a:rPr lang="ru-RU" sz="6000" b="1" i="1" dirty="0">
                <a:solidFill>
                  <a:srgbClr val="FF0000"/>
                </a:solidFill>
              </a:rPr>
              <a:t>,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 err="1">
                <a:solidFill>
                  <a:srgbClr val="FF0000"/>
                </a:solidFill>
              </a:rPr>
              <a:t>сприймати</a:t>
            </a:r>
            <a:r>
              <a:rPr lang="ru-RU" sz="6000" b="1" i="1" dirty="0">
                <a:solidFill>
                  <a:srgbClr val="FF0000"/>
                </a:solidFill>
              </a:rPr>
              <a:t> правильно </a:t>
            </a:r>
            <a:r>
              <a:rPr lang="ru-RU" sz="6000" b="1" i="1" dirty="0" err="1">
                <a:solidFill>
                  <a:srgbClr val="FF0000"/>
                </a:solidFill>
              </a:rPr>
              <a:t>вчимо</a:t>
            </a:r>
            <a:r>
              <a:rPr lang="ru-RU" sz="6000" b="1" i="1" dirty="0">
                <a:solidFill>
                  <a:srgbClr val="FF0000"/>
                </a:solidFill>
              </a:rPr>
              <a:t>.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6000" b="1" i="1" dirty="0">
                <a:solidFill>
                  <a:srgbClr val="FF0000"/>
                </a:solidFill>
              </a:rPr>
              <a:t> </a:t>
            </a:r>
            <a:r>
              <a:rPr lang="ru-RU" sz="6000" b="1" i="1" dirty="0" err="1">
                <a:solidFill>
                  <a:srgbClr val="FF0000"/>
                </a:solidFill>
              </a:rPr>
              <a:t>Хто</a:t>
            </a:r>
            <a:r>
              <a:rPr lang="ru-RU" sz="6000" b="1" i="1" dirty="0">
                <a:solidFill>
                  <a:srgbClr val="FF0000"/>
                </a:solidFill>
              </a:rPr>
              <a:t> ми? </a:t>
            </a:r>
            <a:br>
              <a:rPr lang="ru-RU" sz="6000" b="1" i="1" dirty="0">
                <a:solidFill>
                  <a:srgbClr val="FF0000"/>
                </a:solidFill>
              </a:rPr>
            </a:br>
            <a:r>
              <a:rPr lang="ru-RU" sz="5300" dirty="0"/>
              <a:t>                                 </a:t>
            </a:r>
            <a:br>
              <a:rPr lang="ru-RU" sz="5300" dirty="0"/>
            </a:br>
            <a:endParaRPr lang="ru-RU" sz="5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8190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r>
              <a:rPr lang="ru-RU" sz="4900" b="1" i="1" dirty="0">
                <a:solidFill>
                  <a:srgbClr val="FF0000"/>
                </a:solidFill>
              </a:rPr>
              <a:t>З </a:t>
            </a:r>
            <a:r>
              <a:rPr lang="ru-RU" sz="4900" b="1" i="1" dirty="0" err="1">
                <a:solidFill>
                  <a:srgbClr val="FF0000"/>
                </a:solidFill>
              </a:rPr>
              <a:t>однієї</a:t>
            </a:r>
            <a:r>
              <a:rPr lang="ru-RU" sz="4900" b="1" i="1" dirty="0">
                <a:solidFill>
                  <a:srgbClr val="FF0000"/>
                </a:solidFill>
              </a:rPr>
              <a:t> ми </a:t>
            </a:r>
            <a:r>
              <a:rPr lang="ru-RU" sz="4900" b="1" i="1" dirty="0" err="1">
                <a:solidFill>
                  <a:srgbClr val="FF0000"/>
                </a:solidFill>
              </a:rPr>
              <a:t>родини</a:t>
            </a:r>
            <a:r>
              <a:rPr lang="ru-RU" sz="4900" b="1" i="1" dirty="0">
                <a:solidFill>
                  <a:srgbClr val="FF0000"/>
                </a:solidFill>
              </a:rPr>
              <a:t> 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 err="1">
                <a:solidFill>
                  <a:srgbClr val="FF0000"/>
                </a:solidFill>
              </a:rPr>
              <a:t>від</a:t>
            </a:r>
            <a:r>
              <a:rPr lang="ru-RU" sz="4900" b="1" i="1" dirty="0">
                <a:solidFill>
                  <a:srgbClr val="FF0000"/>
                </a:solidFill>
              </a:rPr>
              <a:t> </a:t>
            </a:r>
            <a:r>
              <a:rPr lang="ru-RU" sz="4900" b="1" i="1" dirty="0" err="1">
                <a:solidFill>
                  <a:srgbClr val="FF0000"/>
                </a:solidFill>
              </a:rPr>
              <a:t>Андрія</a:t>
            </a:r>
            <a:r>
              <a:rPr lang="ru-RU" sz="4900" b="1" i="1" dirty="0">
                <a:solidFill>
                  <a:srgbClr val="FF0000"/>
                </a:solidFill>
              </a:rPr>
              <a:t> до </a:t>
            </a:r>
            <a:r>
              <a:rPr lang="ru-RU" sz="4900" b="1" i="1" dirty="0" err="1">
                <a:solidFill>
                  <a:srgbClr val="FF0000"/>
                </a:solidFill>
              </a:rPr>
              <a:t>Ярини</a:t>
            </a:r>
            <a:r>
              <a:rPr lang="ru-RU" sz="4900" b="1" i="1" dirty="0">
                <a:solidFill>
                  <a:srgbClr val="FF0000"/>
                </a:solidFill>
              </a:rPr>
              <a:t>.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>
                <a:solidFill>
                  <a:srgbClr val="FF0000"/>
                </a:solidFill>
              </a:rPr>
              <a:t>Як по одному, </a:t>
            </a:r>
            <a:r>
              <a:rPr lang="ru-RU" sz="4900" b="1" i="1" dirty="0" err="1">
                <a:solidFill>
                  <a:srgbClr val="FF0000"/>
                </a:solidFill>
              </a:rPr>
              <a:t>самі</a:t>
            </a:r>
            <a:r>
              <a:rPr lang="ru-RU" sz="4900" b="1" i="1" dirty="0">
                <a:solidFill>
                  <a:srgbClr val="FF0000"/>
                </a:solidFill>
              </a:rPr>
              <a:t>,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>
                <a:solidFill>
                  <a:srgbClr val="FF0000"/>
                </a:solidFill>
              </a:rPr>
              <a:t>ми </a:t>
            </a:r>
            <a:r>
              <a:rPr lang="ru-RU" sz="4900" b="1" i="1" dirty="0" err="1">
                <a:solidFill>
                  <a:srgbClr val="FF0000"/>
                </a:solidFill>
              </a:rPr>
              <a:t>буваємо</a:t>
            </a:r>
            <a:r>
              <a:rPr lang="ru-RU" sz="4900" b="1" i="1" dirty="0">
                <a:solidFill>
                  <a:srgbClr val="FF0000"/>
                </a:solidFill>
              </a:rPr>
              <a:t> </a:t>
            </a:r>
            <a:r>
              <a:rPr lang="ru-RU" sz="4900" b="1" i="1" dirty="0" err="1">
                <a:solidFill>
                  <a:srgbClr val="FF0000"/>
                </a:solidFill>
              </a:rPr>
              <a:t>німі</a:t>
            </a:r>
            <a:r>
              <a:rPr lang="ru-RU" sz="4900" b="1" i="1" dirty="0">
                <a:solidFill>
                  <a:srgbClr val="FF0000"/>
                </a:solidFill>
              </a:rPr>
              <a:t>,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 err="1">
                <a:solidFill>
                  <a:srgbClr val="FF0000"/>
                </a:solidFill>
              </a:rPr>
              <a:t>хоч</a:t>
            </a:r>
            <a:r>
              <a:rPr lang="ru-RU" sz="4900" b="1" i="1" dirty="0">
                <a:solidFill>
                  <a:srgbClr val="FF0000"/>
                </a:solidFill>
              </a:rPr>
              <a:t> і </a:t>
            </a:r>
            <a:r>
              <a:rPr lang="ru-RU" sz="4900" b="1" i="1" dirty="0" err="1">
                <a:solidFill>
                  <a:srgbClr val="FF0000"/>
                </a:solidFill>
              </a:rPr>
              <a:t>маєм</a:t>
            </a:r>
            <a:r>
              <a:rPr lang="ru-RU" sz="4900" b="1" i="1" dirty="0">
                <a:solidFill>
                  <a:srgbClr val="FF0000"/>
                </a:solidFill>
              </a:rPr>
              <a:t> </a:t>
            </a:r>
            <a:r>
              <a:rPr lang="ru-RU" sz="4900" b="1" i="1" dirty="0" err="1">
                <a:solidFill>
                  <a:srgbClr val="FF0000"/>
                </a:solidFill>
              </a:rPr>
              <a:t>різні</a:t>
            </a:r>
            <a:r>
              <a:rPr lang="ru-RU" sz="4900" b="1" i="1" dirty="0">
                <a:solidFill>
                  <a:srgbClr val="FF0000"/>
                </a:solidFill>
              </a:rPr>
              <a:t> </a:t>
            </a:r>
            <a:r>
              <a:rPr lang="ru-RU" sz="4900" b="1" i="1" dirty="0" err="1">
                <a:solidFill>
                  <a:srgbClr val="FF0000"/>
                </a:solidFill>
              </a:rPr>
              <a:t>назви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>
                <a:solidFill>
                  <a:srgbClr val="FF0000"/>
                </a:solidFill>
              </a:rPr>
              <a:t>й добре </a:t>
            </a:r>
            <a:r>
              <a:rPr lang="ru-RU" sz="4900" b="1" i="1" dirty="0" err="1">
                <a:solidFill>
                  <a:srgbClr val="FF0000"/>
                </a:solidFill>
              </a:rPr>
              <a:t>знаєте</a:t>
            </a:r>
            <a:r>
              <a:rPr lang="ru-RU" sz="4900" b="1" i="1" dirty="0">
                <a:solidFill>
                  <a:srgbClr val="FF0000"/>
                </a:solidFill>
              </a:rPr>
              <a:t> </a:t>
            </a:r>
            <a:r>
              <a:rPr lang="ru-RU" sz="4900" b="1" i="1" dirty="0" err="1">
                <a:solidFill>
                  <a:srgbClr val="FF0000"/>
                </a:solidFill>
              </a:rPr>
              <a:t>всіх</a:t>
            </a:r>
            <a:r>
              <a:rPr lang="ru-RU" sz="4900" b="1" i="1" dirty="0">
                <a:solidFill>
                  <a:srgbClr val="FF0000"/>
                </a:solidFill>
              </a:rPr>
              <a:t> нас </a:t>
            </a:r>
            <a:r>
              <a:rPr lang="ru-RU" sz="4900" b="1" i="1" dirty="0" err="1">
                <a:solidFill>
                  <a:srgbClr val="FF0000"/>
                </a:solidFill>
              </a:rPr>
              <a:t>ви</a:t>
            </a:r>
            <a:r>
              <a:rPr lang="ru-RU" sz="4900" b="1" i="1" dirty="0">
                <a:solidFill>
                  <a:srgbClr val="FF0000"/>
                </a:solidFill>
              </a:rPr>
              <a:t>.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 err="1">
                <a:solidFill>
                  <a:srgbClr val="FF0000"/>
                </a:solidFill>
              </a:rPr>
              <a:t>Певним</a:t>
            </a:r>
            <a:r>
              <a:rPr lang="ru-RU" sz="4900" b="1" i="1" dirty="0">
                <a:solidFill>
                  <a:srgbClr val="FF0000"/>
                </a:solidFill>
              </a:rPr>
              <a:t> </a:t>
            </a:r>
            <a:r>
              <a:rPr lang="ru-RU" sz="4900" b="1" i="1" dirty="0" err="1">
                <a:solidFill>
                  <a:srgbClr val="FF0000"/>
                </a:solidFill>
              </a:rPr>
              <a:t>станемо</a:t>
            </a:r>
            <a:r>
              <a:rPr lang="ru-RU" sz="4900" b="1" i="1" dirty="0">
                <a:solidFill>
                  <a:srgbClr val="FF0000"/>
                </a:solidFill>
              </a:rPr>
              <a:t> рядком -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 err="1">
                <a:solidFill>
                  <a:srgbClr val="FF0000"/>
                </a:solidFill>
              </a:rPr>
              <a:t>заговоримо</a:t>
            </a:r>
            <a:r>
              <a:rPr lang="ru-RU" sz="4900" b="1" i="1" dirty="0">
                <a:solidFill>
                  <a:srgbClr val="FF0000"/>
                </a:solidFill>
              </a:rPr>
              <a:t> ладком.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>
                <a:solidFill>
                  <a:srgbClr val="FF0000"/>
                </a:solidFill>
              </a:rPr>
              <a:t>Ми - </a:t>
            </a:r>
            <a:r>
              <a:rPr lang="ru-RU" sz="4900" b="1" i="1" dirty="0" err="1">
                <a:solidFill>
                  <a:srgbClr val="FF0000"/>
                </a:solidFill>
              </a:rPr>
              <a:t>писемності</a:t>
            </a:r>
            <a:r>
              <a:rPr lang="ru-RU" sz="4900" b="1" i="1" dirty="0">
                <a:solidFill>
                  <a:srgbClr val="FF0000"/>
                </a:solidFill>
              </a:rPr>
              <a:t> основа.</a:t>
            </a:r>
            <a:br>
              <a:rPr lang="ru-RU" sz="4900" b="1" i="1" dirty="0">
                <a:solidFill>
                  <a:srgbClr val="FF0000"/>
                </a:solidFill>
              </a:rPr>
            </a:br>
            <a:r>
              <a:rPr lang="ru-RU" sz="4900" b="1" i="1" dirty="0">
                <a:solidFill>
                  <a:srgbClr val="FF0000"/>
                </a:solidFill>
              </a:rPr>
              <a:t>А без нас </a:t>
            </a:r>
            <a:r>
              <a:rPr lang="ru-RU" sz="4900" b="1" i="1" dirty="0" err="1">
                <a:solidFill>
                  <a:srgbClr val="FF0000"/>
                </a:solidFill>
              </a:rPr>
              <a:t>ніхто</a:t>
            </a:r>
            <a:r>
              <a:rPr lang="ru-RU" sz="4900" b="1" i="1" dirty="0">
                <a:solidFill>
                  <a:srgbClr val="FF0000"/>
                </a:solidFill>
              </a:rPr>
              <a:t> </a:t>
            </a:r>
            <a:r>
              <a:rPr lang="ru-RU" sz="4900" b="1" i="1" dirty="0" err="1">
                <a:solidFill>
                  <a:srgbClr val="FF0000"/>
                </a:solidFill>
              </a:rPr>
              <a:t>ні</a:t>
            </a:r>
            <a:r>
              <a:rPr lang="ru-RU" sz="4900" b="1" i="1" dirty="0">
                <a:solidFill>
                  <a:srgbClr val="FF0000"/>
                </a:solidFill>
              </a:rPr>
              <a:t> слова!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8190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10000" b="1" dirty="0">
                <a:solidFill>
                  <a:schemeClr val="tx2">
                    <a:lumMod val="75000"/>
                  </a:schemeClr>
                </a:solidFill>
              </a:rPr>
              <a:t>ДЯКУЮ ЗА УВАГУ</a:t>
            </a:r>
            <a:endParaRPr lang="ru-RU" sz="10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88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uk-UA" sz="10000" b="1" dirty="0">
                <a:solidFill>
                  <a:srgbClr val="C00000"/>
                </a:solidFill>
              </a:rPr>
            </a:br>
            <a:r>
              <a:rPr lang="uk-UA" sz="10000" b="1" dirty="0">
                <a:solidFill>
                  <a:srgbClr val="C00000"/>
                </a:solidFill>
              </a:rPr>
              <a:t>Слово до слова – зложиться мова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10000" b="1" dirty="0">
                <a:solidFill>
                  <a:srgbClr val="C00000"/>
                </a:solidFill>
              </a:rPr>
              <a:t>Слово без діла нічого не варте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10000" b="1" dirty="0">
                <a:solidFill>
                  <a:srgbClr val="C00000"/>
                </a:solidFill>
              </a:rPr>
              <a:t>Від гарних слів язик не облізе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10000" b="1" dirty="0">
                <a:solidFill>
                  <a:srgbClr val="C00000"/>
                </a:solidFill>
              </a:rPr>
              <a:t>Від ласкавих слів затихає гнів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10000" b="1" dirty="0">
                <a:solidFill>
                  <a:srgbClr val="C00000"/>
                </a:solidFill>
              </a:rPr>
              <a:t>Слово чемне кожному приємне</a:t>
            </a:r>
            <a:endParaRPr lang="ru-RU" sz="10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7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ru-RU" sz="8800" dirty="0">
                <a:solidFill>
                  <a:srgbClr val="C00000"/>
                </a:solidFill>
              </a:rPr>
            </a:br>
            <a:br>
              <a:rPr lang="ru-RU" sz="8800" dirty="0">
                <a:solidFill>
                  <a:srgbClr val="C00000"/>
                </a:solidFill>
              </a:rPr>
            </a:br>
            <a:r>
              <a:rPr lang="ru-RU" sz="8800" b="1" dirty="0" err="1">
                <a:solidFill>
                  <a:srgbClr val="C00000"/>
                </a:solidFill>
              </a:rPr>
              <a:t>Хто</a:t>
            </a:r>
            <a:r>
              <a:rPr lang="ru-RU" sz="8800" b="1" dirty="0">
                <a:solidFill>
                  <a:srgbClr val="C00000"/>
                </a:solidFill>
              </a:rPr>
              <a:t> </a:t>
            </a:r>
            <a:r>
              <a:rPr lang="ru-RU" sz="8800" b="1" dirty="0" err="1">
                <a:solidFill>
                  <a:srgbClr val="C00000"/>
                </a:solidFill>
              </a:rPr>
              <a:t>мови</a:t>
            </a:r>
            <a:r>
              <a:rPr lang="ru-RU" sz="8800" b="1" dirty="0">
                <a:solidFill>
                  <a:srgbClr val="C00000"/>
                </a:solidFill>
              </a:rPr>
              <a:t> </a:t>
            </a:r>
            <a:r>
              <a:rPr lang="ru-RU" sz="8800" b="1" dirty="0" err="1">
                <a:solidFill>
                  <a:srgbClr val="C00000"/>
                </a:solidFill>
              </a:rPr>
              <a:t>своєї</a:t>
            </a:r>
            <a:r>
              <a:rPr lang="ru-RU" sz="8800" b="1" dirty="0">
                <a:solidFill>
                  <a:srgbClr val="C00000"/>
                </a:solidFill>
              </a:rPr>
              <a:t> </a:t>
            </a:r>
            <a:r>
              <a:rPr lang="ru-RU" sz="8800" b="1" dirty="0" err="1">
                <a:solidFill>
                  <a:srgbClr val="C00000"/>
                </a:solidFill>
              </a:rPr>
              <a:t>цурається</a:t>
            </a:r>
            <a:r>
              <a:rPr lang="ru-RU" sz="8800" b="1" dirty="0">
                <a:solidFill>
                  <a:srgbClr val="C00000"/>
                </a:solidFill>
              </a:rPr>
              <a:t>, хай сам себе </a:t>
            </a:r>
            <a:r>
              <a:rPr lang="ru-RU" sz="8800" b="1" dirty="0" err="1">
                <a:solidFill>
                  <a:srgbClr val="C00000"/>
                </a:solidFill>
              </a:rPr>
              <a:t>стидається</a:t>
            </a:r>
            <a:br>
              <a:rPr lang="ru-RU" sz="8800" b="1" dirty="0">
                <a:solidFill>
                  <a:srgbClr val="C00000"/>
                </a:solidFill>
              </a:rPr>
            </a:b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02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478</Words>
  <Application>Microsoft Office PowerPoint</Application>
  <PresentationFormat>Экран (4:3)</PresentationFormat>
  <Paragraphs>35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Arial</vt:lpstr>
      <vt:lpstr>Calibri</vt:lpstr>
      <vt:lpstr>Тема Office</vt:lpstr>
      <vt:lpstr>РІДНА МОВА У ФОЛЬКЛОРІ</vt:lpstr>
      <vt:lpstr>ПРИСЛІВ’Я І ПРИКАЗКИ</vt:lpstr>
      <vt:lpstr>Слово старше за гроші</vt:lpstr>
      <vt:lpstr> Слово до слова – зложиться мова</vt:lpstr>
      <vt:lpstr>Слово без діла нічого не варте</vt:lpstr>
      <vt:lpstr>Від гарних слів язик не облізе</vt:lpstr>
      <vt:lpstr>Від ласкавих слів затихає гнів</vt:lpstr>
      <vt:lpstr>Слово чемне кожному приємне</vt:lpstr>
      <vt:lpstr>  Хто мови своєї цурається, хай сам себе стидається </vt:lpstr>
      <vt:lpstr> Коня керують уздами, а чоловіка — словами</vt:lpstr>
      <vt:lpstr> Не кидай слова на вітер </vt:lpstr>
      <vt:lpstr> Удар забувається, а слово пам'ятається</vt:lpstr>
      <vt:lpstr>  Щире слово, добре діло душу й серце обігріло </vt:lpstr>
      <vt:lpstr>Яка голова, така й мова</vt:lpstr>
      <vt:lpstr> Слово - не горобець: вилетить - не спіймаєш</vt:lpstr>
      <vt:lpstr>Мова попереду ніг біжить</vt:lpstr>
      <vt:lpstr> Мова і то розкаже, чого голова не відає</vt:lpstr>
      <vt:lpstr> Хто мови своєї цурається, хай сам себе стидається</vt:lpstr>
      <vt:lpstr> Рідна мова - не полова: її за вітром не розвієш</vt:lpstr>
      <vt:lpstr>Не кидай слова на вітер</vt:lpstr>
      <vt:lpstr> Птицю пізнати по пір'ю, а людину по мові</vt:lpstr>
      <vt:lpstr> Красне слово — золотий ключ</vt:lpstr>
      <vt:lpstr> Краще переконувати словами, як кулаками</vt:lpstr>
      <vt:lpstr> Словом і місто можна збудувати </vt:lpstr>
      <vt:lpstr> Який розум, така й мова </vt:lpstr>
      <vt:lpstr> Правдиве слово - як ліки: гірко, зате виліковує</vt:lpstr>
      <vt:lpstr> На ласкаве слово не кидайся, а за грубе не гнівайся</vt:lpstr>
      <vt:lpstr>МОВНІ ЗАГАДКИ</vt:lpstr>
      <vt:lpstr>    Маленька, менша від мачини,  Ні з ким не стану на борню. А при читанні, коли треба,  Й людини мову я спиню  Що це таке?   </vt:lpstr>
      <vt:lpstr>   Злита з хвостиком ця крапка,  Невелика, власне, лапка.  Робить паузу, всім знайома.  Як вона зоветься ?   </vt:lpstr>
      <vt:lpstr>    Він після речення, цитати  Вмостився, схожий на гачок Всіх нас примушує питати  А сам ні пари з вуст — мовчок   </vt:lpstr>
      <vt:lpstr>  Що за знак - стрункий як спис.  Він над крапкою завис.  Спонука до поклику,  Хто ж бо він?  </vt:lpstr>
      <vt:lpstr>    Хоч в усній мові нас немає,  а на папері мовчимо,  та все, що ти читаєш, друже,  сприймати правильно вчимо.   Хто ми?                                    </vt:lpstr>
      <vt:lpstr>  З однієї ми родини  від Андрія до Ярини. Як по одному, самі, ми буваємо німі, хоч і маєм різні назви й добре знаєте всіх нас ви. Певним станемо рядком - заговоримо ладком. Ми - писемності основа. А без нас ніхто ні слова! </vt:lpstr>
      <vt:lpstr>ДЯКУЮ ЗА УВАГУ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Marta</cp:lastModifiedBy>
  <cp:revision>11</cp:revision>
  <dcterms:created xsi:type="dcterms:W3CDTF">2016-02-12T13:07:00Z</dcterms:created>
  <dcterms:modified xsi:type="dcterms:W3CDTF">2023-11-01T03:44:13Z</dcterms:modified>
</cp:coreProperties>
</file>