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&#1042;&#1110;&#1076;&#1082;&#1088;&#1080;&#1090;&#1080;&#1081;%20&#1091;&#1088;&#1086;&#1082;\deti-online.com_-_happy-birthday-to-you-detskiy-hor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126560" cy="4680519"/>
          </a:xfrm>
        </p:spPr>
        <p:txBody>
          <a:bodyPr>
            <a:normAutofit/>
          </a:bodyPr>
          <a:lstStyle/>
          <a:p>
            <a:r>
              <a:rPr lang="uk-UA" dirty="0" smtClean="0"/>
              <a:t>Урок  української  мови  проведений  у  1  класі Слобідського  НВК </a:t>
            </a:r>
            <a:br>
              <a:rPr lang="uk-UA" dirty="0" smtClean="0"/>
            </a:br>
            <a:r>
              <a:rPr lang="uk-UA" dirty="0" smtClean="0"/>
              <a:t> Вчитель  поч. класів</a:t>
            </a:r>
            <a:br>
              <a:rPr lang="uk-UA" dirty="0" smtClean="0"/>
            </a:br>
            <a:r>
              <a:rPr lang="uk-UA" dirty="0" smtClean="0"/>
              <a:t> Бойчук  Л.Н.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841648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"/>
            <a:ext cx="73448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Природа-це наш  другий  дім  і  ми </a:t>
            </a:r>
            <a:r>
              <a:rPr lang="uk-UA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-господарі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  нім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016224"/>
          </a:xfrm>
        </p:spPr>
        <p:txBody>
          <a:bodyPr>
            <a:noAutofit/>
          </a:bodyPr>
          <a:lstStyle/>
          <a:p>
            <a:r>
              <a:rPr lang="uk-UA" sz="1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риПо</a:t>
            </a:r>
            <a:r>
              <a:rPr lang="uk-UA" sz="1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1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</a:t>
            </a:r>
            <a:endParaRPr lang="ru-RU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016224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   року</a:t>
            </a:r>
            <a:endParaRPr lang="ru-RU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1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Осінь</a:t>
            </a:r>
            <a:endParaRPr lang="ru-RU" sz="1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6184619_2169679659732723_670538441804480512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394472" cy="4525963"/>
          </a:xfrm>
        </p:spPr>
      </p:pic>
      <p:pic>
        <p:nvPicPr>
          <p:cNvPr id="5" name="Рисунок 4" descr="46074287_1917638051877355_65838263423729664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84784"/>
            <a:ext cx="3435846" cy="4581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94928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</a:t>
            </a:r>
            <a:r>
              <a:rPr lang="uk-UA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“Впізнай</a:t>
            </a:r>
            <a:r>
              <a:rPr lang="uk-U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 </a:t>
            </a:r>
            <a:r>
              <a:rPr lang="uk-UA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року”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4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13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ru-RU" sz="138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Результат пошуку зображень за запитом &quot;крісло автор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16318"/>
            <a:ext cx="5926435" cy="44416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Autofit/>
          </a:bodyPr>
          <a:lstStyle/>
          <a:p>
            <a:r>
              <a:rPr lang="uk-UA" sz="1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</a:t>
            </a:r>
            <a:endParaRPr lang="ru-RU" sz="16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676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 </a:t>
            </a:r>
            <a:r>
              <a:rPr lang="uk-UA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“Назви</a:t>
            </a: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uk-UA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покажи”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61046"/>
          </a:xfrm>
        </p:spPr>
        <p:txBody>
          <a:bodyPr>
            <a:noAutofit/>
          </a:bodyPr>
          <a:lstStyle/>
          <a:p>
            <a:r>
              <a:rPr lang="uk-UA" sz="1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endParaRPr lang="ru-RU" sz="16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 </a:t>
            </a:r>
            <a:r>
              <a:rPr lang="uk-UA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“День</a:t>
            </a:r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народження”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ti-online.com_-_happy-birthday-to-you-detskiy-h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44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Урок  української  мови  проведений  у  1  класі Слобідського  НВК   Вчитель  поч. класів  Бойчук  Л.Н.</vt:lpstr>
      <vt:lpstr>риПо   куро</vt:lpstr>
      <vt:lpstr>Пори   року</vt:lpstr>
      <vt:lpstr>Осінь</vt:lpstr>
      <vt:lpstr>Весна</vt:lpstr>
      <vt:lpstr>Літо</vt:lpstr>
      <vt:lpstr>Зима</vt:lpstr>
      <vt:lpstr>Гра “День народження”</vt:lpstr>
      <vt:lpstr>Слайд 9</vt:lpstr>
      <vt:lpstr>Слайд 10</vt:lpstr>
      <vt:lpstr>Природа-це наш  другий  дім  і  ми -господарі  у  нім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17</cp:revision>
  <dcterms:created xsi:type="dcterms:W3CDTF">2018-12-15T10:26:00Z</dcterms:created>
  <dcterms:modified xsi:type="dcterms:W3CDTF">2023-11-27T16:04:07Z</dcterms:modified>
</cp:coreProperties>
</file>