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92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3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205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780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27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36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7179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260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86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56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272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08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71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279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19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72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1E12D-1E23-4C9C-A8FD-1D915D1A1A7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94B5D2-BBA4-4878-B100-6735F2DD25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11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light.org/articles/201811/20181122_givingthank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ubblefootball.es/origen-e-historia-del-futbol-americano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ukraine-j-aime-l-ukraine-1648484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B8BB7-4383-493B-A443-1EFCA9C8B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51" y="485191"/>
            <a:ext cx="9255967" cy="951722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rgbClr val="FF0000"/>
                </a:solidFill>
                <a:latin typeface="Algerian" panose="04020705040A02060702" pitchFamily="82" charset="0"/>
              </a:rPr>
              <a:t>Thanksgiving Day</a:t>
            </a:r>
            <a:endParaRPr lang="uk-UA" sz="7200" dirty="0">
              <a:solidFill>
                <a:srgbClr val="FF0000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CF6570-DE22-448F-A7EB-0B21C930F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177" y="1212980"/>
            <a:ext cx="11215394" cy="515982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07F7A4-9EEC-49E8-B124-9E28DC3FD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951" y="1259631"/>
            <a:ext cx="11908971" cy="529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7F15A3-4CE8-4025-B614-2243F03A520B}"/>
              </a:ext>
            </a:extLst>
          </p:cNvPr>
          <p:cNvSpPr txBox="1"/>
          <p:nvPr/>
        </p:nvSpPr>
        <p:spPr>
          <a:xfrm>
            <a:off x="1809750" y="5838825"/>
            <a:ext cx="857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>
                <a:hlinkClick r:id="rId3" tooltip="https://www.heartlight.org/articles/201811/20181122_givingthanks.html"/>
              </a:rPr>
              <a:t>Це фото</a:t>
            </a:r>
            <a:r>
              <a:rPr lang="uk-UA" sz="900"/>
              <a:t>; автор: Невідомий автор; ліцензія: </a:t>
            </a:r>
            <a:r>
              <a:rPr lang="uk-UA" sz="900">
                <a:hlinkClick r:id="rId4" tooltip="https://creativecommons.org/licenses/by-nc-nd/3.0/"/>
              </a:rPr>
              <a:t>CC BY-NC-ND</a:t>
            </a:r>
            <a:endParaRPr lang="uk-UA" sz="900"/>
          </a:p>
        </p:txBody>
      </p:sp>
    </p:spTree>
    <p:extLst>
      <p:ext uri="{BB962C8B-B14F-4D97-AF65-F5344CB8AC3E}">
        <p14:creationId xmlns:p14="http://schemas.microsoft.com/office/powerpoint/2010/main" val="86579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C77DBEB-3EC8-400E-9FEC-AAAE79299AB7}"/>
              </a:ext>
            </a:extLst>
          </p:cNvPr>
          <p:cNvSpPr/>
          <p:nvPr/>
        </p:nvSpPr>
        <p:spPr>
          <a:xfrm>
            <a:off x="158622" y="168652"/>
            <a:ext cx="11616613" cy="4905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fourth Thursday  of  November is the </a:t>
            </a: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Thanksgiving Day. There is no more American </a:t>
            </a: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festival like Thanksgiving.</a:t>
            </a: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Americans  associate this day with the opening up new lands.</a:t>
            </a:r>
            <a:endParaRPr lang="uk-UA" sz="2800" dirty="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For 27%  of Americans is this day the most </a:t>
            </a:r>
            <a:r>
              <a:rPr lang="en-US" sz="2800" dirty="0" err="1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favourit</a:t>
            </a: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one. There are several traditions, connected with day. First of all it is a family holiday. Each family member goes to church. Then they gather together at the table and eat the traditional dish of the day-turkey.  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1635FA-1A70-46DD-9AB9-04AC8AD687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621" y="168652"/>
            <a:ext cx="2164701" cy="169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6EAC6C-5544-4792-B016-1324A25C77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75038" y="4553339"/>
            <a:ext cx="3806890" cy="2136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33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C5D17E3-D025-4396-BE39-0206C970ACC7}"/>
              </a:ext>
            </a:extLst>
          </p:cNvPr>
          <p:cNvSpPr/>
          <p:nvPr/>
        </p:nvSpPr>
        <p:spPr>
          <a:xfrm>
            <a:off x="223935" y="0"/>
            <a:ext cx="11868537" cy="766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	</a:t>
            </a:r>
          </a:p>
          <a:p>
            <a:pPr algn="just">
              <a:spcAft>
                <a:spcPts val="1000"/>
              </a:spcAft>
            </a:pP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	                  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The first Thanksgiving Day was celebrated by </a:t>
            </a: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           </a:t>
            </a:r>
          </a:p>
          <a:p>
            <a:pPr algn="just">
              <a:spcAft>
                <a:spcPts val="1000"/>
              </a:spcAft>
            </a:pP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                       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Pilgrims in 1621. They come from England for religious freedom. They sailed from Plymouth, England, on September, 16, 1620. Their ship was called “the Mayflower”. They landed at Plymouth Rock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(скала)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, in Massachusetts, on December 26, 1620. The first winter was a terrible time. There was much sickness and starvation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(голодування)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.</a:t>
            </a:r>
            <a:endParaRPr lang="uk-UA" sz="2800" dirty="0">
              <a:latin typeface="Algerian" panose="04020705040A02060702" pitchFamily="82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spcAft>
                <a:spcPts val="1000"/>
              </a:spcAft>
            </a:pPr>
            <a:r>
              <a:rPr lang="uk-UA" sz="2800" dirty="0">
                <a:cs typeface="Aharoni" panose="02010803020104030203" pitchFamily="2" charset="-79"/>
              </a:rPr>
              <a:t>	</a:t>
            </a:r>
            <a:r>
              <a:rPr lang="en-US" sz="2800" dirty="0">
                <a:latin typeface="Algerian" panose="04020705040A02060702" pitchFamily="82" charset="0"/>
              </a:rPr>
              <a:t>Native Indians taught the Pilgrims how to plant, to fish, to hunt and how to survive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(виживати)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lgerian" panose="04020705040A02060702" pitchFamily="82" charset="0"/>
              </a:rPr>
              <a:t>in America. The crops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Algerian" panose="04020705040A02060702" pitchFamily="82" charset="0"/>
              </a:rPr>
              <a:t> did well, and in the fall of 1621 the Pilgrims had a great harvest. They were very thankful and decided to celebrate with a feast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(бенкет, застілля)</a:t>
            </a:r>
            <a:r>
              <a:rPr lang="en-US" sz="2800" dirty="0">
                <a:latin typeface="Algerian" panose="04020705040A02060702" pitchFamily="82" charset="0"/>
              </a:rPr>
              <a:t>. The Pilgrims invited their Indian friends to share this Thanksgiving feast. </a:t>
            </a:r>
            <a:endParaRPr lang="uk-UA" sz="2800" dirty="0"/>
          </a:p>
          <a:p>
            <a:pPr>
              <a:spcAft>
                <a:spcPts val="1000"/>
              </a:spcAft>
            </a:pP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3214EC-368C-4639-B640-7937CB33E8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528" y="93113"/>
            <a:ext cx="2270448" cy="1362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455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A4F97CD-33E7-4164-BA0B-3556C4BC78EF}"/>
              </a:ext>
            </a:extLst>
          </p:cNvPr>
          <p:cNvSpPr/>
          <p:nvPr/>
        </p:nvSpPr>
        <p:spPr>
          <a:xfrm>
            <a:off x="223935" y="401216"/>
            <a:ext cx="11663265" cy="652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Thanksgiving Day comes on 4</a:t>
            </a:r>
            <a:r>
              <a:rPr lang="en-US" sz="2800" baseline="300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Thursday in</a:t>
            </a:r>
            <a:endParaRPr lang="uk-UA" sz="2800" dirty="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November. It’s a legal holiday celebrated throughout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(всюди)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USA.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People of all faiths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(вірування)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celebrate this day. They give thanks for the many good things in their lives. This is a family holiday.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Families come together from near and far. In some places special religious services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(служби)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are held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(проводяться)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the morning. Then comes the traditional feast. </a:t>
            </a:r>
            <a:endParaRPr lang="uk-UA" sz="2800" dirty="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Turkey with stuffing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(начинка)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is the main dish. It is served with sweet potatoes, cranberry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(журавлина, калина)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sauce, and pumpkin pie. Apple cider is the drink of the day.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F1E046-A2D7-4A69-93A0-73C318C324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3372" y="111384"/>
            <a:ext cx="254000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99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BDF5ABE-0BDD-4FE4-9040-169E97879C7E}"/>
              </a:ext>
            </a:extLst>
          </p:cNvPr>
          <p:cNvSpPr/>
          <p:nvPr/>
        </p:nvSpPr>
        <p:spPr>
          <a:xfrm>
            <a:off x="304800" y="345233"/>
            <a:ext cx="115824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Football is the most popular game on the day. </a:t>
            </a: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algn="just">
              <a:spcAft>
                <a:spcPts val="1000"/>
              </a:spcAft>
            </a:pP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many schools the Thanksgiving game  is the</a:t>
            </a:r>
            <a:endParaRPr lang="uk-UA" sz="2800" dirty="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most important one of the year. Usually there are several football games to watch on TV.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Macy’s department store holds its annual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(щорічний)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Thanksgiving Day Parade in New York City. Celebrities, floats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(плавці)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bands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(гурти)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and balloons shaped like  story book and cartoon characters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(герої)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appear in the parade. Santa Claus arrives at the end. His coming marks the beginning of the Christmas Season.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7C3C59-9A7B-4043-8D2C-61AC6AFDE4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5943" y="124169"/>
            <a:ext cx="2653005" cy="161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237522-D6F8-4F02-BF0B-69EC5D209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1999" y="4581331"/>
            <a:ext cx="4357397" cy="22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6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F024FBB2-2940-4644-8014-FCF6EBD93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75267"/>
              </p:ext>
            </p:extLst>
          </p:nvPr>
        </p:nvGraphicFramePr>
        <p:xfrm>
          <a:off x="409075" y="316750"/>
          <a:ext cx="10509937" cy="6264466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063702">
                  <a:extLst>
                    <a:ext uri="{9D8B030D-6E8A-4147-A177-3AD203B41FA5}">
                      <a16:colId xmlns:a16="http://schemas.microsoft.com/office/drawing/2014/main" val="2290027399"/>
                    </a:ext>
                  </a:extLst>
                </a:gridCol>
                <a:gridCol w="2878403">
                  <a:extLst>
                    <a:ext uri="{9D8B030D-6E8A-4147-A177-3AD203B41FA5}">
                      <a16:colId xmlns:a16="http://schemas.microsoft.com/office/drawing/2014/main" val="707094314"/>
                    </a:ext>
                  </a:extLst>
                </a:gridCol>
                <a:gridCol w="2494981">
                  <a:extLst>
                    <a:ext uri="{9D8B030D-6E8A-4147-A177-3AD203B41FA5}">
                      <a16:colId xmlns:a16="http://schemas.microsoft.com/office/drawing/2014/main" val="1182979793"/>
                    </a:ext>
                  </a:extLst>
                </a:gridCol>
                <a:gridCol w="3072851">
                  <a:extLst>
                    <a:ext uri="{9D8B030D-6E8A-4147-A177-3AD203B41FA5}">
                      <a16:colId xmlns:a16="http://schemas.microsoft.com/office/drawing/2014/main" val="2065148914"/>
                    </a:ext>
                  </a:extLst>
                </a:gridCol>
              </a:tblGrid>
              <a:tr h="38598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10" dirty="0">
                          <a:solidFill>
                            <a:srgbClr val="002060"/>
                          </a:solidFill>
                          <a:effectLst/>
                        </a:rPr>
                        <a:t>Happy Thanksgiving! Vocabulary Word List</a:t>
                      </a:r>
                      <a:endParaRPr lang="uk-UA" sz="2400" spc="1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777794"/>
                  </a:ext>
                </a:extLst>
              </a:tr>
              <a:tr h="5036244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America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autumn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blessings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bread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celebrate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colonists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cook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corn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cranberry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delicious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dessert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dinner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eat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family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feast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harvest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holiday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home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Indians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Mayflower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10" dirty="0">
                          <a:solidFill>
                            <a:schemeClr val="tx1"/>
                          </a:solidFill>
                          <a:effectLst/>
                        </a:rPr>
                        <a:t>meal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Америка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Осінь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Благословення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Хліб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Святкувати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Колоністи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Готувати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Кукурудза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Журавлина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Смакота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Десерт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Обід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Їсти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Родина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Бенкет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Врожай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Свято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Дім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Індіанці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 err="1">
                          <a:solidFill>
                            <a:schemeClr val="tx1"/>
                          </a:solidFill>
                          <a:effectLst/>
                        </a:rPr>
                        <a:t>Мейфлавер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Їжа 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native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New World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November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parade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pie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Pilgrims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Plymouth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Pray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pumpkin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religion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stuffing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thanks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Thanksgiving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Thursday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tradition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travel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turkey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vegetables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yams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457200" indent="-417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ship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1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uk-UA" sz="1600" b="1" spc="1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Корінний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Новий Світ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Листопад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Парад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Пиріг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Пілігрими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 err="1">
                          <a:solidFill>
                            <a:schemeClr val="tx1"/>
                          </a:solidFill>
                          <a:effectLst/>
                        </a:rPr>
                        <a:t>Племот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Молитися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Гарбуз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Релігія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Начиняти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Вдячність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Подяка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Четвер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Традиція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Подорож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Індичка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Овочі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Солодка картопля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10" dirty="0">
                          <a:solidFill>
                            <a:schemeClr val="tx1"/>
                          </a:solidFill>
                          <a:effectLst/>
                        </a:rPr>
                        <a:t>корабель</a:t>
                      </a:r>
                      <a:endParaRPr lang="uk-UA" sz="1600" spc="1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49968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0C4E4A3-9174-4D17-9777-DF52EFE85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459" y="2398047"/>
            <a:ext cx="173660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040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67D9227-5A6C-4FD9-BC59-FA366B40CDF9}"/>
              </a:ext>
            </a:extLst>
          </p:cNvPr>
          <p:cNvSpPr/>
          <p:nvPr/>
        </p:nvSpPr>
        <p:spPr>
          <a:xfrm>
            <a:off x="8297954" y="385482"/>
            <a:ext cx="2800351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63B9A-2854-4E51-B4C2-5F1F037716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6188" y="580824"/>
            <a:ext cx="4437529" cy="313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E001264-505F-482E-8A68-1990907E7F7C}"/>
              </a:ext>
            </a:extLst>
          </p:cNvPr>
          <p:cNvSpPr/>
          <p:nvPr/>
        </p:nvSpPr>
        <p:spPr>
          <a:xfrm>
            <a:off x="4823012" y="484094"/>
            <a:ext cx="5300702" cy="586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uk-UA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Is Thanksgiving a national holiday?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lphaLcPeriod"/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lang="uk-UA" dirty="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lphaLcPeriod"/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endParaRPr lang="uk-UA" dirty="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lphaLcPeriod"/>
            </a:pPr>
            <a:endParaRPr lang="uk-UA" dirty="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What were the travelers who settled in the Plymouth Colony called?
a. Pilgrims
b. Indians</a:t>
            </a:r>
            <a:endParaRPr lang="uk-UA" dirty="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uk-UA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What is the symbol of the holiday?
a. Turkey
b. Pumpkin Pie</a:t>
            </a:r>
            <a:endParaRPr lang="uk-UA" dirty="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uk-UA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Translate the sentence into Ukrainian:
</a:t>
            </a:r>
            <a:r>
              <a:rPr lang="uk-UA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Thanksgiving is my favorite holiday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b="1" dirty="0"/>
              <a:t> </a:t>
            </a:r>
            <a:endParaRPr lang="uk-UA" b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b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/>
              <a:t>-</a:t>
            </a:r>
            <a:r>
              <a:rPr lang="en-US" dirty="0">
                <a:latin typeface="Algerian" panose="04020705040A02060702" pitchFamily="82" charset="0"/>
              </a:rPr>
              <a:t>My pumpkin pie was gobbled up</a:t>
            </a:r>
            <a:r>
              <a:rPr lang="uk-UA" dirty="0">
                <a:latin typeface="Algerian" panose="04020705040A02060702" pitchFamily="82" charset="0"/>
              </a:rPr>
              <a:t>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(поглинута, знищена)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lgerian" panose="04020705040A02060702" pitchFamily="82" charset="0"/>
              </a:rPr>
              <a:t>in the blink of an eye</a:t>
            </a:r>
            <a:r>
              <a:rPr lang="uk-UA" dirty="0"/>
              <a:t>-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4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D13E70D-586B-4AB4-856F-9DDEACE229E3}"/>
              </a:ext>
            </a:extLst>
          </p:cNvPr>
          <p:cNvSpPr/>
          <p:nvPr/>
        </p:nvSpPr>
        <p:spPr>
          <a:xfrm>
            <a:off x="493059" y="283883"/>
            <a:ext cx="7663142" cy="5504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many things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am thankful for.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can find them near and far.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many things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am thankful for.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Let me tell you what they are: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am thankful for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Good food to eat,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am thankful for my family,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am thankful for all my friends,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And I’m thankful for being me</a:t>
            </a:r>
            <a:endParaRPr lang="uk-UA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19010D-E48B-44CD-A3AD-5FDF6EBB93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46717" y="5151718"/>
            <a:ext cx="2800350" cy="15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332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E9DB81-2D33-4637-9086-ABB70EFCE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07159" y="765110"/>
            <a:ext cx="9084906" cy="685800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9FCCC99-4839-4C5B-96AB-B2C0C7A0A82B}"/>
              </a:ext>
            </a:extLst>
          </p:cNvPr>
          <p:cNvSpPr/>
          <p:nvPr/>
        </p:nvSpPr>
        <p:spPr>
          <a:xfrm>
            <a:off x="139960" y="223935"/>
            <a:ext cx="11327362" cy="650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am thankful for</a:t>
            </a:r>
            <a:r>
              <a:rPr lang="uk-UA" sz="4000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YOUR JOINING TO OUR EDUCATIONAL HOUR</a:t>
            </a:r>
            <a:r>
              <a:rPr lang="uk-UA" sz="4000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</a:p>
          <a:p>
            <a:pPr algn="ctr" fontAlgn="base">
              <a:lnSpc>
                <a:spcPct val="150000"/>
              </a:lnSpc>
            </a:pPr>
            <a:r>
              <a:rPr lang="en-US" sz="3600" dirty="0">
                <a:solidFill>
                  <a:srgbClr val="7030A0"/>
                </a:solidFill>
              </a:rPr>
              <a:t>You hold a dear place in my heart, and during this Thanksgiving, you remain in my heart and prayers all around the year.</a:t>
            </a:r>
          </a:p>
          <a:p>
            <a:pPr algn="ctr" fontAlgn="base">
              <a:lnSpc>
                <a:spcPct val="150000"/>
              </a:lnSpc>
            </a:pPr>
            <a:r>
              <a:rPr lang="en-US" sz="3600" dirty="0">
                <a:solidFill>
                  <a:srgbClr val="7030A0"/>
                </a:solidFill>
              </a:rPr>
              <a:t>I hope all good things in life are yours, not just on Thanksgiving, but throughout the entire year as well.</a:t>
            </a:r>
          </a:p>
          <a:p>
            <a:pPr algn="ctr">
              <a:lnSpc>
                <a:spcPct val="150000"/>
              </a:lnSpc>
            </a:pPr>
            <a:endParaRPr lang="uk-UA" sz="2000" dirty="0">
              <a:solidFill>
                <a:srgbClr val="FF0000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8690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799</Words>
  <Application>Microsoft Office PowerPoint</Application>
  <PresentationFormat>Широкий екран</PresentationFormat>
  <Paragraphs>127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7" baseType="lpstr">
      <vt:lpstr>Aharoni</vt:lpstr>
      <vt:lpstr>Algerian</vt:lpstr>
      <vt:lpstr>Arial</vt:lpstr>
      <vt:lpstr>Calibri</vt:lpstr>
      <vt:lpstr>Times New Roman</vt:lpstr>
      <vt:lpstr>Trebuchet MS</vt:lpstr>
      <vt:lpstr>Wingdings 3</vt:lpstr>
      <vt:lpstr>Грань</vt:lpstr>
      <vt:lpstr>Thanksgiving Day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Thanksgiving Day</dc:title>
  <dc:creator>admin</dc:creator>
  <cp:lastModifiedBy>admin</cp:lastModifiedBy>
  <cp:revision>31</cp:revision>
  <dcterms:created xsi:type="dcterms:W3CDTF">2023-11-17T21:22:41Z</dcterms:created>
  <dcterms:modified xsi:type="dcterms:W3CDTF">2023-11-28T08:58:57Z</dcterms:modified>
</cp:coreProperties>
</file>