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media/image1.png" ContentType="image/png"/>
  <Override PartName="/ppt/media/image7.jpeg" ContentType="image/jpeg"/>
  <Override PartName="/ppt/media/image2.png" ContentType="image/png"/>
  <Override PartName="/ppt/media/image3.jpeg" ContentType="image/jpeg"/>
  <Override PartName="/ppt/media/image5.png" ContentType="image/png"/>
  <Override PartName="/ppt/media/image4.png" ContentType="image/png"/>
  <Override PartName="/ppt/media/image6.jpeg" ContentType="image/jpeg"/>
  <Override PartName="/ppt/media/image8.jpeg" ContentType="image/jpeg"/>
  <Override PartName="/ppt/media/image9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578164-84A4-4F34-A1F6-CD13CD786B95}" type="doc">
      <dgm:prSet loTypeId="urn:microsoft.com/office/officeart/2005/8/layout/radial1" loCatId="cycle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5EC6981C-DCE0-468E-9208-4064804A5743}">
      <dgm:prSet phldrT="[Текст]" custT="1"/>
      <dgm:spPr/>
      <dgm:t>
        <a:bodyPr/>
        <a:lstStyle/>
        <a:p>
          <a:pPr algn="ctr"/>
          <a:r>
            <a:rPr lang="uk-UA" sz="2800" b="1" dirty="0"/>
            <a:t>Снігова королева</a:t>
          </a:r>
          <a:endParaRPr lang="ru-RU" sz="2800" b="1" dirty="0"/>
        </a:p>
      </dgm:t>
    </dgm:pt>
    <dgm:pt modelId="{4D186D63-E3A4-4336-B2FC-55B7715622EF}" type="parTrans" cxnId="{9938BCD9-2BD4-4C10-8443-D5DF35F5AD11}">
      <dgm:prSet/>
      <dgm:spPr/>
      <dgm:t>
        <a:bodyPr/>
        <a:lstStyle/>
        <a:p>
          <a:pPr algn="ctr"/>
          <a:endParaRPr lang="ru-RU"/>
        </a:p>
      </dgm:t>
    </dgm:pt>
    <dgm:pt modelId="{DC622CA3-79AA-479D-9038-EF0BF57B9794}" type="sibTrans" cxnId="{9938BCD9-2BD4-4C10-8443-D5DF35F5AD11}">
      <dgm:prSet/>
      <dgm:spPr/>
      <dgm:t>
        <a:bodyPr/>
        <a:lstStyle/>
        <a:p>
          <a:pPr algn="ctr"/>
          <a:endParaRPr lang="ru-RU"/>
        </a:p>
      </dgm:t>
    </dgm:pt>
    <dgm:pt modelId="{1E27E5D4-198F-4E8A-B79B-639EA4DBC72A}">
      <dgm:prSet phldrT="[Текст]" custT="1"/>
      <dgm:spPr/>
      <dgm:t>
        <a:bodyPr/>
        <a:lstStyle/>
        <a:p>
          <a:pPr algn="ctr"/>
          <a:r>
            <a:rPr lang="uk-UA" sz="1800" b="1" i="1" dirty="0"/>
            <a:t>холодна</a:t>
          </a:r>
          <a:endParaRPr lang="ru-RU" sz="1800" b="1" i="1" dirty="0"/>
        </a:p>
      </dgm:t>
    </dgm:pt>
    <dgm:pt modelId="{F85D8CD6-7DB4-405F-9F08-46C046F91466}" type="parTrans" cxnId="{8D43A446-2F1B-4ED8-80C4-4E35C6EFDF23}">
      <dgm:prSet/>
      <dgm:spPr/>
      <dgm:t>
        <a:bodyPr/>
        <a:lstStyle/>
        <a:p>
          <a:pPr algn="ctr"/>
          <a:endParaRPr lang="ru-RU"/>
        </a:p>
      </dgm:t>
    </dgm:pt>
    <dgm:pt modelId="{648C2DAE-5095-49DF-9311-C6250FAA587C}" type="sibTrans" cxnId="{8D43A446-2F1B-4ED8-80C4-4E35C6EFDF23}">
      <dgm:prSet/>
      <dgm:spPr/>
      <dgm:t>
        <a:bodyPr/>
        <a:lstStyle/>
        <a:p>
          <a:pPr algn="ctr"/>
          <a:endParaRPr lang="ru-RU"/>
        </a:p>
      </dgm:t>
    </dgm:pt>
    <dgm:pt modelId="{80A78AAB-F0E2-43CD-A4E3-9E395406F360}">
      <dgm:prSet phldrT="[Текст]" custT="1"/>
      <dgm:spPr/>
      <dgm:t>
        <a:bodyPr/>
        <a:lstStyle/>
        <a:p>
          <a:pPr algn="ctr"/>
          <a:r>
            <a:rPr lang="uk-UA" sz="1800" b="1" i="1" dirty="0"/>
            <a:t>байдужа</a:t>
          </a:r>
          <a:endParaRPr lang="ru-RU" sz="1800" b="1" i="1" dirty="0"/>
        </a:p>
      </dgm:t>
    </dgm:pt>
    <dgm:pt modelId="{96B7F8FB-00FB-415A-BD9F-A0A4222ACE76}" type="parTrans" cxnId="{EC810800-C3AE-48A1-B473-0E0EFFD11C2E}">
      <dgm:prSet/>
      <dgm:spPr/>
      <dgm:t>
        <a:bodyPr/>
        <a:lstStyle/>
        <a:p>
          <a:pPr algn="ctr"/>
          <a:endParaRPr lang="ru-RU"/>
        </a:p>
      </dgm:t>
    </dgm:pt>
    <dgm:pt modelId="{545F9C2D-1CE1-40BE-82F6-5B4A9F236A2D}" type="sibTrans" cxnId="{EC810800-C3AE-48A1-B473-0E0EFFD11C2E}">
      <dgm:prSet/>
      <dgm:spPr/>
      <dgm:t>
        <a:bodyPr/>
        <a:lstStyle/>
        <a:p>
          <a:pPr algn="ctr"/>
          <a:endParaRPr lang="ru-RU"/>
        </a:p>
      </dgm:t>
    </dgm:pt>
    <dgm:pt modelId="{C7E1819D-54F9-41CA-980E-CA5EF5EA47F4}">
      <dgm:prSet phldrT="[Текст]" custT="1"/>
      <dgm:spPr/>
      <dgm:t>
        <a:bodyPr/>
        <a:lstStyle/>
        <a:p>
          <a:pPr algn="ctr"/>
          <a:r>
            <a:rPr lang="uk-UA" sz="1800" b="1" i="1" dirty="0"/>
            <a:t>егоїстична</a:t>
          </a:r>
          <a:endParaRPr lang="ru-RU" sz="1800" b="1" i="1" dirty="0"/>
        </a:p>
      </dgm:t>
    </dgm:pt>
    <dgm:pt modelId="{D2C8F55E-6F0D-4672-8A74-2BDDCE137393}" type="parTrans" cxnId="{B08B1C7C-7591-4839-8BEF-995880850718}">
      <dgm:prSet/>
      <dgm:spPr/>
      <dgm:t>
        <a:bodyPr/>
        <a:lstStyle/>
        <a:p>
          <a:pPr algn="ctr"/>
          <a:endParaRPr lang="ru-RU"/>
        </a:p>
      </dgm:t>
    </dgm:pt>
    <dgm:pt modelId="{6809D0BE-7285-4284-9D24-21E69916C1BE}" type="sibTrans" cxnId="{B08B1C7C-7591-4839-8BEF-995880850718}">
      <dgm:prSet/>
      <dgm:spPr/>
      <dgm:t>
        <a:bodyPr/>
        <a:lstStyle/>
        <a:p>
          <a:pPr algn="ctr"/>
          <a:endParaRPr lang="ru-RU"/>
        </a:p>
      </dgm:t>
    </dgm:pt>
    <dgm:pt modelId="{26A2C561-B883-4631-A328-8350640CB3C4}">
      <dgm:prSet phldrT="[Текст]" phldr="1" custRadScaleRad="79925" custRadScaleInc="14700"/>
      <dgm:spPr/>
      <dgm:t>
        <a:bodyPr/>
        <a:lstStyle/>
        <a:p>
          <a:pPr algn="ctr"/>
          <a:endParaRPr lang="ru-RU"/>
        </a:p>
      </dgm:t>
    </dgm:pt>
    <dgm:pt modelId="{118BB0D5-D1AC-4EB4-A4D3-FD5C02B0614D}" type="parTrans" cxnId="{E73B8992-CEA1-4D03-815C-6F2D4A1DEA2E}">
      <dgm:prSet/>
      <dgm:spPr/>
      <dgm:t>
        <a:bodyPr/>
        <a:lstStyle/>
        <a:p>
          <a:pPr algn="ctr"/>
          <a:endParaRPr lang="ru-RU"/>
        </a:p>
      </dgm:t>
    </dgm:pt>
    <dgm:pt modelId="{A4272915-BD9D-435F-BE9F-485CCEFEFC61}" type="sibTrans" cxnId="{E73B8992-CEA1-4D03-815C-6F2D4A1DEA2E}">
      <dgm:prSet/>
      <dgm:spPr/>
      <dgm:t>
        <a:bodyPr/>
        <a:lstStyle/>
        <a:p>
          <a:pPr algn="ctr"/>
          <a:endParaRPr lang="ru-RU"/>
        </a:p>
      </dgm:t>
    </dgm:pt>
    <dgm:pt modelId="{A397AA92-4039-4C60-9600-2640C9BD5737}">
      <dgm:prSet custT="1"/>
      <dgm:spPr/>
      <dgm:t>
        <a:bodyPr/>
        <a:lstStyle/>
        <a:p>
          <a:pPr algn="ctr"/>
          <a:r>
            <a:rPr lang="uk-UA" sz="1800" b="1" i="1" dirty="0"/>
            <a:t>безсердечна</a:t>
          </a:r>
          <a:endParaRPr lang="ru-RU" sz="1800" b="1" i="1" dirty="0"/>
        </a:p>
      </dgm:t>
    </dgm:pt>
    <dgm:pt modelId="{6F3FE615-67CB-43F0-AD65-B4D067D29173}" type="parTrans" cxnId="{4D0C113B-5AFF-4B54-8E76-2E1AB007C250}">
      <dgm:prSet/>
      <dgm:spPr/>
      <dgm:t>
        <a:bodyPr/>
        <a:lstStyle/>
        <a:p>
          <a:pPr algn="ctr"/>
          <a:endParaRPr lang="ru-RU"/>
        </a:p>
      </dgm:t>
    </dgm:pt>
    <dgm:pt modelId="{BAC52077-9BAA-482A-94E7-36E22D851837}" type="sibTrans" cxnId="{4D0C113B-5AFF-4B54-8E76-2E1AB007C250}">
      <dgm:prSet/>
      <dgm:spPr/>
      <dgm:t>
        <a:bodyPr/>
        <a:lstStyle/>
        <a:p>
          <a:pPr algn="ctr"/>
          <a:endParaRPr lang="ru-RU"/>
        </a:p>
      </dgm:t>
    </dgm:pt>
    <dgm:pt modelId="{DFEBD88B-BF60-4B34-B74A-E3B951E1E837}" type="pres">
      <dgm:prSet presAssocID="{4A578164-84A4-4F34-A1F6-CD13CD786B9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D074FD-94BA-4FAC-A5AB-363B39429BA6}" type="pres">
      <dgm:prSet presAssocID="{5EC6981C-DCE0-468E-9208-4064804A5743}" presName="centerShape" presStyleLbl="node0" presStyleIdx="0" presStyleCnt="1" custScaleX="223226" custScaleY="201581" custLinFactNeighborX="6390" custLinFactNeighborY="-25935"/>
      <dgm:spPr/>
      <dgm:t>
        <a:bodyPr/>
        <a:lstStyle/>
        <a:p>
          <a:endParaRPr lang="ru-RU"/>
        </a:p>
      </dgm:t>
    </dgm:pt>
    <dgm:pt modelId="{F56EE5EC-B3C7-4DC7-AC12-481FC22BC8DB}" type="pres">
      <dgm:prSet presAssocID="{F85D8CD6-7DB4-405F-9F08-46C046F91466}" presName="Name9" presStyleLbl="parChTrans1D2" presStyleIdx="0" presStyleCnt="4"/>
      <dgm:spPr/>
      <dgm:t>
        <a:bodyPr/>
        <a:lstStyle/>
        <a:p>
          <a:endParaRPr lang="ru-RU"/>
        </a:p>
      </dgm:t>
    </dgm:pt>
    <dgm:pt modelId="{C14E0FEE-3A7E-4FB7-B57C-1DBF5624C7DD}" type="pres">
      <dgm:prSet presAssocID="{F85D8CD6-7DB4-405F-9F08-46C046F91466}" presName="connTx" presStyleLbl="parChTrans1D2" presStyleIdx="0" presStyleCnt="4"/>
      <dgm:spPr/>
      <dgm:t>
        <a:bodyPr/>
        <a:lstStyle/>
        <a:p>
          <a:endParaRPr lang="ru-RU"/>
        </a:p>
      </dgm:t>
    </dgm:pt>
    <dgm:pt modelId="{E96127E2-DE26-4795-9D77-929D305F03E7}" type="pres">
      <dgm:prSet presAssocID="{1E27E5D4-198F-4E8A-B79B-639EA4DBC72A}" presName="node" presStyleLbl="node1" presStyleIdx="0" presStyleCnt="4" custScaleX="177858" custScaleY="144095" custRadScaleRad="247526" custRadScaleInc="-158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F7593E-6D57-4CC4-88B1-FE45944D77C0}" type="pres">
      <dgm:prSet presAssocID="{96B7F8FB-00FB-415A-BD9F-A0A4222ACE76}" presName="Name9" presStyleLbl="parChTrans1D2" presStyleIdx="1" presStyleCnt="4"/>
      <dgm:spPr/>
      <dgm:t>
        <a:bodyPr/>
        <a:lstStyle/>
        <a:p>
          <a:endParaRPr lang="ru-RU"/>
        </a:p>
      </dgm:t>
    </dgm:pt>
    <dgm:pt modelId="{8FE2FCA2-8E4C-4AD1-A117-159869E5EECF}" type="pres">
      <dgm:prSet presAssocID="{96B7F8FB-00FB-415A-BD9F-A0A4222ACE76}" presName="connTx" presStyleLbl="parChTrans1D2" presStyleIdx="1" presStyleCnt="4"/>
      <dgm:spPr/>
      <dgm:t>
        <a:bodyPr/>
        <a:lstStyle/>
        <a:p>
          <a:endParaRPr lang="ru-RU"/>
        </a:p>
      </dgm:t>
    </dgm:pt>
    <dgm:pt modelId="{8891EC67-8691-4DA1-9809-E8DBA5A41A54}" type="pres">
      <dgm:prSet presAssocID="{80A78AAB-F0E2-43CD-A4E3-9E395406F360}" presName="node" presStyleLbl="node1" presStyleIdx="1" presStyleCnt="4" custScaleX="165661" custScaleY="159878" custRadScaleRad="250976" custRadScaleInc="-37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0A359-7E0D-48F3-BB84-6C54A6DB4845}" type="pres">
      <dgm:prSet presAssocID="{D2C8F55E-6F0D-4672-8A74-2BDDCE137393}" presName="Name9" presStyleLbl="parChTrans1D2" presStyleIdx="2" presStyleCnt="4"/>
      <dgm:spPr/>
      <dgm:t>
        <a:bodyPr/>
        <a:lstStyle/>
        <a:p>
          <a:endParaRPr lang="ru-RU"/>
        </a:p>
      </dgm:t>
    </dgm:pt>
    <dgm:pt modelId="{4705053E-19BB-45C3-BAD1-D9599E967C66}" type="pres">
      <dgm:prSet presAssocID="{D2C8F55E-6F0D-4672-8A74-2BDDCE137393}" presName="connTx" presStyleLbl="parChTrans1D2" presStyleIdx="2" presStyleCnt="4"/>
      <dgm:spPr/>
      <dgm:t>
        <a:bodyPr/>
        <a:lstStyle/>
        <a:p>
          <a:endParaRPr lang="ru-RU"/>
        </a:p>
      </dgm:t>
    </dgm:pt>
    <dgm:pt modelId="{E71BCA09-E832-4182-99CC-ABB6CF4AF51D}" type="pres">
      <dgm:prSet presAssocID="{C7E1819D-54F9-41CA-980E-CA5EF5EA47F4}" presName="node" presStyleLbl="node1" presStyleIdx="2" presStyleCnt="4" custScaleX="184194" custScaleY="147239" custRadScaleRad="206363" custRadScaleInc="-1447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CBC47-09DF-4177-9039-3373A442E8B1}" type="pres">
      <dgm:prSet presAssocID="{6F3FE615-67CB-43F0-AD65-B4D067D29173}" presName="Name9" presStyleLbl="parChTrans1D2" presStyleIdx="3" presStyleCnt="4"/>
      <dgm:spPr/>
      <dgm:t>
        <a:bodyPr/>
        <a:lstStyle/>
        <a:p>
          <a:endParaRPr lang="ru-RU"/>
        </a:p>
      </dgm:t>
    </dgm:pt>
    <dgm:pt modelId="{2D5CD687-DF49-4FA6-8198-4A6044B62D92}" type="pres">
      <dgm:prSet presAssocID="{6F3FE615-67CB-43F0-AD65-B4D067D29173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2216364-753F-4B29-B8D7-5B98D0C147C7}" type="pres">
      <dgm:prSet presAssocID="{A397AA92-4039-4C60-9600-2640C9BD5737}" presName="node" presStyleLbl="node1" presStyleIdx="3" presStyleCnt="4" custScaleX="177046" custScaleY="146428" custRadScaleRad="164687" custRadScaleInc="-67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8CED1C-B035-47CC-B191-A04D40A57983}" type="presOf" srcId="{80A78AAB-F0E2-43CD-A4E3-9E395406F360}" destId="{8891EC67-8691-4DA1-9809-E8DBA5A41A54}" srcOrd="0" destOrd="0" presId="urn:microsoft.com/office/officeart/2005/8/layout/radial1"/>
    <dgm:cxn modelId="{E73B8992-CEA1-4D03-815C-6F2D4A1DEA2E}" srcId="{4A578164-84A4-4F34-A1F6-CD13CD786B95}" destId="{26A2C561-B883-4631-A328-8350640CB3C4}" srcOrd="1" destOrd="0" parTransId="{118BB0D5-D1AC-4EB4-A4D3-FD5C02B0614D}" sibTransId="{A4272915-BD9D-435F-BE9F-485CCEFEFC61}"/>
    <dgm:cxn modelId="{8D43A446-2F1B-4ED8-80C4-4E35C6EFDF23}" srcId="{5EC6981C-DCE0-468E-9208-4064804A5743}" destId="{1E27E5D4-198F-4E8A-B79B-639EA4DBC72A}" srcOrd="0" destOrd="0" parTransId="{F85D8CD6-7DB4-405F-9F08-46C046F91466}" sibTransId="{648C2DAE-5095-49DF-9311-C6250FAA587C}"/>
    <dgm:cxn modelId="{6D3AE257-16F3-43E7-804B-4F16E521C891}" type="presOf" srcId="{C7E1819D-54F9-41CA-980E-CA5EF5EA47F4}" destId="{E71BCA09-E832-4182-99CC-ABB6CF4AF51D}" srcOrd="0" destOrd="0" presId="urn:microsoft.com/office/officeart/2005/8/layout/radial1"/>
    <dgm:cxn modelId="{F6D1C284-4454-4865-A586-9A16CC3B9016}" type="presOf" srcId="{6F3FE615-67CB-43F0-AD65-B4D067D29173}" destId="{810CBC47-09DF-4177-9039-3373A442E8B1}" srcOrd="0" destOrd="0" presId="urn:microsoft.com/office/officeart/2005/8/layout/radial1"/>
    <dgm:cxn modelId="{7EF2BC2F-8423-47A4-877A-302ADC8336D7}" type="presOf" srcId="{5EC6981C-DCE0-468E-9208-4064804A5743}" destId="{1DD074FD-94BA-4FAC-A5AB-363B39429BA6}" srcOrd="0" destOrd="0" presId="urn:microsoft.com/office/officeart/2005/8/layout/radial1"/>
    <dgm:cxn modelId="{0A619A0F-40C8-47FD-835E-27C01DE05D3C}" type="presOf" srcId="{A397AA92-4039-4C60-9600-2640C9BD5737}" destId="{72216364-753F-4B29-B8D7-5B98D0C147C7}" srcOrd="0" destOrd="0" presId="urn:microsoft.com/office/officeart/2005/8/layout/radial1"/>
    <dgm:cxn modelId="{FDC051BF-61BF-4AB1-B905-51B7836CDFCB}" type="presOf" srcId="{D2C8F55E-6F0D-4672-8A74-2BDDCE137393}" destId="{1150A359-7E0D-48F3-BB84-6C54A6DB4845}" srcOrd="0" destOrd="0" presId="urn:microsoft.com/office/officeart/2005/8/layout/radial1"/>
    <dgm:cxn modelId="{9938BCD9-2BD4-4C10-8443-D5DF35F5AD11}" srcId="{4A578164-84A4-4F34-A1F6-CD13CD786B95}" destId="{5EC6981C-DCE0-468E-9208-4064804A5743}" srcOrd="0" destOrd="0" parTransId="{4D186D63-E3A4-4336-B2FC-55B7715622EF}" sibTransId="{DC622CA3-79AA-479D-9038-EF0BF57B9794}"/>
    <dgm:cxn modelId="{FFF218C8-709C-4FDD-9010-F838EF6BAA69}" type="presOf" srcId="{F85D8CD6-7DB4-405F-9F08-46C046F91466}" destId="{C14E0FEE-3A7E-4FB7-B57C-1DBF5624C7DD}" srcOrd="1" destOrd="0" presId="urn:microsoft.com/office/officeart/2005/8/layout/radial1"/>
    <dgm:cxn modelId="{2C699A1C-962E-4D86-B391-CC889C5EA727}" type="presOf" srcId="{96B7F8FB-00FB-415A-BD9F-A0A4222ACE76}" destId="{7DF7593E-6D57-4CC4-88B1-FE45944D77C0}" srcOrd="0" destOrd="0" presId="urn:microsoft.com/office/officeart/2005/8/layout/radial1"/>
    <dgm:cxn modelId="{B08B1C7C-7591-4839-8BEF-995880850718}" srcId="{5EC6981C-DCE0-468E-9208-4064804A5743}" destId="{C7E1819D-54F9-41CA-980E-CA5EF5EA47F4}" srcOrd="2" destOrd="0" parTransId="{D2C8F55E-6F0D-4672-8A74-2BDDCE137393}" sibTransId="{6809D0BE-7285-4284-9D24-21E69916C1BE}"/>
    <dgm:cxn modelId="{124F2B62-A835-40CB-BB17-56D55AC63F2D}" type="presOf" srcId="{96B7F8FB-00FB-415A-BD9F-A0A4222ACE76}" destId="{8FE2FCA2-8E4C-4AD1-A117-159869E5EECF}" srcOrd="1" destOrd="0" presId="urn:microsoft.com/office/officeart/2005/8/layout/radial1"/>
    <dgm:cxn modelId="{4B883383-146D-46B1-9781-7BF0E0C56DC4}" type="presOf" srcId="{4A578164-84A4-4F34-A1F6-CD13CD786B95}" destId="{DFEBD88B-BF60-4B34-B74A-E3B951E1E837}" srcOrd="0" destOrd="0" presId="urn:microsoft.com/office/officeart/2005/8/layout/radial1"/>
    <dgm:cxn modelId="{EC810800-C3AE-48A1-B473-0E0EFFD11C2E}" srcId="{5EC6981C-DCE0-468E-9208-4064804A5743}" destId="{80A78AAB-F0E2-43CD-A4E3-9E395406F360}" srcOrd="1" destOrd="0" parTransId="{96B7F8FB-00FB-415A-BD9F-A0A4222ACE76}" sibTransId="{545F9C2D-1CE1-40BE-82F6-5B4A9F236A2D}"/>
    <dgm:cxn modelId="{1B380188-3369-4432-8120-355280D500FD}" type="presOf" srcId="{D2C8F55E-6F0D-4672-8A74-2BDDCE137393}" destId="{4705053E-19BB-45C3-BAD1-D9599E967C66}" srcOrd="1" destOrd="0" presId="urn:microsoft.com/office/officeart/2005/8/layout/radial1"/>
    <dgm:cxn modelId="{E664BDA6-9DD2-4413-8D02-984A80C641C5}" type="presOf" srcId="{F85D8CD6-7DB4-405F-9F08-46C046F91466}" destId="{F56EE5EC-B3C7-4DC7-AC12-481FC22BC8DB}" srcOrd="0" destOrd="0" presId="urn:microsoft.com/office/officeart/2005/8/layout/radial1"/>
    <dgm:cxn modelId="{0D18D5D7-8695-4242-948E-DE50151BB5A7}" type="presOf" srcId="{1E27E5D4-198F-4E8A-B79B-639EA4DBC72A}" destId="{E96127E2-DE26-4795-9D77-929D305F03E7}" srcOrd="0" destOrd="0" presId="urn:microsoft.com/office/officeart/2005/8/layout/radial1"/>
    <dgm:cxn modelId="{8D83544C-348B-4F2B-8464-3464AF747E92}" type="presOf" srcId="{6F3FE615-67CB-43F0-AD65-B4D067D29173}" destId="{2D5CD687-DF49-4FA6-8198-4A6044B62D92}" srcOrd="1" destOrd="0" presId="urn:microsoft.com/office/officeart/2005/8/layout/radial1"/>
    <dgm:cxn modelId="{4D0C113B-5AFF-4B54-8E76-2E1AB007C250}" srcId="{5EC6981C-DCE0-468E-9208-4064804A5743}" destId="{A397AA92-4039-4C60-9600-2640C9BD5737}" srcOrd="3" destOrd="0" parTransId="{6F3FE615-67CB-43F0-AD65-B4D067D29173}" sibTransId="{BAC52077-9BAA-482A-94E7-36E22D851837}"/>
    <dgm:cxn modelId="{BD11DCF0-4C9D-4BC2-89C1-C389EB5E8006}" type="presParOf" srcId="{DFEBD88B-BF60-4B34-B74A-E3B951E1E837}" destId="{1DD074FD-94BA-4FAC-A5AB-363B39429BA6}" srcOrd="0" destOrd="0" presId="urn:microsoft.com/office/officeart/2005/8/layout/radial1"/>
    <dgm:cxn modelId="{4DE5C8C0-A4C3-471B-89FC-4E48FBD4A2AF}" type="presParOf" srcId="{DFEBD88B-BF60-4B34-B74A-E3B951E1E837}" destId="{F56EE5EC-B3C7-4DC7-AC12-481FC22BC8DB}" srcOrd="1" destOrd="0" presId="urn:microsoft.com/office/officeart/2005/8/layout/radial1"/>
    <dgm:cxn modelId="{E8572CBC-0136-4E1F-A635-148D343CF0F4}" type="presParOf" srcId="{F56EE5EC-B3C7-4DC7-AC12-481FC22BC8DB}" destId="{C14E0FEE-3A7E-4FB7-B57C-1DBF5624C7DD}" srcOrd="0" destOrd="0" presId="urn:microsoft.com/office/officeart/2005/8/layout/radial1"/>
    <dgm:cxn modelId="{8676C274-19FB-4506-AA93-20DFCA4EDC2E}" type="presParOf" srcId="{DFEBD88B-BF60-4B34-B74A-E3B951E1E837}" destId="{E96127E2-DE26-4795-9D77-929D305F03E7}" srcOrd="2" destOrd="0" presId="urn:microsoft.com/office/officeart/2005/8/layout/radial1"/>
    <dgm:cxn modelId="{9FBA8462-B753-4D39-BCC2-3B76EB224C0A}" type="presParOf" srcId="{DFEBD88B-BF60-4B34-B74A-E3B951E1E837}" destId="{7DF7593E-6D57-4CC4-88B1-FE45944D77C0}" srcOrd="3" destOrd="0" presId="urn:microsoft.com/office/officeart/2005/8/layout/radial1"/>
    <dgm:cxn modelId="{0AF2222B-BA93-4CF2-87BC-7F9B0FB7BEBE}" type="presParOf" srcId="{7DF7593E-6D57-4CC4-88B1-FE45944D77C0}" destId="{8FE2FCA2-8E4C-4AD1-A117-159869E5EECF}" srcOrd="0" destOrd="0" presId="urn:microsoft.com/office/officeart/2005/8/layout/radial1"/>
    <dgm:cxn modelId="{57EFA765-4504-4669-93F3-F5DA6E50FE96}" type="presParOf" srcId="{DFEBD88B-BF60-4B34-B74A-E3B951E1E837}" destId="{8891EC67-8691-4DA1-9809-E8DBA5A41A54}" srcOrd="4" destOrd="0" presId="urn:microsoft.com/office/officeart/2005/8/layout/radial1"/>
    <dgm:cxn modelId="{8AD9B48A-9BB8-4819-8BE1-9E8F58DEE1B4}" type="presParOf" srcId="{DFEBD88B-BF60-4B34-B74A-E3B951E1E837}" destId="{1150A359-7E0D-48F3-BB84-6C54A6DB4845}" srcOrd="5" destOrd="0" presId="urn:microsoft.com/office/officeart/2005/8/layout/radial1"/>
    <dgm:cxn modelId="{1894945A-8D98-4DD9-9BC9-800D8DCF20ED}" type="presParOf" srcId="{1150A359-7E0D-48F3-BB84-6C54A6DB4845}" destId="{4705053E-19BB-45C3-BAD1-D9599E967C66}" srcOrd="0" destOrd="0" presId="urn:microsoft.com/office/officeart/2005/8/layout/radial1"/>
    <dgm:cxn modelId="{2316C6C3-0620-43B7-ABD4-2D108F4FB72F}" type="presParOf" srcId="{DFEBD88B-BF60-4B34-B74A-E3B951E1E837}" destId="{E71BCA09-E832-4182-99CC-ABB6CF4AF51D}" srcOrd="6" destOrd="0" presId="urn:microsoft.com/office/officeart/2005/8/layout/radial1"/>
    <dgm:cxn modelId="{7FDC802F-3DAA-470A-B4BC-C2E71792919F}" type="presParOf" srcId="{DFEBD88B-BF60-4B34-B74A-E3B951E1E837}" destId="{810CBC47-09DF-4177-9039-3373A442E8B1}" srcOrd="7" destOrd="0" presId="urn:microsoft.com/office/officeart/2005/8/layout/radial1"/>
    <dgm:cxn modelId="{341B7F0A-9423-432C-B489-B8C79CF60E1A}" type="presParOf" srcId="{810CBC47-09DF-4177-9039-3373A442E8B1}" destId="{2D5CD687-DF49-4FA6-8198-4A6044B62D92}" srcOrd="0" destOrd="0" presId="urn:microsoft.com/office/officeart/2005/8/layout/radial1"/>
    <dgm:cxn modelId="{71AE027F-698A-45F1-B444-036997E7F1B3}" type="presParOf" srcId="{DFEBD88B-BF60-4B34-B74A-E3B951E1E837}" destId="{72216364-753F-4B29-B8D7-5B98D0C147C7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578164-84A4-4F34-A1F6-CD13CD786B95}" type="doc">
      <dgm:prSet loTypeId="urn:microsoft.com/office/officeart/2005/8/layout/radial1" loCatId="cycle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5EC6981C-DCE0-468E-9208-4064804A5743}">
      <dgm:prSet phldrT="[Текст]"/>
      <dgm:spPr/>
      <dgm:t>
        <a:bodyPr/>
        <a:lstStyle/>
        <a:p>
          <a:pPr algn="ctr"/>
          <a:r>
            <a:rPr lang="uk-UA" b="1" dirty="0">
              <a:solidFill>
                <a:srgbClr val="FF0000"/>
              </a:solidFill>
            </a:rPr>
            <a:t>Герда</a:t>
          </a:r>
          <a:endParaRPr lang="ru-RU" b="1" dirty="0">
            <a:solidFill>
              <a:srgbClr val="FF0000"/>
            </a:solidFill>
          </a:endParaRPr>
        </a:p>
      </dgm:t>
    </dgm:pt>
    <dgm:pt modelId="{4D186D63-E3A4-4336-B2FC-55B7715622EF}" type="parTrans" cxnId="{9938BCD9-2BD4-4C10-8443-D5DF35F5AD11}">
      <dgm:prSet/>
      <dgm:spPr/>
      <dgm:t>
        <a:bodyPr/>
        <a:lstStyle/>
        <a:p>
          <a:pPr algn="ctr"/>
          <a:endParaRPr lang="ru-RU"/>
        </a:p>
      </dgm:t>
    </dgm:pt>
    <dgm:pt modelId="{DC622CA3-79AA-479D-9038-EF0BF57B9794}" type="sibTrans" cxnId="{9938BCD9-2BD4-4C10-8443-D5DF35F5AD11}">
      <dgm:prSet/>
      <dgm:spPr/>
      <dgm:t>
        <a:bodyPr/>
        <a:lstStyle/>
        <a:p>
          <a:pPr algn="ctr"/>
          <a:endParaRPr lang="ru-RU"/>
        </a:p>
      </dgm:t>
    </dgm:pt>
    <dgm:pt modelId="{1E27E5D4-198F-4E8A-B79B-639EA4DBC72A}">
      <dgm:prSet phldrT="[Текст]" custT="1"/>
      <dgm:spPr/>
      <dgm:t>
        <a:bodyPr/>
        <a:lstStyle/>
        <a:p>
          <a:pPr algn="ctr"/>
          <a:r>
            <a:rPr lang="uk-UA" sz="2000" b="1" i="1" dirty="0">
              <a:solidFill>
                <a:srgbClr val="FF0000"/>
              </a:solidFill>
            </a:rPr>
            <a:t>щира</a:t>
          </a:r>
          <a:endParaRPr lang="ru-RU" sz="2000" b="1" i="1" dirty="0">
            <a:solidFill>
              <a:srgbClr val="FF0000"/>
            </a:solidFill>
          </a:endParaRPr>
        </a:p>
      </dgm:t>
    </dgm:pt>
    <dgm:pt modelId="{F85D8CD6-7DB4-405F-9F08-46C046F91466}" type="parTrans" cxnId="{8D43A446-2F1B-4ED8-80C4-4E35C6EFDF23}">
      <dgm:prSet/>
      <dgm:spPr/>
      <dgm:t>
        <a:bodyPr/>
        <a:lstStyle/>
        <a:p>
          <a:pPr algn="ctr"/>
          <a:endParaRPr lang="ru-RU"/>
        </a:p>
      </dgm:t>
    </dgm:pt>
    <dgm:pt modelId="{648C2DAE-5095-49DF-9311-C6250FAA587C}" type="sibTrans" cxnId="{8D43A446-2F1B-4ED8-80C4-4E35C6EFDF23}">
      <dgm:prSet/>
      <dgm:spPr/>
      <dgm:t>
        <a:bodyPr/>
        <a:lstStyle/>
        <a:p>
          <a:pPr algn="ctr"/>
          <a:endParaRPr lang="ru-RU"/>
        </a:p>
      </dgm:t>
    </dgm:pt>
    <dgm:pt modelId="{80A78AAB-F0E2-43CD-A4E3-9E395406F360}">
      <dgm:prSet phldrT="[Текст]" custT="1"/>
      <dgm:spPr/>
      <dgm:t>
        <a:bodyPr/>
        <a:lstStyle/>
        <a:p>
          <a:pPr algn="ctr"/>
          <a:r>
            <a:rPr lang="uk-UA" sz="2000" b="1" i="1" dirty="0" err="1" smtClean="0">
              <a:solidFill>
                <a:srgbClr val="FF0000"/>
              </a:solidFill>
            </a:rPr>
            <a:t>безкорис</a:t>
          </a:r>
          <a:r>
            <a:rPr lang="uk-UA" sz="2000" b="1" i="1" dirty="0" smtClean="0">
              <a:solidFill>
                <a:srgbClr val="FF0000"/>
              </a:solidFill>
            </a:rPr>
            <a:t> </a:t>
          </a:r>
          <a:r>
            <a:rPr lang="uk-UA" sz="2000" b="1" i="1" dirty="0" err="1" smtClean="0">
              <a:solidFill>
                <a:srgbClr val="FF0000"/>
              </a:solidFill>
            </a:rPr>
            <a:t>-лива</a:t>
          </a:r>
          <a:endParaRPr lang="ru-RU" sz="2000" b="1" i="1" dirty="0">
            <a:solidFill>
              <a:srgbClr val="FF0000"/>
            </a:solidFill>
          </a:endParaRPr>
        </a:p>
      </dgm:t>
    </dgm:pt>
    <dgm:pt modelId="{96B7F8FB-00FB-415A-BD9F-A0A4222ACE76}" type="parTrans" cxnId="{EC810800-C3AE-48A1-B473-0E0EFFD11C2E}">
      <dgm:prSet/>
      <dgm:spPr/>
      <dgm:t>
        <a:bodyPr/>
        <a:lstStyle/>
        <a:p>
          <a:pPr algn="ctr"/>
          <a:endParaRPr lang="ru-RU"/>
        </a:p>
      </dgm:t>
    </dgm:pt>
    <dgm:pt modelId="{545F9C2D-1CE1-40BE-82F6-5B4A9F236A2D}" type="sibTrans" cxnId="{EC810800-C3AE-48A1-B473-0E0EFFD11C2E}">
      <dgm:prSet/>
      <dgm:spPr/>
      <dgm:t>
        <a:bodyPr/>
        <a:lstStyle/>
        <a:p>
          <a:pPr algn="ctr"/>
          <a:endParaRPr lang="ru-RU"/>
        </a:p>
      </dgm:t>
    </dgm:pt>
    <dgm:pt modelId="{C7E1819D-54F9-41CA-980E-CA5EF5EA47F4}">
      <dgm:prSet phldrT="[Текст]" custT="1"/>
      <dgm:spPr/>
      <dgm:t>
        <a:bodyPr/>
        <a:lstStyle/>
        <a:p>
          <a:pPr algn="ctr"/>
          <a:r>
            <a:rPr lang="uk-UA" sz="2000" b="1" i="1" dirty="0">
              <a:solidFill>
                <a:srgbClr val="FF0000"/>
              </a:solidFill>
            </a:rPr>
            <a:t>сильна</a:t>
          </a:r>
          <a:endParaRPr lang="ru-RU" sz="2000" b="1" i="1" dirty="0">
            <a:solidFill>
              <a:srgbClr val="FF0000"/>
            </a:solidFill>
          </a:endParaRPr>
        </a:p>
      </dgm:t>
    </dgm:pt>
    <dgm:pt modelId="{D2C8F55E-6F0D-4672-8A74-2BDDCE137393}" type="parTrans" cxnId="{B08B1C7C-7591-4839-8BEF-995880850718}">
      <dgm:prSet/>
      <dgm:spPr/>
      <dgm:t>
        <a:bodyPr/>
        <a:lstStyle/>
        <a:p>
          <a:pPr algn="ctr"/>
          <a:endParaRPr lang="ru-RU"/>
        </a:p>
      </dgm:t>
    </dgm:pt>
    <dgm:pt modelId="{6809D0BE-7285-4284-9D24-21E69916C1BE}" type="sibTrans" cxnId="{B08B1C7C-7591-4839-8BEF-995880850718}">
      <dgm:prSet/>
      <dgm:spPr/>
      <dgm:t>
        <a:bodyPr/>
        <a:lstStyle/>
        <a:p>
          <a:pPr algn="ctr"/>
          <a:endParaRPr lang="ru-RU"/>
        </a:p>
      </dgm:t>
    </dgm:pt>
    <dgm:pt modelId="{26A2C561-B883-4631-A328-8350640CB3C4}">
      <dgm:prSet phldrT="[Текст]" phldr="1" custRadScaleRad="79925" custRadScaleInc="14700"/>
      <dgm:spPr/>
      <dgm:t>
        <a:bodyPr/>
        <a:lstStyle/>
        <a:p>
          <a:pPr algn="ctr"/>
          <a:endParaRPr lang="ru-RU"/>
        </a:p>
      </dgm:t>
    </dgm:pt>
    <dgm:pt modelId="{118BB0D5-D1AC-4EB4-A4D3-FD5C02B0614D}" type="parTrans" cxnId="{E73B8992-CEA1-4D03-815C-6F2D4A1DEA2E}">
      <dgm:prSet/>
      <dgm:spPr/>
      <dgm:t>
        <a:bodyPr/>
        <a:lstStyle/>
        <a:p>
          <a:pPr algn="ctr"/>
          <a:endParaRPr lang="ru-RU"/>
        </a:p>
      </dgm:t>
    </dgm:pt>
    <dgm:pt modelId="{A4272915-BD9D-435F-BE9F-485CCEFEFC61}" type="sibTrans" cxnId="{E73B8992-CEA1-4D03-815C-6F2D4A1DEA2E}">
      <dgm:prSet/>
      <dgm:spPr/>
      <dgm:t>
        <a:bodyPr/>
        <a:lstStyle/>
        <a:p>
          <a:pPr algn="ctr"/>
          <a:endParaRPr lang="ru-RU"/>
        </a:p>
      </dgm:t>
    </dgm:pt>
    <dgm:pt modelId="{A397AA92-4039-4C60-9600-2640C9BD5737}">
      <dgm:prSet custT="1"/>
      <dgm:spPr/>
      <dgm:t>
        <a:bodyPr/>
        <a:lstStyle/>
        <a:p>
          <a:pPr algn="ctr"/>
          <a:r>
            <a:rPr lang="uk-UA" sz="2000" b="1" i="1" dirty="0">
              <a:solidFill>
                <a:srgbClr val="FF0000"/>
              </a:solidFill>
            </a:rPr>
            <a:t>любляча</a:t>
          </a:r>
          <a:endParaRPr lang="ru-RU" sz="2000" b="1" i="1" dirty="0">
            <a:solidFill>
              <a:srgbClr val="FF0000"/>
            </a:solidFill>
          </a:endParaRPr>
        </a:p>
      </dgm:t>
    </dgm:pt>
    <dgm:pt modelId="{6F3FE615-67CB-43F0-AD65-B4D067D29173}" type="parTrans" cxnId="{4D0C113B-5AFF-4B54-8E76-2E1AB007C250}">
      <dgm:prSet/>
      <dgm:spPr/>
      <dgm:t>
        <a:bodyPr/>
        <a:lstStyle/>
        <a:p>
          <a:pPr algn="ctr"/>
          <a:endParaRPr lang="ru-RU"/>
        </a:p>
      </dgm:t>
    </dgm:pt>
    <dgm:pt modelId="{BAC52077-9BAA-482A-94E7-36E22D851837}" type="sibTrans" cxnId="{4D0C113B-5AFF-4B54-8E76-2E1AB007C250}">
      <dgm:prSet/>
      <dgm:spPr/>
      <dgm:t>
        <a:bodyPr/>
        <a:lstStyle/>
        <a:p>
          <a:pPr algn="ctr"/>
          <a:endParaRPr lang="ru-RU"/>
        </a:p>
      </dgm:t>
    </dgm:pt>
    <dgm:pt modelId="{DFEBD88B-BF60-4B34-B74A-E3B951E1E837}" type="pres">
      <dgm:prSet presAssocID="{4A578164-84A4-4F34-A1F6-CD13CD786B9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D074FD-94BA-4FAC-A5AB-363B39429BA6}" type="pres">
      <dgm:prSet presAssocID="{5EC6981C-DCE0-468E-9208-4064804A5743}" presName="centerShape" presStyleLbl="node0" presStyleIdx="0" presStyleCnt="1" custScaleX="196799" custScaleY="182631" custLinFactNeighborX="-1352" custLinFactNeighborY="-50051"/>
      <dgm:spPr/>
      <dgm:t>
        <a:bodyPr/>
        <a:lstStyle/>
        <a:p>
          <a:endParaRPr lang="ru-RU"/>
        </a:p>
      </dgm:t>
    </dgm:pt>
    <dgm:pt modelId="{F56EE5EC-B3C7-4DC7-AC12-481FC22BC8DB}" type="pres">
      <dgm:prSet presAssocID="{F85D8CD6-7DB4-405F-9F08-46C046F91466}" presName="Name9" presStyleLbl="parChTrans1D2" presStyleIdx="0" presStyleCnt="4"/>
      <dgm:spPr/>
      <dgm:t>
        <a:bodyPr/>
        <a:lstStyle/>
        <a:p>
          <a:endParaRPr lang="ru-RU"/>
        </a:p>
      </dgm:t>
    </dgm:pt>
    <dgm:pt modelId="{C14E0FEE-3A7E-4FB7-B57C-1DBF5624C7DD}" type="pres">
      <dgm:prSet presAssocID="{F85D8CD6-7DB4-405F-9F08-46C046F91466}" presName="connTx" presStyleLbl="parChTrans1D2" presStyleIdx="0" presStyleCnt="4"/>
      <dgm:spPr/>
      <dgm:t>
        <a:bodyPr/>
        <a:lstStyle/>
        <a:p>
          <a:endParaRPr lang="ru-RU"/>
        </a:p>
      </dgm:t>
    </dgm:pt>
    <dgm:pt modelId="{E96127E2-DE26-4795-9D77-929D305F03E7}" type="pres">
      <dgm:prSet presAssocID="{1E27E5D4-198F-4E8A-B79B-639EA4DBC72A}" presName="node" presStyleLbl="node1" presStyleIdx="0" presStyleCnt="4" custScaleX="175632" custScaleY="130346" custRadScaleRad="232396" custRadScaleInc="-153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F7593E-6D57-4CC4-88B1-FE45944D77C0}" type="pres">
      <dgm:prSet presAssocID="{96B7F8FB-00FB-415A-BD9F-A0A4222ACE76}" presName="Name9" presStyleLbl="parChTrans1D2" presStyleIdx="1" presStyleCnt="4"/>
      <dgm:spPr/>
      <dgm:t>
        <a:bodyPr/>
        <a:lstStyle/>
        <a:p>
          <a:endParaRPr lang="ru-RU"/>
        </a:p>
      </dgm:t>
    </dgm:pt>
    <dgm:pt modelId="{8FE2FCA2-8E4C-4AD1-A117-159869E5EECF}" type="pres">
      <dgm:prSet presAssocID="{96B7F8FB-00FB-415A-BD9F-A0A4222ACE76}" presName="connTx" presStyleLbl="parChTrans1D2" presStyleIdx="1" presStyleCnt="4"/>
      <dgm:spPr/>
      <dgm:t>
        <a:bodyPr/>
        <a:lstStyle/>
        <a:p>
          <a:endParaRPr lang="ru-RU"/>
        </a:p>
      </dgm:t>
    </dgm:pt>
    <dgm:pt modelId="{8891EC67-8691-4DA1-9809-E8DBA5A41A54}" type="pres">
      <dgm:prSet presAssocID="{80A78AAB-F0E2-43CD-A4E3-9E395406F360}" presName="node" presStyleLbl="node1" presStyleIdx="1" presStyleCnt="4" custScaleX="181368" custScaleY="127773" custRadScaleRad="245797" custRadScaleInc="-43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0A359-7E0D-48F3-BB84-6C54A6DB4845}" type="pres">
      <dgm:prSet presAssocID="{D2C8F55E-6F0D-4672-8A74-2BDDCE137393}" presName="Name9" presStyleLbl="parChTrans1D2" presStyleIdx="2" presStyleCnt="4"/>
      <dgm:spPr/>
      <dgm:t>
        <a:bodyPr/>
        <a:lstStyle/>
        <a:p>
          <a:endParaRPr lang="ru-RU"/>
        </a:p>
      </dgm:t>
    </dgm:pt>
    <dgm:pt modelId="{4705053E-19BB-45C3-BAD1-D9599E967C66}" type="pres">
      <dgm:prSet presAssocID="{D2C8F55E-6F0D-4672-8A74-2BDDCE137393}" presName="connTx" presStyleLbl="parChTrans1D2" presStyleIdx="2" presStyleCnt="4"/>
      <dgm:spPr/>
      <dgm:t>
        <a:bodyPr/>
        <a:lstStyle/>
        <a:p>
          <a:endParaRPr lang="ru-RU"/>
        </a:p>
      </dgm:t>
    </dgm:pt>
    <dgm:pt modelId="{E71BCA09-E832-4182-99CC-ABB6CF4AF51D}" type="pres">
      <dgm:prSet presAssocID="{C7E1819D-54F9-41CA-980E-CA5EF5EA47F4}" presName="node" presStyleLbl="node1" presStyleIdx="2" presStyleCnt="4" custScaleX="241254" custScaleY="148215" custRadScaleRad="126537" custRadScaleInc="-11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CBC47-09DF-4177-9039-3373A442E8B1}" type="pres">
      <dgm:prSet presAssocID="{6F3FE615-67CB-43F0-AD65-B4D067D29173}" presName="Name9" presStyleLbl="parChTrans1D2" presStyleIdx="3" presStyleCnt="4"/>
      <dgm:spPr/>
      <dgm:t>
        <a:bodyPr/>
        <a:lstStyle/>
        <a:p>
          <a:endParaRPr lang="ru-RU"/>
        </a:p>
      </dgm:t>
    </dgm:pt>
    <dgm:pt modelId="{2D5CD687-DF49-4FA6-8198-4A6044B62D92}" type="pres">
      <dgm:prSet presAssocID="{6F3FE615-67CB-43F0-AD65-B4D067D29173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2216364-753F-4B29-B8D7-5B98D0C147C7}" type="pres">
      <dgm:prSet presAssocID="{A397AA92-4039-4C60-9600-2640C9BD5737}" presName="node" presStyleLbl="node1" presStyleIdx="3" presStyleCnt="4" custScaleX="226241" custScaleY="145956" custRadScaleRad="142230" custRadScaleInc="-77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3B8992-CEA1-4D03-815C-6F2D4A1DEA2E}" srcId="{4A578164-84A4-4F34-A1F6-CD13CD786B95}" destId="{26A2C561-B883-4631-A328-8350640CB3C4}" srcOrd="1" destOrd="0" parTransId="{118BB0D5-D1AC-4EB4-A4D3-FD5C02B0614D}" sibTransId="{A4272915-BD9D-435F-BE9F-485CCEFEFC61}"/>
    <dgm:cxn modelId="{5342BBA6-9253-448B-A2B5-471752667E15}" type="presOf" srcId="{D2C8F55E-6F0D-4672-8A74-2BDDCE137393}" destId="{4705053E-19BB-45C3-BAD1-D9599E967C66}" srcOrd="1" destOrd="0" presId="urn:microsoft.com/office/officeart/2005/8/layout/radial1"/>
    <dgm:cxn modelId="{844C1034-C99C-4635-842B-B335E896FC65}" type="presOf" srcId="{C7E1819D-54F9-41CA-980E-CA5EF5EA47F4}" destId="{E71BCA09-E832-4182-99CC-ABB6CF4AF51D}" srcOrd="0" destOrd="0" presId="urn:microsoft.com/office/officeart/2005/8/layout/radial1"/>
    <dgm:cxn modelId="{BCD69B79-FF7A-4168-B48C-5181F7C008EA}" type="presOf" srcId="{96B7F8FB-00FB-415A-BD9F-A0A4222ACE76}" destId="{8FE2FCA2-8E4C-4AD1-A117-159869E5EECF}" srcOrd="1" destOrd="0" presId="urn:microsoft.com/office/officeart/2005/8/layout/radial1"/>
    <dgm:cxn modelId="{8D43A446-2F1B-4ED8-80C4-4E35C6EFDF23}" srcId="{5EC6981C-DCE0-468E-9208-4064804A5743}" destId="{1E27E5D4-198F-4E8A-B79B-639EA4DBC72A}" srcOrd="0" destOrd="0" parTransId="{F85D8CD6-7DB4-405F-9F08-46C046F91466}" sibTransId="{648C2DAE-5095-49DF-9311-C6250FAA587C}"/>
    <dgm:cxn modelId="{10488805-5E74-4EDD-9DD4-11FD5308001F}" type="presOf" srcId="{80A78AAB-F0E2-43CD-A4E3-9E395406F360}" destId="{8891EC67-8691-4DA1-9809-E8DBA5A41A54}" srcOrd="0" destOrd="0" presId="urn:microsoft.com/office/officeart/2005/8/layout/radial1"/>
    <dgm:cxn modelId="{4D450C7A-702E-4EFE-A1E1-B531E92A2112}" type="presOf" srcId="{A397AA92-4039-4C60-9600-2640C9BD5737}" destId="{72216364-753F-4B29-B8D7-5B98D0C147C7}" srcOrd="0" destOrd="0" presId="urn:microsoft.com/office/officeart/2005/8/layout/radial1"/>
    <dgm:cxn modelId="{237EA086-9902-4792-B445-D5AA6B16FA5B}" type="presOf" srcId="{96B7F8FB-00FB-415A-BD9F-A0A4222ACE76}" destId="{7DF7593E-6D57-4CC4-88B1-FE45944D77C0}" srcOrd="0" destOrd="0" presId="urn:microsoft.com/office/officeart/2005/8/layout/radial1"/>
    <dgm:cxn modelId="{D562EC92-560E-408C-8023-FE9A50EABDF7}" type="presOf" srcId="{6F3FE615-67CB-43F0-AD65-B4D067D29173}" destId="{2D5CD687-DF49-4FA6-8198-4A6044B62D92}" srcOrd="1" destOrd="0" presId="urn:microsoft.com/office/officeart/2005/8/layout/radial1"/>
    <dgm:cxn modelId="{4A5AC26C-DBC9-4083-99B5-8A1DE2D0F8C1}" type="presOf" srcId="{D2C8F55E-6F0D-4672-8A74-2BDDCE137393}" destId="{1150A359-7E0D-48F3-BB84-6C54A6DB4845}" srcOrd="0" destOrd="0" presId="urn:microsoft.com/office/officeart/2005/8/layout/radial1"/>
    <dgm:cxn modelId="{9938BCD9-2BD4-4C10-8443-D5DF35F5AD11}" srcId="{4A578164-84A4-4F34-A1F6-CD13CD786B95}" destId="{5EC6981C-DCE0-468E-9208-4064804A5743}" srcOrd="0" destOrd="0" parTransId="{4D186D63-E3A4-4336-B2FC-55B7715622EF}" sibTransId="{DC622CA3-79AA-479D-9038-EF0BF57B9794}"/>
    <dgm:cxn modelId="{601655E6-6851-4A54-9020-00DC295B9FA2}" type="presOf" srcId="{4A578164-84A4-4F34-A1F6-CD13CD786B95}" destId="{DFEBD88B-BF60-4B34-B74A-E3B951E1E837}" srcOrd="0" destOrd="0" presId="urn:microsoft.com/office/officeart/2005/8/layout/radial1"/>
    <dgm:cxn modelId="{34A64FA6-BCE7-4AC1-9356-E45603097DA0}" type="presOf" srcId="{5EC6981C-DCE0-468E-9208-4064804A5743}" destId="{1DD074FD-94BA-4FAC-A5AB-363B39429BA6}" srcOrd="0" destOrd="0" presId="urn:microsoft.com/office/officeart/2005/8/layout/radial1"/>
    <dgm:cxn modelId="{B08B1C7C-7591-4839-8BEF-995880850718}" srcId="{5EC6981C-DCE0-468E-9208-4064804A5743}" destId="{C7E1819D-54F9-41CA-980E-CA5EF5EA47F4}" srcOrd="2" destOrd="0" parTransId="{D2C8F55E-6F0D-4672-8A74-2BDDCE137393}" sibTransId="{6809D0BE-7285-4284-9D24-21E69916C1BE}"/>
    <dgm:cxn modelId="{EC810800-C3AE-48A1-B473-0E0EFFD11C2E}" srcId="{5EC6981C-DCE0-468E-9208-4064804A5743}" destId="{80A78AAB-F0E2-43CD-A4E3-9E395406F360}" srcOrd="1" destOrd="0" parTransId="{96B7F8FB-00FB-415A-BD9F-A0A4222ACE76}" sibTransId="{545F9C2D-1CE1-40BE-82F6-5B4A9F236A2D}"/>
    <dgm:cxn modelId="{4C3E85B5-8163-4E55-A725-A9164C016533}" type="presOf" srcId="{6F3FE615-67CB-43F0-AD65-B4D067D29173}" destId="{810CBC47-09DF-4177-9039-3373A442E8B1}" srcOrd="0" destOrd="0" presId="urn:microsoft.com/office/officeart/2005/8/layout/radial1"/>
    <dgm:cxn modelId="{5AB362AE-F9F2-429A-97E9-5EB05B85A89E}" type="presOf" srcId="{1E27E5D4-198F-4E8A-B79B-639EA4DBC72A}" destId="{E96127E2-DE26-4795-9D77-929D305F03E7}" srcOrd="0" destOrd="0" presId="urn:microsoft.com/office/officeart/2005/8/layout/radial1"/>
    <dgm:cxn modelId="{FF51485C-BCAB-4740-8892-5C55F4743662}" type="presOf" srcId="{F85D8CD6-7DB4-405F-9F08-46C046F91466}" destId="{C14E0FEE-3A7E-4FB7-B57C-1DBF5624C7DD}" srcOrd="1" destOrd="0" presId="urn:microsoft.com/office/officeart/2005/8/layout/radial1"/>
    <dgm:cxn modelId="{4D0C113B-5AFF-4B54-8E76-2E1AB007C250}" srcId="{5EC6981C-DCE0-468E-9208-4064804A5743}" destId="{A397AA92-4039-4C60-9600-2640C9BD5737}" srcOrd="3" destOrd="0" parTransId="{6F3FE615-67CB-43F0-AD65-B4D067D29173}" sibTransId="{BAC52077-9BAA-482A-94E7-36E22D851837}"/>
    <dgm:cxn modelId="{CA14842E-66A6-40C4-9CC8-E7A7D659AA12}" type="presOf" srcId="{F85D8CD6-7DB4-405F-9F08-46C046F91466}" destId="{F56EE5EC-B3C7-4DC7-AC12-481FC22BC8DB}" srcOrd="0" destOrd="0" presId="urn:microsoft.com/office/officeart/2005/8/layout/radial1"/>
    <dgm:cxn modelId="{4D3A2AD2-C95C-4F86-9121-9F48D230A9A3}" type="presParOf" srcId="{DFEBD88B-BF60-4B34-B74A-E3B951E1E837}" destId="{1DD074FD-94BA-4FAC-A5AB-363B39429BA6}" srcOrd="0" destOrd="0" presId="urn:microsoft.com/office/officeart/2005/8/layout/radial1"/>
    <dgm:cxn modelId="{601B6DD6-4BC8-4B8C-9FE0-ACDBD8C00925}" type="presParOf" srcId="{DFEBD88B-BF60-4B34-B74A-E3B951E1E837}" destId="{F56EE5EC-B3C7-4DC7-AC12-481FC22BC8DB}" srcOrd="1" destOrd="0" presId="urn:microsoft.com/office/officeart/2005/8/layout/radial1"/>
    <dgm:cxn modelId="{25169CC2-1E6A-4755-9998-9F22324AFF85}" type="presParOf" srcId="{F56EE5EC-B3C7-4DC7-AC12-481FC22BC8DB}" destId="{C14E0FEE-3A7E-4FB7-B57C-1DBF5624C7DD}" srcOrd="0" destOrd="0" presId="urn:microsoft.com/office/officeart/2005/8/layout/radial1"/>
    <dgm:cxn modelId="{FAF1D4A9-849E-4D4C-8BC7-0C39E968C46A}" type="presParOf" srcId="{DFEBD88B-BF60-4B34-B74A-E3B951E1E837}" destId="{E96127E2-DE26-4795-9D77-929D305F03E7}" srcOrd="2" destOrd="0" presId="urn:microsoft.com/office/officeart/2005/8/layout/radial1"/>
    <dgm:cxn modelId="{211BA45B-7B1F-4E48-A5BA-F0C1D84375CC}" type="presParOf" srcId="{DFEBD88B-BF60-4B34-B74A-E3B951E1E837}" destId="{7DF7593E-6D57-4CC4-88B1-FE45944D77C0}" srcOrd="3" destOrd="0" presId="urn:microsoft.com/office/officeart/2005/8/layout/radial1"/>
    <dgm:cxn modelId="{4A8CDA73-FDE0-4F25-A8CB-5C013011B14A}" type="presParOf" srcId="{7DF7593E-6D57-4CC4-88B1-FE45944D77C0}" destId="{8FE2FCA2-8E4C-4AD1-A117-159869E5EECF}" srcOrd="0" destOrd="0" presId="urn:microsoft.com/office/officeart/2005/8/layout/radial1"/>
    <dgm:cxn modelId="{C844BD38-9E7D-4324-8DE5-A6003DDDE978}" type="presParOf" srcId="{DFEBD88B-BF60-4B34-B74A-E3B951E1E837}" destId="{8891EC67-8691-4DA1-9809-E8DBA5A41A54}" srcOrd="4" destOrd="0" presId="urn:microsoft.com/office/officeart/2005/8/layout/radial1"/>
    <dgm:cxn modelId="{23A32750-C96C-48CD-8202-24DA312F5BC8}" type="presParOf" srcId="{DFEBD88B-BF60-4B34-B74A-E3B951E1E837}" destId="{1150A359-7E0D-48F3-BB84-6C54A6DB4845}" srcOrd="5" destOrd="0" presId="urn:microsoft.com/office/officeart/2005/8/layout/radial1"/>
    <dgm:cxn modelId="{8E1EB37B-018E-447B-B7A6-076A6BBAAE87}" type="presParOf" srcId="{1150A359-7E0D-48F3-BB84-6C54A6DB4845}" destId="{4705053E-19BB-45C3-BAD1-D9599E967C66}" srcOrd="0" destOrd="0" presId="urn:microsoft.com/office/officeart/2005/8/layout/radial1"/>
    <dgm:cxn modelId="{E48CA369-1797-4CC0-ABAD-D0C56B5D66D8}" type="presParOf" srcId="{DFEBD88B-BF60-4B34-B74A-E3B951E1E837}" destId="{E71BCA09-E832-4182-99CC-ABB6CF4AF51D}" srcOrd="6" destOrd="0" presId="urn:microsoft.com/office/officeart/2005/8/layout/radial1"/>
    <dgm:cxn modelId="{ABF66F5B-C59C-41E9-9F35-21845E726E30}" type="presParOf" srcId="{DFEBD88B-BF60-4B34-B74A-E3B951E1E837}" destId="{810CBC47-09DF-4177-9039-3373A442E8B1}" srcOrd="7" destOrd="0" presId="urn:microsoft.com/office/officeart/2005/8/layout/radial1"/>
    <dgm:cxn modelId="{0982D15B-08A8-41C5-A37C-B7C92E592441}" type="presParOf" srcId="{810CBC47-09DF-4177-9039-3373A442E8B1}" destId="{2D5CD687-DF49-4FA6-8198-4A6044B62D92}" srcOrd="0" destOrd="0" presId="urn:microsoft.com/office/officeart/2005/8/layout/radial1"/>
    <dgm:cxn modelId="{61D4B82E-BD26-40CC-A06A-30ED7CDAC999}" type="presParOf" srcId="{DFEBD88B-BF60-4B34-B74A-E3B951E1E837}" destId="{72216364-753F-4B29-B8D7-5B98D0C147C7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D074FD-94BA-4FAC-A5AB-363B39429BA6}">
      <dsp:nvSpPr>
        <dsp:cNvPr id="0" name=""/>
        <dsp:cNvSpPr/>
      </dsp:nvSpPr>
      <dsp:spPr>
        <a:xfrm>
          <a:off x="2689158" y="142863"/>
          <a:ext cx="2571499" cy="2322155"/>
        </a:xfrm>
        <a:prstGeom prst="ellipse">
          <a:avLst/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5">
                <a:alpha val="8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5">
                <a:alpha val="8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alpha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/>
            <a:t>Снігова королева</a:t>
          </a:r>
          <a:endParaRPr lang="ru-RU" sz="2800" b="1" kern="1200" dirty="0"/>
        </a:p>
      </dsp:txBody>
      <dsp:txXfrm>
        <a:off x="2689158" y="142863"/>
        <a:ext cx="2571499" cy="2322155"/>
      </dsp:txXfrm>
    </dsp:sp>
    <dsp:sp modelId="{F56EE5EC-B3C7-4DC7-AC12-481FC22BC8DB}">
      <dsp:nvSpPr>
        <dsp:cNvPr id="0" name=""/>
        <dsp:cNvSpPr/>
      </dsp:nvSpPr>
      <dsp:spPr>
        <a:xfrm rot="11261581">
          <a:off x="2031888" y="1073206"/>
          <a:ext cx="674453" cy="27643"/>
        </a:xfrm>
        <a:custGeom>
          <a:avLst/>
          <a:gdLst/>
          <a:ahLst/>
          <a:cxnLst/>
          <a:rect l="0" t="0" r="0" b="0"/>
          <a:pathLst>
            <a:path>
              <a:moveTo>
                <a:pt x="0" y="13821"/>
              </a:moveTo>
              <a:lnTo>
                <a:pt x="674453" y="13821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1261581">
        <a:off x="2352253" y="1070166"/>
        <a:ext cx="33722" cy="33722"/>
      </dsp:txXfrm>
    </dsp:sp>
    <dsp:sp modelId="{E96127E2-DE26-4795-9D77-929D305F03E7}">
      <dsp:nvSpPr>
        <dsp:cNvPr id="0" name=""/>
        <dsp:cNvSpPr/>
      </dsp:nvSpPr>
      <dsp:spPr>
        <a:xfrm>
          <a:off x="0" y="75420"/>
          <a:ext cx="2048873" cy="1659933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5">
                <a:alpha val="9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/>
            <a:t>холодна</a:t>
          </a:r>
          <a:endParaRPr lang="ru-RU" sz="1800" b="1" i="1" kern="1200" dirty="0"/>
        </a:p>
      </dsp:txBody>
      <dsp:txXfrm>
        <a:off x="0" y="75420"/>
        <a:ext cx="2048873" cy="1659933"/>
      </dsp:txXfrm>
    </dsp:sp>
    <dsp:sp modelId="{7DF7593E-6D57-4CC4-88B1-FE45944D77C0}">
      <dsp:nvSpPr>
        <dsp:cNvPr id="0" name=""/>
        <dsp:cNvSpPr/>
      </dsp:nvSpPr>
      <dsp:spPr>
        <a:xfrm rot="21190788">
          <a:off x="5248279" y="1116723"/>
          <a:ext cx="352835" cy="27643"/>
        </a:xfrm>
        <a:custGeom>
          <a:avLst/>
          <a:gdLst/>
          <a:ahLst/>
          <a:cxnLst/>
          <a:rect l="0" t="0" r="0" b="0"/>
          <a:pathLst>
            <a:path>
              <a:moveTo>
                <a:pt x="0" y="13821"/>
              </a:moveTo>
              <a:lnTo>
                <a:pt x="352835" y="13821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190788">
        <a:off x="5415876" y="1121724"/>
        <a:ext cx="17641" cy="17641"/>
      </dsp:txXfrm>
    </dsp:sp>
    <dsp:sp modelId="{8891EC67-8691-4DA1-9809-E8DBA5A41A54}">
      <dsp:nvSpPr>
        <dsp:cNvPr id="0" name=""/>
        <dsp:cNvSpPr/>
      </dsp:nvSpPr>
      <dsp:spPr>
        <a:xfrm>
          <a:off x="5592622" y="75466"/>
          <a:ext cx="1908367" cy="1841748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3333"/>
                <a:tint val="70000"/>
                <a:satMod val="130000"/>
              </a:schemeClr>
            </a:gs>
            <a:gs pos="43000">
              <a:schemeClr val="accent5">
                <a:alpha val="90000"/>
                <a:hueOff val="0"/>
                <a:satOff val="0"/>
                <a:lumOff val="0"/>
                <a:alphaOff val="-13333"/>
                <a:tint val="44000"/>
                <a:satMod val="165000"/>
              </a:schemeClr>
            </a:gs>
            <a:gs pos="93000">
              <a:schemeClr val="accent5">
                <a:alpha val="90000"/>
                <a:hueOff val="0"/>
                <a:satOff val="0"/>
                <a:lumOff val="0"/>
                <a:alphaOff val="-13333"/>
                <a:tint val="15000"/>
                <a:satMod val="165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3333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alpha val="90000"/>
              <a:hueOff val="0"/>
              <a:satOff val="0"/>
              <a:lumOff val="0"/>
              <a:alphaOff val="-13333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/>
            <a:t>байдужа</a:t>
          </a:r>
          <a:endParaRPr lang="ru-RU" sz="1800" b="1" i="1" kern="1200" dirty="0"/>
        </a:p>
      </dsp:txBody>
      <dsp:txXfrm>
        <a:off x="5592622" y="75466"/>
        <a:ext cx="1908367" cy="1841748"/>
      </dsp:txXfrm>
    </dsp:sp>
    <dsp:sp modelId="{1150A359-7E0D-48F3-BB84-6C54A6DB4845}">
      <dsp:nvSpPr>
        <dsp:cNvPr id="0" name=""/>
        <dsp:cNvSpPr/>
      </dsp:nvSpPr>
      <dsp:spPr>
        <a:xfrm rot="2408464">
          <a:off x="4792054" y="2418035"/>
          <a:ext cx="1040702" cy="27643"/>
        </a:xfrm>
        <a:custGeom>
          <a:avLst/>
          <a:gdLst/>
          <a:ahLst/>
          <a:cxnLst/>
          <a:rect l="0" t="0" r="0" b="0"/>
          <a:pathLst>
            <a:path>
              <a:moveTo>
                <a:pt x="0" y="13821"/>
              </a:moveTo>
              <a:lnTo>
                <a:pt x="1040702" y="13821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408464">
        <a:off x="5286387" y="2405839"/>
        <a:ext cx="52035" cy="52035"/>
      </dsp:txXfrm>
    </dsp:sp>
    <dsp:sp modelId="{E71BCA09-E832-4182-99CC-ABB6CF4AF51D}">
      <dsp:nvSpPr>
        <dsp:cNvPr id="0" name=""/>
        <dsp:cNvSpPr/>
      </dsp:nvSpPr>
      <dsp:spPr>
        <a:xfrm>
          <a:off x="5379128" y="2534736"/>
          <a:ext cx="2121861" cy="1696150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6667"/>
                <a:tint val="70000"/>
                <a:satMod val="130000"/>
              </a:schemeClr>
            </a:gs>
            <a:gs pos="43000">
              <a:schemeClr val="accent5">
                <a:alpha val="90000"/>
                <a:hueOff val="0"/>
                <a:satOff val="0"/>
                <a:lumOff val="0"/>
                <a:alphaOff val="-26667"/>
                <a:tint val="44000"/>
                <a:satMod val="165000"/>
              </a:schemeClr>
            </a:gs>
            <a:gs pos="93000">
              <a:schemeClr val="accent5">
                <a:alpha val="90000"/>
                <a:hueOff val="0"/>
                <a:satOff val="0"/>
                <a:lumOff val="0"/>
                <a:alphaOff val="-26667"/>
                <a:tint val="15000"/>
                <a:satMod val="165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6667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alpha val="90000"/>
              <a:hueOff val="0"/>
              <a:satOff val="0"/>
              <a:lumOff val="0"/>
              <a:alphaOff val="-26667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/>
            <a:t>егоїстична</a:t>
          </a:r>
          <a:endParaRPr lang="ru-RU" sz="1800" b="1" i="1" kern="1200" dirty="0"/>
        </a:p>
      </dsp:txBody>
      <dsp:txXfrm>
        <a:off x="5379128" y="2534736"/>
        <a:ext cx="2121861" cy="1696150"/>
      </dsp:txXfrm>
    </dsp:sp>
    <dsp:sp modelId="{810CBC47-09DF-4177-9039-3373A442E8B1}">
      <dsp:nvSpPr>
        <dsp:cNvPr id="0" name=""/>
        <dsp:cNvSpPr/>
      </dsp:nvSpPr>
      <dsp:spPr>
        <a:xfrm rot="8336288">
          <a:off x="2240126" y="2399393"/>
          <a:ext cx="922971" cy="27643"/>
        </a:xfrm>
        <a:custGeom>
          <a:avLst/>
          <a:gdLst/>
          <a:ahLst/>
          <a:cxnLst/>
          <a:rect l="0" t="0" r="0" b="0"/>
          <a:pathLst>
            <a:path>
              <a:moveTo>
                <a:pt x="0" y="13821"/>
              </a:moveTo>
              <a:lnTo>
                <a:pt x="922971" y="13821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8336288">
        <a:off x="2678538" y="2390141"/>
        <a:ext cx="46148" cy="46148"/>
      </dsp:txXfrm>
    </dsp:sp>
    <dsp:sp modelId="{72216364-753F-4B29-B8D7-5B98D0C147C7}">
      <dsp:nvSpPr>
        <dsp:cNvPr id="0" name=""/>
        <dsp:cNvSpPr/>
      </dsp:nvSpPr>
      <dsp:spPr>
        <a:xfrm>
          <a:off x="631785" y="2484614"/>
          <a:ext cx="2039519" cy="1686808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70000"/>
                <a:satMod val="130000"/>
              </a:schemeClr>
            </a:gs>
            <a:gs pos="43000">
              <a:schemeClr val="accent5">
                <a:alpha val="90000"/>
                <a:hueOff val="0"/>
                <a:satOff val="0"/>
                <a:lumOff val="0"/>
                <a:alphaOff val="-40000"/>
                <a:tint val="44000"/>
                <a:satMod val="165000"/>
              </a:schemeClr>
            </a:gs>
            <a:gs pos="93000">
              <a:schemeClr val="accent5">
                <a:alpha val="90000"/>
                <a:hueOff val="0"/>
                <a:satOff val="0"/>
                <a:lumOff val="0"/>
                <a:alphaOff val="-40000"/>
                <a:tint val="15000"/>
                <a:satMod val="165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alpha val="90000"/>
              <a:hueOff val="0"/>
              <a:satOff val="0"/>
              <a:lumOff val="0"/>
              <a:alphaOff val="-40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/>
            <a:t>безсердечна</a:t>
          </a:r>
          <a:endParaRPr lang="ru-RU" sz="1800" b="1" i="1" kern="1200" dirty="0"/>
        </a:p>
      </dsp:txBody>
      <dsp:txXfrm>
        <a:off x="631785" y="2484614"/>
        <a:ext cx="2039519" cy="16868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D074FD-94BA-4FAC-A5AB-363B39429BA6}">
      <dsp:nvSpPr>
        <dsp:cNvPr id="0" name=""/>
        <dsp:cNvSpPr/>
      </dsp:nvSpPr>
      <dsp:spPr>
        <a:xfrm>
          <a:off x="3063357" y="0"/>
          <a:ext cx="2281484" cy="211723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8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>
              <a:solidFill>
                <a:srgbClr val="FF0000"/>
              </a:solidFill>
            </a:rPr>
            <a:t>Герда</a:t>
          </a:r>
          <a:endParaRPr lang="ru-RU" sz="4400" b="1" kern="1200" dirty="0">
            <a:solidFill>
              <a:srgbClr val="FF0000"/>
            </a:solidFill>
          </a:endParaRPr>
        </a:p>
      </dsp:txBody>
      <dsp:txXfrm>
        <a:off x="3063357" y="0"/>
        <a:ext cx="2281484" cy="2117235"/>
      </dsp:txXfrm>
    </dsp:sp>
    <dsp:sp modelId="{F56EE5EC-B3C7-4DC7-AC12-481FC22BC8DB}">
      <dsp:nvSpPr>
        <dsp:cNvPr id="0" name=""/>
        <dsp:cNvSpPr/>
      </dsp:nvSpPr>
      <dsp:spPr>
        <a:xfrm rot="11087714">
          <a:off x="2027830" y="907080"/>
          <a:ext cx="1041982" cy="25356"/>
        </a:xfrm>
        <a:custGeom>
          <a:avLst/>
          <a:gdLst/>
          <a:ahLst/>
          <a:cxnLst/>
          <a:rect l="0" t="0" r="0" b="0"/>
          <a:pathLst>
            <a:path>
              <a:moveTo>
                <a:pt x="0" y="12678"/>
              </a:moveTo>
              <a:lnTo>
                <a:pt x="1041982" y="1267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1087714">
        <a:off x="2522772" y="893709"/>
        <a:ext cx="52099" cy="52099"/>
      </dsp:txXfrm>
    </dsp:sp>
    <dsp:sp modelId="{E96127E2-DE26-4795-9D77-929D305F03E7}">
      <dsp:nvSpPr>
        <dsp:cNvPr id="0" name=""/>
        <dsp:cNvSpPr/>
      </dsp:nvSpPr>
      <dsp:spPr>
        <a:xfrm>
          <a:off x="0" y="35796"/>
          <a:ext cx="2036095" cy="151109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8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>
              <a:solidFill>
                <a:srgbClr val="FF0000"/>
              </a:solidFill>
            </a:rPr>
            <a:t>щира</a:t>
          </a:r>
          <a:endParaRPr lang="ru-RU" sz="2000" b="1" i="1" kern="1200" dirty="0">
            <a:solidFill>
              <a:srgbClr val="FF0000"/>
            </a:solidFill>
          </a:endParaRPr>
        </a:p>
      </dsp:txBody>
      <dsp:txXfrm>
        <a:off x="0" y="35796"/>
        <a:ext cx="2036095" cy="1511096"/>
      </dsp:txXfrm>
    </dsp:sp>
    <dsp:sp modelId="{7DF7593E-6D57-4CC4-88B1-FE45944D77C0}">
      <dsp:nvSpPr>
        <dsp:cNvPr id="0" name=""/>
        <dsp:cNvSpPr/>
      </dsp:nvSpPr>
      <dsp:spPr>
        <a:xfrm rot="21300070">
          <a:off x="5338290" y="911823"/>
          <a:ext cx="798245" cy="25356"/>
        </a:xfrm>
        <a:custGeom>
          <a:avLst/>
          <a:gdLst/>
          <a:ahLst/>
          <a:cxnLst/>
          <a:rect l="0" t="0" r="0" b="0"/>
          <a:pathLst>
            <a:path>
              <a:moveTo>
                <a:pt x="0" y="12678"/>
              </a:moveTo>
              <a:lnTo>
                <a:pt x="798245" y="1267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300070">
        <a:off x="5717456" y="904545"/>
        <a:ext cx="39912" cy="39912"/>
      </dsp:txXfrm>
    </dsp:sp>
    <dsp:sp modelId="{8891EC67-8691-4DA1-9809-E8DBA5A41A54}">
      <dsp:nvSpPr>
        <dsp:cNvPr id="0" name=""/>
        <dsp:cNvSpPr/>
      </dsp:nvSpPr>
      <dsp:spPr>
        <a:xfrm>
          <a:off x="6127006" y="57835"/>
          <a:ext cx="2102593" cy="1481268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200984"/>
                <a:satOff val="-13005"/>
                <a:lumOff val="11874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80000"/>
                <a:hueOff val="200984"/>
                <a:satOff val="-13005"/>
                <a:lumOff val="11874"/>
                <a:alphaOff val="0"/>
                <a:tint val="86000"/>
                <a:satMod val="115000"/>
              </a:schemeClr>
            </a:gs>
            <a:gs pos="100000">
              <a:schemeClr val="accent2">
                <a:shade val="80000"/>
                <a:hueOff val="200984"/>
                <a:satOff val="-13005"/>
                <a:lumOff val="11874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80000"/>
              <a:hueOff val="200984"/>
              <a:satOff val="-13005"/>
              <a:lumOff val="11874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err="1" smtClean="0">
              <a:solidFill>
                <a:srgbClr val="FF0000"/>
              </a:solidFill>
            </a:rPr>
            <a:t>безкорис</a:t>
          </a:r>
          <a:r>
            <a:rPr lang="uk-UA" sz="2000" b="1" i="1" kern="1200" dirty="0" smtClean="0">
              <a:solidFill>
                <a:srgbClr val="FF0000"/>
              </a:solidFill>
            </a:rPr>
            <a:t> </a:t>
          </a:r>
          <a:r>
            <a:rPr lang="uk-UA" sz="2000" b="1" i="1" kern="1200" dirty="0" err="1" smtClean="0">
              <a:solidFill>
                <a:srgbClr val="FF0000"/>
              </a:solidFill>
            </a:rPr>
            <a:t>-лива</a:t>
          </a:r>
          <a:endParaRPr lang="ru-RU" sz="2000" b="1" i="1" kern="1200" dirty="0">
            <a:solidFill>
              <a:srgbClr val="FF0000"/>
            </a:solidFill>
          </a:endParaRPr>
        </a:p>
      </dsp:txBody>
      <dsp:txXfrm>
        <a:off x="6127006" y="57835"/>
        <a:ext cx="2102593" cy="1481268"/>
      </dsp:txXfrm>
    </dsp:sp>
    <dsp:sp modelId="{1150A359-7E0D-48F3-BB84-6C54A6DB4845}">
      <dsp:nvSpPr>
        <dsp:cNvPr id="0" name=""/>
        <dsp:cNvSpPr/>
      </dsp:nvSpPr>
      <dsp:spPr>
        <a:xfrm rot="3364654">
          <a:off x="4668036" y="2206955"/>
          <a:ext cx="633787" cy="25356"/>
        </a:xfrm>
        <a:custGeom>
          <a:avLst/>
          <a:gdLst/>
          <a:ahLst/>
          <a:cxnLst/>
          <a:rect l="0" t="0" r="0" b="0"/>
          <a:pathLst>
            <a:path>
              <a:moveTo>
                <a:pt x="0" y="12678"/>
              </a:moveTo>
              <a:lnTo>
                <a:pt x="633787" y="1267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364654">
        <a:off x="4969085" y="2203789"/>
        <a:ext cx="31689" cy="31689"/>
      </dsp:txXfrm>
    </dsp:sp>
    <dsp:sp modelId="{E71BCA09-E832-4182-99CC-ABB6CF4AF51D}">
      <dsp:nvSpPr>
        <dsp:cNvPr id="0" name=""/>
        <dsp:cNvSpPr/>
      </dsp:nvSpPr>
      <dsp:spPr>
        <a:xfrm>
          <a:off x="4297364" y="2417483"/>
          <a:ext cx="2796849" cy="171825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401968"/>
                <a:satOff val="-26011"/>
                <a:lumOff val="23748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80000"/>
                <a:hueOff val="401968"/>
                <a:satOff val="-26011"/>
                <a:lumOff val="23748"/>
                <a:alphaOff val="0"/>
                <a:tint val="86000"/>
                <a:satMod val="115000"/>
              </a:schemeClr>
            </a:gs>
            <a:gs pos="100000">
              <a:schemeClr val="accent2">
                <a:shade val="80000"/>
                <a:hueOff val="401968"/>
                <a:satOff val="-26011"/>
                <a:lumOff val="2374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80000"/>
              <a:hueOff val="401968"/>
              <a:satOff val="-26011"/>
              <a:lumOff val="2374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>
              <a:solidFill>
                <a:srgbClr val="FF0000"/>
              </a:solidFill>
            </a:rPr>
            <a:t>сильна</a:t>
          </a:r>
          <a:endParaRPr lang="ru-RU" sz="2000" b="1" i="1" kern="1200" dirty="0">
            <a:solidFill>
              <a:srgbClr val="FF0000"/>
            </a:solidFill>
          </a:endParaRPr>
        </a:p>
      </dsp:txBody>
      <dsp:txXfrm>
        <a:off x="4297364" y="2417483"/>
        <a:ext cx="2796849" cy="1718251"/>
      </dsp:txXfrm>
    </dsp:sp>
    <dsp:sp modelId="{810CBC47-09DF-4177-9039-3373A442E8B1}">
      <dsp:nvSpPr>
        <dsp:cNvPr id="0" name=""/>
        <dsp:cNvSpPr/>
      </dsp:nvSpPr>
      <dsp:spPr>
        <a:xfrm rot="7683373">
          <a:off x="2929870" y="2196490"/>
          <a:ext cx="747001" cy="25356"/>
        </a:xfrm>
        <a:custGeom>
          <a:avLst/>
          <a:gdLst/>
          <a:ahLst/>
          <a:cxnLst/>
          <a:rect l="0" t="0" r="0" b="0"/>
          <a:pathLst>
            <a:path>
              <a:moveTo>
                <a:pt x="0" y="12678"/>
              </a:moveTo>
              <a:lnTo>
                <a:pt x="747001" y="1267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7683373">
        <a:off x="3284696" y="2190493"/>
        <a:ext cx="37350" cy="37350"/>
      </dsp:txXfrm>
    </dsp:sp>
    <dsp:sp modelId="{72216364-753F-4B29-B8D7-5B98D0C147C7}">
      <dsp:nvSpPr>
        <dsp:cNvPr id="0" name=""/>
        <dsp:cNvSpPr/>
      </dsp:nvSpPr>
      <dsp:spPr>
        <a:xfrm>
          <a:off x="1170524" y="2412414"/>
          <a:ext cx="2622804" cy="169206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602953"/>
                <a:satOff val="-39016"/>
                <a:lumOff val="35622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80000"/>
                <a:hueOff val="602953"/>
                <a:satOff val="-39016"/>
                <a:lumOff val="35622"/>
                <a:alphaOff val="0"/>
                <a:tint val="86000"/>
                <a:satMod val="115000"/>
              </a:schemeClr>
            </a:gs>
            <a:gs pos="100000">
              <a:schemeClr val="accent2">
                <a:shade val="80000"/>
                <a:hueOff val="602953"/>
                <a:satOff val="-39016"/>
                <a:lumOff val="35622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80000"/>
              <a:hueOff val="602953"/>
              <a:satOff val="-39016"/>
              <a:lumOff val="35622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>
              <a:solidFill>
                <a:srgbClr val="FF0000"/>
              </a:solidFill>
            </a:rPr>
            <a:t>любляча</a:t>
          </a:r>
          <a:endParaRPr lang="ru-RU" sz="2000" b="1" i="1" kern="1200" dirty="0">
            <a:solidFill>
              <a:srgbClr val="FF0000"/>
            </a:solidFill>
          </a:endParaRPr>
        </a:p>
      </dsp:txBody>
      <dsp:txXfrm>
        <a:off x="1170524" y="2412414"/>
        <a:ext cx="2622804" cy="1692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9D6C31F-C56F-4E79-A7EF-14DC371966F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8210A8A-9DA4-4BB7-BC46-D4F9BDEAB82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54E7CF-DD49-4FBE-82C7-3F48A41A752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75D65ED-B406-4AA0-8109-CEC6D2613DB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DE51179-44F6-4C1E-AF17-2D375EB7197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50BCA3E-B6B1-4454-8229-AEDC173C648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FDCE477-5DA7-4362-B036-92376E621D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5DEECF3-72C4-4D48-9779-7D907E5EAE8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E68F9F5-9C05-4C11-B42E-E6D9FFFC740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5693DA-4F0C-425B-81A3-8B2AF5CBEF3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806488C-9AA2-436E-8339-8C1A4216B07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28D77A0-A4B0-4A77-8F46-2AE1C31A813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1905B1D-69D8-40C4-AD51-A229E0139DB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7CB167E-CAA7-4835-8DAA-AA2148EE25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B19C1C6-06D4-4C30-A530-842EE45DC46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8C4B4AB-3770-4E46-A496-91539FE00AB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467223D-A5ED-4771-B3AA-28EAAB96A23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F68A6F3-0837-495A-9812-705E680890A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0E9F1D0-A40C-4423-8CAD-1EA546E685F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4AE0056-D02B-4526-B530-B26D663575F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149F8CE-6C2B-4FAF-B09C-A2B737159EE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8C5F0EA-E2BD-4FAC-96FF-D75596C8322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2A9222C-5293-43AB-AB8A-9254EFA8ECF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F2F754A-1093-4774-915D-FA3B25AF07B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3173225-FA87-4CCC-836D-585B9591DB9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C5CC27A-8B4D-46BA-8AF4-9386D6D0DC7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F0EF203E-E178-4103-A97C-BC318C4F1F0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2A7BA24-D9BA-448D-9171-3E2D6698BA7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94BFC80-9783-4F70-8BC6-BE9620D3E6A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5A6611B-8A61-485D-96A6-BBB6DDC67FB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EB6B9A1E-9749-421E-B6D0-F892AE0B040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6E210102-4385-475B-810E-E865C5F3E2B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10DC042-22F1-4693-B644-A27AC73CBA9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6D006B8-D748-4DB9-90D8-0A47F45A9E9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BE1B96B-1AF3-4830-BF7C-36C77028224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3FBE109C-F957-43C8-8CF4-847A2CB2685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51CAF81-7E70-4F95-8AE2-E8C930A8A16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61DEC5BC-EE64-49BC-AD5E-3EFAF70F95A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D9EABAE-681F-4A05-B202-F188414D213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58AECA2-8496-4F6A-985C-98D7F9AF6E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623F495-E1A4-492B-B725-9323D175B02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A405296-D732-46D2-BCE5-9D3E03C6AA1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D1886D5-3A6D-4F65-B9AE-2F65D12A4D4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9EF7AB41-AC0D-4D7C-9941-3804FC7DD93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34F4078-C260-4F0A-A7B8-CE2BEDD081F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D27A10C8-5D98-4919-9140-69281196054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DD9B8144-5217-49D2-8D30-DC2B6722DA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D2CAA69-4B68-4FE4-A5F1-CBB1AFDA622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412D6180-44E3-43FB-8D2C-2EEE3734F9A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B5CA0D6-55AE-4ABB-BEEE-65280FA97BA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6C1A3DE3-E800-41D3-9C9B-8D54807C01F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872B3516-9A2E-416B-AE99-E5728D26FDD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04956120-FA65-4FC0-8D3A-46EC2B9BBCA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64D51055-2438-4083-A0FB-ADA80838412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E750166-50ED-41F7-999C-6820AD77B82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32E5FD9-0ABC-4A23-9C33-C6FA48EF762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E8B6050E-872E-4E68-A25E-02E07D8EFD5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7576F40-8DDA-42B5-9BAC-2D4FC3F44C8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5B133E-A053-4F35-A987-9F95E5B6E26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506AFD4-929F-4844-8A79-F0B18BFCC73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4aa2d6"/>
            </a:gs>
            <a:gs pos="100000">
              <a:srgbClr val="002b36"/>
            </a:gs>
          </a:gsLst>
          <a:path path="circle">
            <a:fillToRect l="50000" t="55000" r="50000" b="4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Полилиния 6"/>
          <p:cNvSpPr/>
          <p:nvPr/>
        </p:nvSpPr>
        <p:spPr>
          <a:xfrm>
            <a:off x="-9360" y="-7920"/>
            <a:ext cx="916236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onstantia"/>
              <a:ea typeface="DejaVu Sans"/>
            </a:endParaRPr>
          </a:p>
        </p:txBody>
      </p:sp>
      <p:sp>
        <p:nvSpPr>
          <p:cNvPr id="1" name="Полилиния 7"/>
          <p:cNvSpPr/>
          <p:nvPr/>
        </p:nvSpPr>
        <p:spPr>
          <a:xfrm>
            <a:off x="4381560" y="-7920"/>
            <a:ext cx="476172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onstantia"/>
              <a:ea typeface="DejaVu San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28800" y="-15840"/>
            <a:ext cx="9196920" cy="1084320"/>
            <a:chOff x="-28800" y="-15840"/>
            <a:chExt cx="9196920" cy="1084320"/>
          </a:xfrm>
        </p:grpSpPr>
        <p:sp>
          <p:nvSpPr>
            <p:cNvPr id="3" name="Полилиния 11"/>
            <p:cNvSpPr/>
            <p:nvPr/>
          </p:nvSpPr>
          <p:spPr>
            <a:xfrm rot="21435600">
              <a:off x="-18360" y="202680"/>
              <a:ext cx="9162360" cy="64692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6920"/>
                <a:gd name="textAreaBottom" fmla="*/ 647280 h 646920"/>
              </a:gdLst>
              <a:ah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onstantia"/>
                <a:ea typeface="DejaVu Sans"/>
              </a:endParaRPr>
            </a:p>
          </p:txBody>
        </p:sp>
        <p:sp>
          <p:nvSpPr>
            <p:cNvPr id="4" name="Полилиния 12"/>
            <p:cNvSpPr/>
            <p:nvPr/>
          </p:nvSpPr>
          <p:spPr>
            <a:xfrm rot="21435600">
              <a:off x="-14040" y="275760"/>
              <a:ext cx="9174960" cy="52848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8480"/>
                <a:gd name="textAreaBottom" fmla="*/ 528840 h 528480"/>
              </a:gdLst>
              <a:ah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onstantia"/>
                <a:ea typeface="DejaVu Sans"/>
              </a:endParaRPr>
            </a:p>
          </p:txBody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567360"/>
            <a:ext cx="8228880" cy="1417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2666880" y="6356520"/>
            <a:ext cx="335196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sldNum" idx="2"/>
          </p:nvPr>
        </p:nvSpPr>
        <p:spPr>
          <a:xfrm>
            <a:off x="7924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d1eaed"/>
                </a:solidFill>
                <a:latin typeface="Constanti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764B35F-B649-4FDD-B086-63256F4C29C9}" type="slidenum">
              <a:rPr b="0" lang="ru-RU" sz="1200" spc="-1" strike="noStrike">
                <a:solidFill>
                  <a:srgbClr val="d1eaed"/>
                </a:solidFill>
                <a:latin typeface="Constantia"/>
              </a:rPr>
              <a:t>&lt;номер&gt;</a:t>
            </a:fld>
            <a:endParaRPr b="0" lang="uk-U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&lt;дата/час&gt;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solidFill>
                  <a:srgbClr val="000000"/>
                </a:solidFill>
                <a:latin typeface="Arial"/>
              </a:rPr>
              <a:t>Другий рівень структури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solidFill>
                  <a:srgbClr val="000000"/>
                </a:solidFill>
                <a:latin typeface="Arial"/>
              </a:rPr>
              <a:t>Третій рівень структури</a:t>
            </a:r>
            <a:endParaRPr b="0" lang="uk-U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П'ятий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Шостий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Сьомий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4aa2d6"/>
            </a:gs>
            <a:gs pos="100000">
              <a:srgbClr val="002b36"/>
            </a:gs>
          </a:gsLst>
          <a:path path="circle">
            <a:fillToRect l="50000" t="55000" r="50000" b="4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олилиния 6"/>
          <p:cNvSpPr/>
          <p:nvPr/>
        </p:nvSpPr>
        <p:spPr>
          <a:xfrm>
            <a:off x="-9360" y="-7920"/>
            <a:ext cx="916236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onstantia"/>
              <a:ea typeface="DejaVu Sans"/>
            </a:endParaRPr>
          </a:p>
        </p:txBody>
      </p:sp>
      <p:sp>
        <p:nvSpPr>
          <p:cNvPr id="47" name="Полилиния 7"/>
          <p:cNvSpPr/>
          <p:nvPr/>
        </p:nvSpPr>
        <p:spPr>
          <a:xfrm>
            <a:off x="4381560" y="-7920"/>
            <a:ext cx="476172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onstantia"/>
              <a:ea typeface="DejaVu Sans"/>
            </a:endParaRPr>
          </a:p>
        </p:txBody>
      </p:sp>
      <p:grpSp>
        <p:nvGrpSpPr>
          <p:cNvPr id="48" name="Группа 1"/>
          <p:cNvGrpSpPr/>
          <p:nvPr/>
        </p:nvGrpSpPr>
        <p:grpSpPr>
          <a:xfrm>
            <a:off x="-28800" y="-15840"/>
            <a:ext cx="9196920" cy="1084320"/>
            <a:chOff x="-28800" y="-15840"/>
            <a:chExt cx="9196920" cy="1084320"/>
          </a:xfrm>
        </p:grpSpPr>
        <p:sp>
          <p:nvSpPr>
            <p:cNvPr id="49" name="Полилиния 11"/>
            <p:cNvSpPr/>
            <p:nvPr/>
          </p:nvSpPr>
          <p:spPr>
            <a:xfrm rot="21435600">
              <a:off x="-18360" y="202680"/>
              <a:ext cx="9162360" cy="64692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6920"/>
                <a:gd name="textAreaBottom" fmla="*/ 647280 h 646920"/>
              </a:gdLst>
              <a:ah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onstantia"/>
                <a:ea typeface="DejaVu Sans"/>
              </a:endParaRPr>
            </a:p>
          </p:txBody>
        </p:sp>
        <p:sp>
          <p:nvSpPr>
            <p:cNvPr id="50" name="Полилиния 12"/>
            <p:cNvSpPr/>
            <p:nvPr/>
          </p:nvSpPr>
          <p:spPr>
            <a:xfrm rot="21435600">
              <a:off x="-14040" y="275760"/>
              <a:ext cx="9174960" cy="52848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8480"/>
                <a:gd name="textAreaBottom" fmla="*/ 528840 h 528480"/>
              </a:gdLst>
              <a:ah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onstantia"/>
                <a:ea typeface="DejaVu Sans"/>
              </a:endParaRPr>
            </a:p>
          </p:txBody>
        </p:sp>
      </p:grpSp>
      <p:sp>
        <p:nvSpPr>
          <p:cNvPr id="51" name="PlaceHolder 1"/>
          <p:cNvSpPr>
            <a:spLocks noGrp="1"/>
          </p:cNvSpPr>
          <p:nvPr>
            <p:ph type="ftr" idx="4"/>
          </p:nvPr>
        </p:nvSpPr>
        <p:spPr>
          <a:xfrm>
            <a:off x="2666880" y="6356520"/>
            <a:ext cx="335196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Num" idx="5"/>
          </p:nvPr>
        </p:nvSpPr>
        <p:spPr>
          <a:xfrm>
            <a:off x="7924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d1eaed"/>
                </a:solidFill>
                <a:latin typeface="Constanti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4C41972-1A69-43B1-85FD-ABF4139BD5A1}" type="slidenum">
              <a:rPr b="0" lang="ru-RU" sz="1200" spc="-1" strike="noStrike">
                <a:solidFill>
                  <a:srgbClr val="d1eaed"/>
                </a:solidFill>
                <a:latin typeface="Constantia"/>
              </a:rPr>
              <a:t>&lt;номер&gt;</a:t>
            </a:fld>
            <a:endParaRPr b="0" lang="uk-U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&lt;дата/час&gt;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uk-UA" sz="4400" spc="-1" strike="noStrike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solidFill>
                  <a:srgbClr val="000000"/>
                </a:solidFill>
                <a:latin typeface="Arial"/>
              </a:rPr>
              <a:t>Другий рівень структури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solidFill>
                  <a:srgbClr val="000000"/>
                </a:solidFill>
                <a:latin typeface="Arial"/>
              </a:rPr>
              <a:t>Третій рівень структури</a:t>
            </a:r>
            <a:endParaRPr b="0" lang="uk-U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П'ятий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Шостий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Сьомий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Полилиния 6"/>
          <p:cNvSpPr/>
          <p:nvPr/>
        </p:nvSpPr>
        <p:spPr>
          <a:xfrm>
            <a:off x="-9360" y="-7920"/>
            <a:ext cx="916236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sp>
        <p:nvSpPr>
          <p:cNvPr id="93" name="Полилиния 7"/>
          <p:cNvSpPr/>
          <p:nvPr/>
        </p:nvSpPr>
        <p:spPr>
          <a:xfrm>
            <a:off x="4381560" y="-7920"/>
            <a:ext cx="476172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grpSp>
        <p:nvGrpSpPr>
          <p:cNvPr id="94" name="Группа 1"/>
          <p:cNvGrpSpPr/>
          <p:nvPr/>
        </p:nvGrpSpPr>
        <p:grpSpPr>
          <a:xfrm>
            <a:off x="-28800" y="-15840"/>
            <a:ext cx="9196920" cy="1084320"/>
            <a:chOff x="-28800" y="-15840"/>
            <a:chExt cx="9196920" cy="1084320"/>
          </a:xfrm>
        </p:grpSpPr>
        <p:sp>
          <p:nvSpPr>
            <p:cNvPr id="95" name="Полилиния 11"/>
            <p:cNvSpPr/>
            <p:nvPr/>
          </p:nvSpPr>
          <p:spPr>
            <a:xfrm rot="21435600">
              <a:off x="-18360" y="202680"/>
              <a:ext cx="9162360" cy="64692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6920"/>
                <a:gd name="textAreaBottom" fmla="*/ 647280 h 646920"/>
              </a:gdLst>
              <a:ah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onstantia"/>
                <a:ea typeface="DejaVu Sans"/>
              </a:endParaRPr>
            </a:p>
          </p:txBody>
        </p:sp>
        <p:sp>
          <p:nvSpPr>
            <p:cNvPr id="96" name="Полилиния 12"/>
            <p:cNvSpPr/>
            <p:nvPr/>
          </p:nvSpPr>
          <p:spPr>
            <a:xfrm rot="21435600">
              <a:off x="-14040" y="275760"/>
              <a:ext cx="9174960" cy="52848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8480"/>
                <a:gd name="textAreaBottom" fmla="*/ 528840 h 528480"/>
              </a:gdLst>
              <a:ah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onstantia"/>
                <a:ea typeface="DejaVu Sans"/>
              </a:endParaRPr>
            </a:p>
          </p:txBody>
        </p:sp>
      </p:grp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567360"/>
            <a:ext cx="8228880" cy="1417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ftr" idx="7"/>
          </p:nvPr>
        </p:nvSpPr>
        <p:spPr>
          <a:xfrm>
            <a:off x="2666880" y="6356520"/>
            <a:ext cx="335196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sldNum" idx="8"/>
          </p:nvPr>
        </p:nvSpPr>
        <p:spPr>
          <a:xfrm>
            <a:off x="7924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35c75"/>
                </a:solidFill>
                <a:latin typeface="Constanti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EF0FA4F-D7BE-4CFF-A6A2-C88D763DC877}" type="slidenum">
              <a:rPr b="0" lang="ru-RU" sz="1200" spc="-1" strike="noStrike">
                <a:solidFill>
                  <a:srgbClr val="035c75"/>
                </a:solidFill>
                <a:latin typeface="Constantia"/>
              </a:rPr>
              <a:t>&lt;номер&gt;</a:t>
            </a:fld>
            <a:endParaRPr b="0" lang="uk-U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&lt;дата/час&gt;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solidFill>
                  <a:srgbClr val="000000"/>
                </a:solidFill>
                <a:latin typeface="Arial"/>
              </a:rPr>
              <a:t>Другий рівень структури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solidFill>
                  <a:srgbClr val="000000"/>
                </a:solidFill>
                <a:latin typeface="Arial"/>
              </a:rPr>
              <a:t>Третій рівень структури</a:t>
            </a:r>
            <a:endParaRPr b="0" lang="uk-U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П'ятий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Шостий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Сьомий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Полилиния 6"/>
          <p:cNvSpPr/>
          <p:nvPr/>
        </p:nvSpPr>
        <p:spPr>
          <a:xfrm>
            <a:off x="-9360" y="-7920"/>
            <a:ext cx="916236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sp>
        <p:nvSpPr>
          <p:cNvPr id="139" name="Полилиния 7"/>
          <p:cNvSpPr/>
          <p:nvPr/>
        </p:nvSpPr>
        <p:spPr>
          <a:xfrm>
            <a:off x="4381560" y="-7920"/>
            <a:ext cx="476172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grpSp>
        <p:nvGrpSpPr>
          <p:cNvPr id="140" name="Группа 1"/>
          <p:cNvGrpSpPr/>
          <p:nvPr/>
        </p:nvGrpSpPr>
        <p:grpSpPr>
          <a:xfrm>
            <a:off x="-28800" y="-15840"/>
            <a:ext cx="9196920" cy="1084320"/>
            <a:chOff x="-28800" y="-15840"/>
            <a:chExt cx="9196920" cy="1084320"/>
          </a:xfrm>
        </p:grpSpPr>
        <p:sp>
          <p:nvSpPr>
            <p:cNvPr id="141" name="Полилиния 11"/>
            <p:cNvSpPr/>
            <p:nvPr/>
          </p:nvSpPr>
          <p:spPr>
            <a:xfrm rot="21435600">
              <a:off x="-18360" y="202680"/>
              <a:ext cx="9162360" cy="64692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6920"/>
                <a:gd name="textAreaBottom" fmla="*/ 647280 h 646920"/>
              </a:gdLst>
              <a:ah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onstantia"/>
                <a:ea typeface="DejaVu Sans"/>
              </a:endParaRPr>
            </a:p>
          </p:txBody>
        </p:sp>
        <p:sp>
          <p:nvSpPr>
            <p:cNvPr id="142" name="Полилиния 12"/>
            <p:cNvSpPr/>
            <p:nvPr/>
          </p:nvSpPr>
          <p:spPr>
            <a:xfrm rot="21435600">
              <a:off x="-14040" y="275760"/>
              <a:ext cx="9174960" cy="52848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8480"/>
                <a:gd name="textAreaBottom" fmla="*/ 528840 h 528480"/>
              </a:gdLst>
              <a:ah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onstantia"/>
                <a:ea typeface="DejaVu Sans"/>
              </a:endParaRPr>
            </a:p>
          </p:txBody>
        </p:sp>
      </p:grpSp>
      <p:sp>
        <p:nvSpPr>
          <p:cNvPr id="143" name="PlaceHolder 1"/>
          <p:cNvSpPr>
            <a:spLocks noGrp="1"/>
          </p:cNvSpPr>
          <p:nvPr>
            <p:ph type="ftr" idx="10"/>
          </p:nvPr>
        </p:nvSpPr>
        <p:spPr>
          <a:xfrm>
            <a:off x="2666880" y="6356520"/>
            <a:ext cx="335196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sldNum" idx="11"/>
          </p:nvPr>
        </p:nvSpPr>
        <p:spPr>
          <a:xfrm>
            <a:off x="7924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35c75"/>
                </a:solidFill>
                <a:latin typeface="Constanti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85CD5CB-E206-41B7-BA3E-6547B25D9018}" type="slidenum">
              <a:rPr b="0" lang="ru-RU" sz="1200" spc="-1" strike="noStrike">
                <a:solidFill>
                  <a:srgbClr val="035c75"/>
                </a:solidFill>
                <a:latin typeface="Constantia"/>
              </a:rPr>
              <a:t>&lt;номер&gt;</a:t>
            </a:fld>
            <a:endParaRPr b="0" lang="uk-U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dt" idx="12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&lt;дата/час&gt;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uk-UA" sz="4400" spc="-1" strike="noStrike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solidFill>
                  <a:srgbClr val="000000"/>
                </a:solidFill>
                <a:latin typeface="Arial"/>
              </a:rPr>
              <a:t>Другий рівень структури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solidFill>
                  <a:srgbClr val="000000"/>
                </a:solidFill>
                <a:latin typeface="Arial"/>
              </a:rPr>
              <a:t>Третій рівень структури</a:t>
            </a:r>
            <a:endParaRPr b="0" lang="uk-U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П'ятий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Шостий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Сьомий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Полилиния 6"/>
          <p:cNvSpPr/>
          <p:nvPr/>
        </p:nvSpPr>
        <p:spPr>
          <a:xfrm>
            <a:off x="-9360" y="-7920"/>
            <a:ext cx="916236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sp>
        <p:nvSpPr>
          <p:cNvPr id="185" name="Полилиния 7"/>
          <p:cNvSpPr/>
          <p:nvPr/>
        </p:nvSpPr>
        <p:spPr>
          <a:xfrm>
            <a:off x="4381560" y="-7920"/>
            <a:ext cx="476172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grpSp>
        <p:nvGrpSpPr>
          <p:cNvPr id="186" name="Группа 1"/>
          <p:cNvGrpSpPr/>
          <p:nvPr/>
        </p:nvGrpSpPr>
        <p:grpSpPr>
          <a:xfrm>
            <a:off x="-28800" y="-15840"/>
            <a:ext cx="9196920" cy="1084320"/>
            <a:chOff x="-28800" y="-15840"/>
            <a:chExt cx="9196920" cy="1084320"/>
          </a:xfrm>
        </p:grpSpPr>
        <p:sp>
          <p:nvSpPr>
            <p:cNvPr id="187" name="Полилиния 11"/>
            <p:cNvSpPr/>
            <p:nvPr/>
          </p:nvSpPr>
          <p:spPr>
            <a:xfrm rot="21435600">
              <a:off x="-18360" y="202680"/>
              <a:ext cx="9162360" cy="64692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6920"/>
                <a:gd name="textAreaBottom" fmla="*/ 647280 h 646920"/>
              </a:gdLst>
              <a:ah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onstantia"/>
                <a:ea typeface="DejaVu Sans"/>
              </a:endParaRPr>
            </a:p>
          </p:txBody>
        </p:sp>
        <p:sp>
          <p:nvSpPr>
            <p:cNvPr id="188" name="Полилиния 12"/>
            <p:cNvSpPr/>
            <p:nvPr/>
          </p:nvSpPr>
          <p:spPr>
            <a:xfrm rot="21435600">
              <a:off x="-14040" y="275760"/>
              <a:ext cx="9174960" cy="52848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8480"/>
                <a:gd name="textAreaBottom" fmla="*/ 528840 h 528480"/>
              </a:gdLst>
              <a:ah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onstantia"/>
                <a:ea typeface="DejaVu Sans"/>
              </a:endParaRPr>
            </a:p>
          </p:txBody>
        </p:sp>
      </p:grpSp>
      <p:sp>
        <p:nvSpPr>
          <p:cNvPr id="189" name="PlaceHolder 1"/>
          <p:cNvSpPr>
            <a:spLocks noGrp="1"/>
          </p:cNvSpPr>
          <p:nvPr>
            <p:ph type="ftr" idx="13"/>
          </p:nvPr>
        </p:nvSpPr>
        <p:spPr>
          <a:xfrm>
            <a:off x="2666880" y="6356520"/>
            <a:ext cx="335196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sldNum" idx="14"/>
          </p:nvPr>
        </p:nvSpPr>
        <p:spPr>
          <a:xfrm>
            <a:off x="7924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35c75"/>
                </a:solidFill>
                <a:latin typeface="Constanti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4F6E708-69B4-4BC2-9672-D0295FA47AD2}" type="slidenum">
              <a:rPr b="0" lang="ru-RU" sz="1200" spc="-1" strike="noStrike">
                <a:solidFill>
                  <a:srgbClr val="035c75"/>
                </a:solidFill>
                <a:latin typeface="Constantia"/>
              </a:rPr>
              <a:t>&lt;номер&gt;</a:t>
            </a:fld>
            <a:endParaRPr b="0" lang="uk-U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dt" idx="15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uk-U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uk-UA" sz="1400" spc="-1" strike="noStrike">
                <a:solidFill>
                  <a:srgbClr val="000000"/>
                </a:solidFill>
                <a:latin typeface="Times New Roman"/>
              </a:rPr>
              <a:t>&lt;дата/час&gt;</a:t>
            </a:r>
            <a:endParaRPr b="0" lang="uk-U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uk-UA" sz="4400" spc="-1" strike="noStrike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  <a:endParaRPr b="0" lang="uk-U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solidFill>
                  <a:srgbClr val="000000"/>
                </a:solidFill>
                <a:latin typeface="Arial"/>
              </a:rPr>
              <a:t>Другий рівень структури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solidFill>
                  <a:srgbClr val="000000"/>
                </a:solidFill>
                <a:latin typeface="Arial"/>
              </a:rPr>
              <a:t>Третій рівень структури</a:t>
            </a:r>
            <a:endParaRPr b="0" lang="uk-U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П'ятий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Шостий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Сьомий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hyperlink" Target="http://school.xvatit.com/index.php?title=&#1060;&#1072;&#1081;&#1083;:T25sk2.jpeg" TargetMode="External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2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3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49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49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49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33520" y="357120"/>
            <a:ext cx="7850880" cy="1442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18360" tIns="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uk-UA" sz="5000" spc="-1" strike="noStrike">
                <a:solidFill>
                  <a:srgbClr val="46f256"/>
                </a:solidFill>
                <a:latin typeface="Times New Roman"/>
              </a:rPr>
              <a:t>Перешкоди на шляху Герди, її помічники</a:t>
            </a: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1" name="Рисунок 3" descr=""/>
          <p:cNvPicPr/>
          <p:nvPr/>
        </p:nvPicPr>
        <p:blipFill>
          <a:blip r:embed="rId1"/>
          <a:stretch/>
        </p:blipFill>
        <p:spPr>
          <a:xfrm>
            <a:off x="31680" y="2520000"/>
            <a:ext cx="3928320" cy="3999960"/>
          </a:xfrm>
          <a:prstGeom prst="rect">
            <a:avLst/>
          </a:prstGeom>
          <a:ln w="9525">
            <a:noFill/>
          </a:ln>
        </p:spPr>
      </p:pic>
      <p:pic>
        <p:nvPicPr>
          <p:cNvPr id="232" name="Рисунок 2" descr="T25sk2.jpeg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4572000" y="2520000"/>
            <a:ext cx="4214160" cy="3960000"/>
          </a:xfrm>
          <a:prstGeom prst="rect">
            <a:avLst/>
          </a:prstGeom>
          <a:ln w="9525">
            <a:noFill/>
          </a:ln>
        </p:spPr>
      </p:pic>
    </p:spTree>
  </p:cSld>
  <p:transition>
    <p:dissolv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457200" y="566640"/>
            <a:ext cx="8305200" cy="1417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5000" spc="-1" strike="noStrike">
                <a:solidFill>
                  <a:srgbClr val="000000"/>
                </a:solidFill>
                <a:latin typeface="Arial"/>
              </a:rPr>
              <a:t>Коментоване читання п’ятого оповідання казки</a:t>
            </a: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51" name="" descr=""/>
          <p:cNvPicPr/>
          <p:nvPr/>
        </p:nvPicPr>
        <p:blipFill>
          <a:blip r:embed="rId1"/>
          <a:stretch/>
        </p:blipFill>
        <p:spPr>
          <a:xfrm>
            <a:off x="4140000" y="2700000"/>
            <a:ext cx="5003640" cy="4139640"/>
          </a:xfrm>
          <a:prstGeom prst="rect">
            <a:avLst/>
          </a:prstGeom>
          <a:ln w="0">
            <a:noFill/>
          </a:ln>
        </p:spPr>
      </p:pic>
      <p:pic>
        <p:nvPicPr>
          <p:cNvPr id="252" name="" descr=""/>
          <p:cNvPicPr/>
          <p:nvPr/>
        </p:nvPicPr>
        <p:blipFill>
          <a:blip r:embed="rId2"/>
          <a:stretch/>
        </p:blipFill>
        <p:spPr>
          <a:xfrm>
            <a:off x="0" y="2700000"/>
            <a:ext cx="4319640" cy="4139640"/>
          </a:xfrm>
          <a:prstGeom prst="rect">
            <a:avLst/>
          </a:prstGeom>
          <a:ln w="0">
            <a:noFill/>
          </a:ln>
        </p:spPr>
      </p:pic>
    </p:spTree>
  </p:cSld>
  <p:transition>
    <p:dissolve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Oval 31"/>
          <p:cNvSpPr/>
          <p:nvPr/>
        </p:nvSpPr>
        <p:spPr>
          <a:xfrm>
            <a:off x="142920" y="642960"/>
            <a:ext cx="856440" cy="5709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uk-UA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sp>
        <p:nvSpPr>
          <p:cNvPr id="254" name="Прямоугольник 32"/>
          <p:cNvSpPr/>
          <p:nvPr/>
        </p:nvSpPr>
        <p:spPr>
          <a:xfrm>
            <a:off x="2286000" y="3105000"/>
            <a:ext cx="457128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onstantia"/>
                <a:ea typeface="DejaVu Sans"/>
              </a:rPr>
              <a:t>           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Прямоугольник 33"/>
          <p:cNvSpPr/>
          <p:nvPr/>
        </p:nvSpPr>
        <p:spPr>
          <a:xfrm>
            <a:off x="1000080" y="785880"/>
            <a:ext cx="178524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onstantia"/>
                <a:ea typeface="DejaVu Sans"/>
              </a:rPr>
              <a:t>—  </a:t>
            </a:r>
            <a:r>
              <a:rPr b="0" lang="uk-UA" sz="1800" spc="-1" strike="noStrike">
                <a:solidFill>
                  <a:srgbClr val="000000"/>
                </a:solidFill>
                <a:latin typeface="Constantia"/>
                <a:ea typeface="DejaVu Sans"/>
              </a:rPr>
              <a:t>допомога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AutoShape 32"/>
          <p:cNvSpPr/>
          <p:nvPr/>
        </p:nvSpPr>
        <p:spPr>
          <a:xfrm>
            <a:off x="2643120" y="571680"/>
            <a:ext cx="1285200" cy="57096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uk-UA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sp>
        <p:nvSpPr>
          <p:cNvPr id="257" name="Прямоугольник 35"/>
          <p:cNvSpPr/>
          <p:nvPr/>
        </p:nvSpPr>
        <p:spPr>
          <a:xfrm>
            <a:off x="3714840" y="714240"/>
            <a:ext cx="164232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onstantia"/>
                <a:ea typeface="DejaVu Sans"/>
              </a:rPr>
              <a:t>— </a:t>
            </a:r>
            <a:r>
              <a:rPr b="0" lang="uk-UA" sz="1800" spc="-1" strike="noStrike">
                <a:solidFill>
                  <a:srgbClr val="000000"/>
                </a:solidFill>
                <a:latin typeface="Constantia"/>
                <a:ea typeface="DejaVu Sans"/>
              </a:rPr>
              <a:t>перешкода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Rectangle 33"/>
          <p:cNvSpPr/>
          <p:nvPr/>
        </p:nvSpPr>
        <p:spPr>
          <a:xfrm>
            <a:off x="5429160" y="571680"/>
            <a:ext cx="713520" cy="499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uk-UA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sp>
        <p:nvSpPr>
          <p:cNvPr id="259" name="Прямоугольник 37"/>
          <p:cNvSpPr/>
          <p:nvPr/>
        </p:nvSpPr>
        <p:spPr>
          <a:xfrm>
            <a:off x="6215040" y="642960"/>
            <a:ext cx="264240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onstantia"/>
                <a:ea typeface="DejaVu Sans"/>
              </a:rPr>
              <a:t>— </a:t>
            </a:r>
            <a:r>
              <a:rPr b="0" lang="uk-UA" sz="1800" spc="-1" strike="noStrike">
                <a:solidFill>
                  <a:srgbClr val="000000"/>
                </a:solidFill>
                <a:latin typeface="Constantia"/>
                <a:ea typeface="DejaVu Sans"/>
              </a:rPr>
              <a:t>нейтральна позиція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AutoShape 34"/>
          <p:cNvSpPr/>
          <p:nvPr/>
        </p:nvSpPr>
        <p:spPr>
          <a:xfrm>
            <a:off x="3571920" y="3571920"/>
            <a:ext cx="1571040" cy="928080"/>
          </a:xfrm>
          <a:prstGeom prst="octagon">
            <a:avLst>
              <a:gd name="adj" fmla="val 29287"/>
            </a:avLst>
          </a:prstGeom>
          <a:solidFill>
            <a:srgbClr val="fffeff"/>
          </a:solidFill>
          <a:ln w="6350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uk-UA" sz="2400" spc="-1" strike="noStrike">
                <a:solidFill>
                  <a:srgbClr val="000000"/>
                </a:solidFill>
                <a:latin typeface="Constantia"/>
                <a:ea typeface="DejaVu Sans"/>
              </a:rPr>
              <a:t>ГЕРДА</a:t>
            </a:r>
            <a:endParaRPr b="0" lang="uk-U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AutoShape 35"/>
          <p:cNvSpPr/>
          <p:nvPr/>
        </p:nvSpPr>
        <p:spPr>
          <a:xfrm>
            <a:off x="3429000" y="1285920"/>
            <a:ext cx="1718640" cy="114228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uk-UA" sz="1800" spc="-1" strike="noStrike">
              <a:solidFill>
                <a:srgbClr val="000000"/>
              </a:solidFill>
              <a:latin typeface="Constantia"/>
              <a:ea typeface="DejaVu Sans"/>
            </a:endParaRPr>
          </a:p>
        </p:txBody>
      </p:sp>
      <p:sp>
        <p:nvSpPr>
          <p:cNvPr id="262" name="Oval 2"/>
          <p:cNvSpPr/>
          <p:nvPr/>
        </p:nvSpPr>
        <p:spPr>
          <a:xfrm>
            <a:off x="3571920" y="1928880"/>
            <a:ext cx="1428120" cy="74844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uk-UA" sz="1200" spc="-1" strike="noStrike">
                <a:solidFill>
                  <a:srgbClr val="000000"/>
                </a:solidFill>
                <a:latin typeface="Constantia"/>
                <a:ea typeface="DejaVu Sans"/>
              </a:rPr>
              <a:t>Маленька</a:t>
            </a:r>
            <a:endParaRPr b="0" lang="uk-UA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200" spc="-1" strike="noStrike">
                <a:solidFill>
                  <a:srgbClr val="000000"/>
                </a:solidFill>
                <a:latin typeface="Constantia"/>
                <a:ea typeface="DejaVu Sans"/>
              </a:rPr>
              <a:t>розбійниця</a:t>
            </a:r>
            <a:endParaRPr b="0" lang="uk-UA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Oval 3"/>
          <p:cNvSpPr/>
          <p:nvPr/>
        </p:nvSpPr>
        <p:spPr>
          <a:xfrm>
            <a:off x="5214960" y="2428920"/>
            <a:ext cx="1428120" cy="71352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Принц і принцеса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Oval 4"/>
          <p:cNvSpPr/>
          <p:nvPr/>
        </p:nvSpPr>
        <p:spPr>
          <a:xfrm>
            <a:off x="2143080" y="2500200"/>
            <a:ext cx="1428120" cy="63432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Ворона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Oval 5"/>
          <p:cNvSpPr/>
          <p:nvPr/>
        </p:nvSpPr>
        <p:spPr>
          <a:xfrm>
            <a:off x="1428840" y="3643200"/>
            <a:ext cx="1608840" cy="705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Північний 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олень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Oval 6"/>
          <p:cNvSpPr/>
          <p:nvPr/>
        </p:nvSpPr>
        <p:spPr>
          <a:xfrm>
            <a:off x="5715000" y="3571920"/>
            <a:ext cx="1642320" cy="7851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Лапландка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Rectangle 7"/>
          <p:cNvSpPr/>
          <p:nvPr/>
        </p:nvSpPr>
        <p:spPr>
          <a:xfrm>
            <a:off x="2357280" y="5000760"/>
            <a:ext cx="785160" cy="499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Кай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Rectangle 8"/>
          <p:cNvSpPr/>
          <p:nvPr/>
        </p:nvSpPr>
        <p:spPr>
          <a:xfrm>
            <a:off x="5500800" y="4929120"/>
            <a:ext cx="785160" cy="5709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Фінка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AutoShape 35"/>
          <p:cNvSpPr/>
          <p:nvPr/>
        </p:nvSpPr>
        <p:spPr>
          <a:xfrm>
            <a:off x="3214800" y="5143680"/>
            <a:ext cx="2214000" cy="1071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uk-UA" sz="1400" spc="-1" strike="noStrike">
                <a:solidFill>
                  <a:srgbClr val="000000"/>
                </a:solidFill>
                <a:latin typeface="Constantia"/>
                <a:ea typeface="DejaVu Sans"/>
              </a:rPr>
              <a:t>Чарівниця</a:t>
            </a:r>
            <a:endParaRPr b="0" lang="uk-UA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70" name="AutoShape 27"/>
          <p:cNvCxnSpPr>
            <a:stCxn id="268" idx="0"/>
          </p:cNvCxnSpPr>
          <p:nvPr/>
        </p:nvCxnSpPr>
        <p:spPr>
          <a:xfrm flipH="1" flipV="1">
            <a:off x="5072040" y="4357440"/>
            <a:ext cx="821520" cy="57204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  <p:cxnSp>
        <p:nvCxnSpPr>
          <p:cNvPr id="271" name="AutoShape 28"/>
          <p:cNvCxnSpPr/>
          <p:nvPr/>
        </p:nvCxnSpPr>
        <p:spPr>
          <a:xfrm flipH="1" flipV="1">
            <a:off x="5143320" y="4071600"/>
            <a:ext cx="643680" cy="252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  <p:cxnSp>
        <p:nvCxnSpPr>
          <p:cNvPr id="272" name="AutoShape 29"/>
          <p:cNvCxnSpPr>
            <a:stCxn id="269" idx="0"/>
          </p:cNvCxnSpPr>
          <p:nvPr/>
        </p:nvCxnSpPr>
        <p:spPr>
          <a:xfrm flipH="1" flipV="1">
            <a:off x="4286160" y="4500360"/>
            <a:ext cx="36000" cy="64368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  <p:cxnSp>
        <p:nvCxnSpPr>
          <p:cNvPr id="273" name="AutoShape 30"/>
          <p:cNvCxnSpPr>
            <a:stCxn id="267" idx="0"/>
          </p:cNvCxnSpPr>
          <p:nvPr/>
        </p:nvCxnSpPr>
        <p:spPr>
          <a:xfrm flipV="1">
            <a:off x="2749680" y="4357440"/>
            <a:ext cx="965520" cy="64368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  <p:cxnSp>
        <p:nvCxnSpPr>
          <p:cNvPr id="274" name="AutoShape 31"/>
          <p:cNvCxnSpPr/>
          <p:nvPr/>
        </p:nvCxnSpPr>
        <p:spPr>
          <a:xfrm flipH="1" flipV="1">
            <a:off x="3071520" y="4000320"/>
            <a:ext cx="500760" cy="7200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  <p:cxnSp>
        <p:nvCxnSpPr>
          <p:cNvPr id="275" name="AutoShape 32"/>
          <p:cNvCxnSpPr>
            <a:stCxn id="260" idx="0"/>
          </p:cNvCxnSpPr>
          <p:nvPr/>
        </p:nvCxnSpPr>
        <p:spPr>
          <a:xfrm flipH="1" flipV="1">
            <a:off x="3429000" y="3000240"/>
            <a:ext cx="1714320" cy="84384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  <p:cxnSp>
        <p:nvCxnSpPr>
          <p:cNvPr id="276" name="AutoShape 33"/>
          <p:cNvCxnSpPr>
            <a:stCxn id="263" idx="3"/>
            <a:endCxn id="260" idx="0"/>
          </p:cNvCxnSpPr>
          <p:nvPr/>
        </p:nvCxnSpPr>
        <p:spPr>
          <a:xfrm flipH="1">
            <a:off x="5142960" y="3038040"/>
            <a:ext cx="281520" cy="80604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  <p:cxnSp>
        <p:nvCxnSpPr>
          <p:cNvPr id="277" name="AutoShape 34"/>
          <p:cNvCxnSpPr>
            <a:endCxn id="262" idx="4"/>
          </p:cNvCxnSpPr>
          <p:nvPr/>
        </p:nvCxnSpPr>
        <p:spPr>
          <a:xfrm flipV="1">
            <a:off x="4284360" y="2677320"/>
            <a:ext cx="2160" cy="896760"/>
          </a:xfrm>
          <a:prstGeom prst="straightConnector1">
            <a:avLst/>
          </a:prstGeom>
          <a:ln w="19050">
            <a:solidFill>
              <a:srgbClr val="c00000"/>
            </a:solidFill>
            <a:round/>
          </a:ln>
        </p:spPr>
      </p:cxnSp>
    </p:spTree>
  </p:cSld>
  <p:transition>
    <p:dissolve/>
  </p:transition>
  <p:timing>
    <p:tnLst>
      <p:par>
        <p:cTn id="182" dur="indefinite" restart="never" nodeType="tmRoot">
          <p:childTnLst>
            <p:seq>
              <p:cTn id="183" dur="indefinite" nodeType="mainSeq">
                <p:childTnLst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8" dur="77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9" dur="770" fill="hold"/>
                                        <p:tgtEl>
                                          <p:spTgt spid="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1" dur="77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19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3" dur="77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194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5" nodeType="with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7" dur="77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770" fill="hold"/>
                                        <p:tgtEl>
                                          <p:spTgt spid="2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9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0" dur="77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201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2" dur="77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203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8" dur="77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770" fill="hold"/>
                                        <p:tgtEl>
                                          <p:spTgt spid="2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21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3" dur="77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214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5" nodeType="with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7" dur="77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8" dur="770" fill="hold"/>
                                        <p:tgtEl>
                                          <p:spTgt spid="2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9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0" dur="77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221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2" dur="77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223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8" dur="77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9" dur="770" fill="hold"/>
                                        <p:tgtEl>
                                          <p:spTgt spid="2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1" dur="77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23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3" dur="77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234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7" dur="77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8" dur="770" fill="hold"/>
                                        <p:tgtEl>
                                          <p:spTgt spid="2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9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0" dur="77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241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2" dur="77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243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8" dur="77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9" dur="770" fill="hold"/>
                                        <p:tgtEl>
                                          <p:spTgt spid="2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1" dur="77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25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3" dur="77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254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0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1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6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8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9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0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1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7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7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8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9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0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8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6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5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6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8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9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4" dur="77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5" dur="770" fill="hold"/>
                                        <p:tgtEl>
                                          <p:spTgt spid="2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6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7" dur="77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30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9" dur="77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31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5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6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7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8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5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6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7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8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3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4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5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37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nodeType="click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2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3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4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5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8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9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0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1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4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5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6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7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0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1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2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3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6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7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8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9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2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3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4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5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8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9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0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1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nodeType="with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4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5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6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7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Рисунок 1" descr="http://shkola.ostriv.in.ua/images/publications/4/12936/content/1.JPG"/>
          <p:cNvPicPr/>
          <p:nvPr/>
        </p:nvPicPr>
        <p:blipFill>
          <a:blip r:embed="rId1"/>
          <a:stretch/>
        </p:blipFill>
        <p:spPr>
          <a:xfrm>
            <a:off x="540000" y="1484640"/>
            <a:ext cx="7847640" cy="4463640"/>
          </a:xfrm>
          <a:prstGeom prst="rect">
            <a:avLst/>
          </a:prstGeom>
          <a:ln w="9525">
            <a:noFill/>
          </a:ln>
        </p:spPr>
      </p:pic>
      <p:sp>
        <p:nvSpPr>
          <p:cNvPr id="279" name="Прямоугольник 2"/>
          <p:cNvSpPr/>
          <p:nvPr/>
        </p:nvSpPr>
        <p:spPr>
          <a:xfrm>
            <a:off x="1691640" y="476640"/>
            <a:ext cx="626400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Маршрут Герди, яка шукала Кая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Рисунок 1" descr="http://shkola.ostriv.in.ua/images/publications/4/12936/content/2.JPG"/>
          <p:cNvPicPr/>
          <p:nvPr/>
        </p:nvPicPr>
        <p:blipFill>
          <a:blip r:embed="rId1"/>
          <a:stretch/>
        </p:blipFill>
        <p:spPr>
          <a:xfrm>
            <a:off x="1552680" y="961920"/>
            <a:ext cx="6038280" cy="4933080"/>
          </a:xfrm>
          <a:prstGeom prst="rect">
            <a:avLst/>
          </a:prstGeom>
          <a:ln w="9525">
            <a:noFill/>
          </a:ln>
        </p:spPr>
      </p:pic>
      <p:sp>
        <p:nvSpPr>
          <p:cNvPr id="281" name="Прямоугольник 2"/>
          <p:cNvSpPr/>
          <p:nvPr/>
        </p:nvSpPr>
        <p:spPr>
          <a:xfrm>
            <a:off x="827640" y="188640"/>
            <a:ext cx="756000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Чи варто було Герді вирушати на пошуки Кая?  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457200" y="704880"/>
            <a:ext cx="8228880" cy="1142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45000" bIns="0" anchor="b">
            <a:normAutofit fontScale="72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uk-UA" sz="5000" spc="-1" strike="noStrike">
                <a:solidFill>
                  <a:srgbClr val="04617b"/>
                </a:solidFill>
                <a:latin typeface="Calibri"/>
              </a:rPr>
              <a:t>Характеристика образу Снігової королеви</a:t>
            </a: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4225150922"/>
              </p:ext>
            </p:extLst>
          </p:nvPr>
        </p:nvGraphicFramePr>
        <p:xfrm>
          <a:off x="571320" y="2143080"/>
          <a:ext cx="7500240" cy="418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transition>
    <p:dissolve/>
  </p:transition>
  <p:timing>
    <p:tnLst>
      <p:par>
        <p:cTn id="388" dur="indefinite" restart="never" nodeType="tmRoot">
          <p:childTnLst>
            <p:seq>
              <p:cTn id="389" dur="indefinite" nodeType="mainSeq">
                <p:childTnLst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nodeType="clickEffect" fill="hold" presetClass="entr" presetID="3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4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5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6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7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457200" y="704880"/>
            <a:ext cx="8228880" cy="1142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4500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uk-UA" sz="5400" spc="-1" strike="noStrike">
                <a:solidFill>
                  <a:srgbClr val="04617b"/>
                </a:solidFill>
                <a:latin typeface="Times New Roman"/>
              </a:rPr>
              <a:t>Характеристика образу </a:t>
            </a:r>
            <a:r>
              <a:rPr b="1" i="1" lang="uk-UA" sz="4800" spc="-1" strike="noStrike">
                <a:solidFill>
                  <a:srgbClr val="04617b"/>
                </a:solidFill>
                <a:latin typeface="Times New Roman"/>
              </a:rPr>
              <a:t>Герди</a:t>
            </a:r>
            <a:endParaRPr b="0" lang="uk-UA" sz="4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836009282"/>
              </p:ext>
            </p:extLst>
          </p:nvPr>
        </p:nvGraphicFramePr>
        <p:xfrm>
          <a:off x="457200" y="2143080"/>
          <a:ext cx="8228880" cy="418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transition>
    <p:dissolve/>
  </p:transition>
  <p:timing>
    <p:tnLst>
      <p:par>
        <p:cTn id="398" dur="indefinite" restart="never" nodeType="tmRoot">
          <p:childTnLst>
            <p:seq>
              <p:cTn id="399" dur="indefinite" nodeType="mainSeq">
                <p:childTnLst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nodeType="clickEffect" fill="hold" presetClass="entr" presetID="3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4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5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6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7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57200" y="704880"/>
            <a:ext cx="8228880" cy="1142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4500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uk-UA" sz="4800" spc="-1" strike="noStrike">
                <a:solidFill>
                  <a:srgbClr val="04617b"/>
                </a:solidFill>
                <a:latin typeface="Times New Roman"/>
              </a:rPr>
              <a:t>Поєднати стрілочками</a:t>
            </a:r>
            <a:br>
              <a:rPr sz="4800"/>
            </a:br>
            <a:r>
              <a:rPr b="1" lang="uk-UA" sz="4800" spc="-1" strike="noStrike">
                <a:solidFill>
                  <a:srgbClr val="04617b"/>
                </a:solidFill>
                <a:latin typeface="Times New Roman"/>
              </a:rPr>
              <a:t>протилежні поняття </a:t>
            </a:r>
            <a:endParaRPr b="0" lang="uk-UA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/>
          </p:nvPr>
        </p:nvSpPr>
        <p:spPr>
          <a:xfrm>
            <a:off x="457200" y="1935000"/>
            <a:ext cx="8228880" cy="4388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троль                                 догори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учні троля                        Бог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бджоли                              янголи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прекрасне                         сніжинки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донизу                               потворне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молитва                             вродлива, жива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крижана                            чорний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   </a:t>
            </a: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білий                                  таблиця множення  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dissolve/>
  </p:transition>
  <p:timing>
    <p:tnLst>
      <p:par>
        <p:cTn id="408" dur="indefinite" restart="never" nodeType="tmRoot">
          <p:childTnLst>
            <p:seq>
              <p:cTn id="409" dur="indefinite" nodeType="mainSeq">
                <p:childTnLst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4" dur="77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5" dur="770" fill="hold"/>
                                        <p:tgtEl>
                                          <p:spTgt spid="2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6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7" dur="77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41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9" dur="77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42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nodeType="clickEffect" fill="hold" presetClass="entr" presetID="31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5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6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7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28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457200" y="404640"/>
            <a:ext cx="8228880" cy="2879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45000" bIns="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br>
              <a:rPr sz="4000"/>
            </a:br>
            <a:br>
              <a:rPr sz="4000"/>
            </a:br>
            <a:br>
              <a:rPr sz="4000"/>
            </a:br>
            <a:br>
              <a:rPr sz="4000"/>
            </a:br>
            <a:br>
              <a:rPr sz="4000"/>
            </a:br>
            <a:br>
              <a:rPr sz="4000"/>
            </a:br>
            <a:br>
              <a:rPr sz="4000"/>
            </a:br>
            <a:r>
              <a:rPr b="0" lang="ru-RU" sz="4000" spc="-1" strike="noStrike">
                <a:solidFill>
                  <a:srgbClr val="04617b"/>
                </a:solidFill>
                <a:latin typeface="Calibri"/>
              </a:rPr>
              <a:t>Я радий (рада), що…</a:t>
            </a:r>
            <a:br>
              <a:rPr sz="4000"/>
            </a:br>
            <a:r>
              <a:rPr b="0" lang="ru-RU" sz="4000" spc="-1" strike="noStrike">
                <a:solidFill>
                  <a:srgbClr val="04617b"/>
                </a:solidFill>
                <a:latin typeface="Calibri"/>
              </a:rPr>
              <a:t>Мені сумно, тому що…</a:t>
            </a:r>
            <a:br>
              <a:rPr sz="4000"/>
            </a:br>
            <a:r>
              <a:rPr b="0" lang="ru-RU" sz="4000" spc="-1" strike="noStrike">
                <a:solidFill>
                  <a:srgbClr val="04617b"/>
                </a:solidFill>
                <a:latin typeface="Calibri"/>
              </a:rPr>
              <a:t>Казка змусила мене замислитись над тим,…</a:t>
            </a:r>
            <a:br>
              <a:rPr sz="4000"/>
            </a:br>
            <a:endParaRPr b="0" lang="uk-UA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/>
          </p:nvPr>
        </p:nvSpPr>
        <p:spPr>
          <a:xfrm>
            <a:off x="457200" y="3069000"/>
            <a:ext cx="8228880" cy="3254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272880" indent="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uk-UA" sz="2600" spc="-1" strike="noStrike">
                <a:solidFill>
                  <a:srgbClr val="000000"/>
                </a:solidFill>
                <a:latin typeface="Constantia"/>
              </a:rPr>
              <a:t>    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uk-UA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88" name="Picture 2" descr="http://t1.gstatic.com/images?q=tbn:ANd9GcRcrw6VqHXwQtbsOo0as0al7oUXnPpG5-aJX3zN02Q38xO5AVH9"/>
          <p:cNvPicPr/>
          <p:nvPr/>
        </p:nvPicPr>
        <p:blipFill>
          <a:blip r:embed="rId1"/>
          <a:stretch/>
        </p:blipFill>
        <p:spPr>
          <a:xfrm>
            <a:off x="5286240" y="3500280"/>
            <a:ext cx="3071160" cy="2571120"/>
          </a:xfrm>
          <a:prstGeom prst="rect">
            <a:avLst/>
          </a:prstGeom>
          <a:ln w="9525">
            <a:noFill/>
          </a:ln>
        </p:spPr>
      </p:pic>
      <p:pic>
        <p:nvPicPr>
          <p:cNvPr id="289" name="Рисунок 4" descr="http://im0-tub-ua.yandex.net/i?id=110817474-34-72&amp;n=21"/>
          <p:cNvPicPr/>
          <p:nvPr/>
        </p:nvPicPr>
        <p:blipFill>
          <a:blip r:embed="rId2"/>
          <a:stretch/>
        </p:blipFill>
        <p:spPr>
          <a:xfrm>
            <a:off x="1214280" y="3429000"/>
            <a:ext cx="2714040" cy="2785320"/>
          </a:xfrm>
          <a:prstGeom prst="rect">
            <a:avLst/>
          </a:prstGeom>
          <a:ln w="9525">
            <a:noFill/>
          </a:ln>
        </p:spPr>
      </p:pic>
    </p:spTree>
  </p:cSld>
  <p:transition>
    <p:dissolve/>
  </p:transition>
  <p:timing>
    <p:tnLst>
      <p:par>
        <p:cTn id="429" dur="indefinite" restart="never" nodeType="tmRoot">
          <p:childTnLst>
            <p:seq>
              <p:cTn id="430" dur="indefinite" nodeType="mainSeq">
                <p:childTnLst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35" dur="77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6" dur="770" fill="hold"/>
                                        <p:tgtEl>
                                          <p:spTgt spid="2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7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8" dur="77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439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0" dur="77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441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nodeType="clickEffect" fill="hold" presetClass="entr" presetID="31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6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7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8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9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nodeType="clickEffect" fill="hold" presetClass="entr" presetID="31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4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5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6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7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nodeType="clickEffect" fill="hold" presetClass="entr" presetID="3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2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3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4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5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457200" y="285840"/>
            <a:ext cx="8228880" cy="19281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4500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uk-UA" sz="6000" spc="-1" strike="noStrike">
                <a:solidFill>
                  <a:srgbClr val="04617b"/>
                </a:solidFill>
                <a:latin typeface="Times New Roman"/>
              </a:rPr>
              <a:t>Домашнє завдання</a:t>
            </a:r>
            <a:br>
              <a:rPr sz="6000"/>
            </a:br>
            <a:endParaRPr b="0" lang="uk-UA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/>
          </p:nvPr>
        </p:nvSpPr>
        <p:spPr>
          <a:xfrm>
            <a:off x="457200" y="1935000"/>
            <a:ext cx="8228880" cy="43887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rmAutofit/>
          </a:bodyPr>
          <a:p>
            <a:pPr marL="272880" indent="0">
              <a:lnSpc>
                <a:spcPct val="9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rgbClr val="000000"/>
                </a:solidFill>
                <a:latin typeface="Constantia"/>
              </a:rPr>
              <a:t>   </a:t>
            </a:r>
            <a:r>
              <a:rPr b="0" lang="ru-RU" sz="2600" spc="-1" strike="noStrike">
                <a:solidFill>
                  <a:srgbClr val="000000"/>
                </a:solidFill>
                <a:latin typeface="Constantia"/>
              </a:rPr>
              <a:t>прочитати оповідання 6-7; створити власне усне висловлення (кілька речень) про ставлення до вчинків персонажа (персонажів) прочитаного художнього тексту з дотриманням норм сучасної української мови.</a:t>
            </a:r>
            <a:endParaRPr b="0" lang="uk-UA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dissolve/>
  </p:transition>
  <p:timing>
    <p:tnLst>
      <p:par>
        <p:cTn id="466" dur="indefinite" restart="never" nodeType="tmRoot">
          <p:childTnLst>
            <p:seq>
              <p:cTn id="467" dur="indefinite" nodeType="mainSeq">
                <p:childTnLst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72" dur="77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3" dur="770" fill="hold"/>
                                        <p:tgtEl>
                                          <p:spTgt spid="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4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5" dur="77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476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7" dur="77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47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nodeType="clickEffect" fill="hold" presetClass="entr" presetID="56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 by="(-#ppt_w*2)">
                                      <p:cBhvr additive="repl">
                                        <p:cTn id="48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calcmode="lin" valueType="num" by="(#ppt_w*0.50)">
                                      <p:cBhvr additive="repl">
                                        <p:cTn id="4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valueType="num" from="(-#ppt_h/2)" to="(#ppt_y)">
                                      <p:cBhvr additive="repl">
                                        <p:cTn id="4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530280" y="1316880"/>
            <a:ext cx="7771680" cy="1361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uk-UA" sz="5600" spc="-1" strike="noStrike">
                <a:solidFill>
                  <a:srgbClr val="ff0000"/>
                </a:solidFill>
                <a:latin typeface="Times New Roman"/>
              </a:rPr>
              <a:t>Епіграф:</a:t>
            </a:r>
            <a:endParaRPr b="0" lang="uk-UA" sz="5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530280" y="2705040"/>
            <a:ext cx="7771680" cy="2437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45720" rIns="45720" tIns="45000" bIns="45000" anchor="t">
            <a:noAutofit/>
          </a:bodyPr>
          <a:p>
            <a:pPr indent="0" algn="r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0" lang="uk-UA" sz="3600" spc="-1" strike="noStrike">
                <a:solidFill>
                  <a:srgbClr val="46f256"/>
                </a:solidFill>
                <a:latin typeface="Times New Roman"/>
              </a:rPr>
              <a:t>Право на щастя можна заслужити лиш</a:t>
            </a:r>
            <a:endParaRPr b="0" lang="uk-UA" sz="3600" spc="-1" strike="noStrike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0" lang="uk-UA" sz="3600" spc="-1" strike="noStrike">
                <a:solidFill>
                  <a:srgbClr val="46f256"/>
                </a:solidFill>
                <a:latin typeface="Times New Roman"/>
              </a:rPr>
              <a:t>істинною, безкорисливою любов'ю</a:t>
            </a:r>
            <a:endParaRPr b="0" lang="uk-UA" sz="3600" spc="-1" strike="noStrike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uk-UA" sz="2800" spc="-1" strike="noStrike">
                <a:solidFill>
                  <a:srgbClr val="ff0000"/>
                </a:solidFill>
                <a:latin typeface="Times New Roman"/>
              </a:rPr>
              <a:t>Г. К. Андерсен 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dissolve/>
  </p:transition>
  <p:timing>
    <p:tnLst>
      <p:par>
        <p:cTn id="11" dur="indefinite" restart="never" nodeType="tmRoot">
          <p:childTnLst>
            <p:seq>
              <p:cTn id="12" dur="indefinite" nodeType="mainSeq"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" dur="500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" dur="500"/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41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7" dur="500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"/>
          <p:cNvSpPr/>
          <p:nvPr/>
        </p:nvSpPr>
        <p:spPr>
          <a:xfrm>
            <a:off x="194400" y="2696400"/>
            <a:ext cx="8822880" cy="149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uk-UA" sz="5000" spc="-1" strike="noStrike">
                <a:solidFill>
                  <a:srgbClr val="46f256"/>
                </a:solidFill>
                <a:latin typeface="Times New Roman"/>
              </a:rPr>
              <a:t>     </a:t>
            </a:r>
            <a:r>
              <a:rPr b="1" lang="uk-UA" sz="5000" spc="-1" strike="noStrike">
                <a:solidFill>
                  <a:srgbClr val="46f256"/>
                </a:solidFill>
                <a:latin typeface="Times New Roman"/>
              </a:rPr>
              <a:t>Перевірка домашнього     завдання. Вікторина</a:t>
            </a: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dissolve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305200" cy="1142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5000" spc="-1" strike="noStrike">
                <a:solidFill>
                  <a:srgbClr val="04617b"/>
                </a:solidFill>
                <a:latin typeface="Calibri"/>
              </a:rPr>
              <a:t>СКЛАДАННЯ ТАБЛИЦІ</a:t>
            </a: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37" name="Group 24"/>
          <p:cNvGraphicFramePr/>
          <p:nvPr/>
        </p:nvGraphicFramePr>
        <p:xfrm>
          <a:off x="1500120" y="2857680"/>
          <a:ext cx="6095160" cy="2222640"/>
        </p:xfrm>
        <a:graphic>
          <a:graphicData uri="http://schemas.openxmlformats.org/drawingml/2006/table">
            <a:tbl>
              <a:tblPr/>
              <a:tblGrid>
                <a:gridCol w="3357360"/>
                <a:gridCol w="2738160"/>
              </a:tblGrid>
              <a:tr h="37620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Кай до поранення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chemeClr val="accent1"/>
                          </a:solidFill>
                          <a:latin typeface="Times New Roman"/>
                        </a:rPr>
                        <a:t>Кай після поранення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</a:tr>
              <a:tr h="3960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осколком дзеркала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chemeClr val="accent1"/>
                          </a:solidFill>
                          <a:latin typeface="Times New Roman"/>
                        </a:rPr>
                        <a:t>осколком дзеркала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6520"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  <a:tr h="236520"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36520"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8" name="Прямоугольник 4"/>
          <p:cNvSpPr/>
          <p:nvPr/>
        </p:nvSpPr>
        <p:spPr>
          <a:xfrm>
            <a:off x="1979640" y="2000160"/>
            <a:ext cx="5544360" cy="69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uk-UA" sz="20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«Кай до поранення… Кай після поранення…»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dissolve/>
  </p:transition>
  <p:timing>
    <p:tnLst>
      <p:par>
        <p:cTn id="48" dur="indefinite" restart="never" nodeType="tmRoot">
          <p:childTnLst>
            <p:seq>
              <p:cTn id="49" dur="indefinite" nodeType="mainSeq">
                <p:childTnLst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4" dur="77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fill="hold"/>
                                        <p:tgtEl>
                                          <p:spTgt spid="2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5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6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65" dur="2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3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305200" cy="1142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5000" spc="-1" strike="noStrike">
                <a:solidFill>
                  <a:srgbClr val="04617b"/>
                </a:solidFill>
                <a:latin typeface="Calibri"/>
              </a:rPr>
              <a:t>СКЛАДАННЯ ТАБЛИЦІ</a:t>
            </a: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0" name="Group 1"/>
          <p:cNvGraphicFramePr/>
          <p:nvPr/>
        </p:nvGraphicFramePr>
        <p:xfrm>
          <a:off x="1500120" y="2857680"/>
          <a:ext cx="6095160" cy="2494800"/>
        </p:xfrm>
        <a:graphic>
          <a:graphicData uri="http://schemas.openxmlformats.org/drawingml/2006/table">
            <a:tbl>
              <a:tblPr/>
              <a:tblGrid>
                <a:gridCol w="3357360"/>
                <a:gridCol w="2738160"/>
              </a:tblGrid>
              <a:tr h="37620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Кай до поранення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chemeClr val="accent1"/>
                          </a:solidFill>
                          <a:latin typeface="Times New Roman"/>
                        </a:rPr>
                        <a:t>Кай після поранення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</a:tr>
              <a:tr h="3960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осколком дзеркала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000" spc="-1" strike="noStrike">
                          <a:solidFill>
                            <a:schemeClr val="accent1"/>
                          </a:solidFill>
                          <a:latin typeface="Times New Roman"/>
                        </a:rPr>
                        <a:t>осколком дзеркала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652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Добрий,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Злий,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  <a:tr h="23652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співчутливий,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безжальний,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3652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щирий,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байдужий,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щедрий.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4480" rIns="2448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егоїстичний.</a:t>
                      </a:r>
                      <a:endParaRPr b="0" lang="uk-UA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4480" marR="24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1" name="Прямоугольник 1"/>
          <p:cNvSpPr/>
          <p:nvPr/>
        </p:nvSpPr>
        <p:spPr>
          <a:xfrm>
            <a:off x="1979640" y="2000160"/>
            <a:ext cx="5544360" cy="69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uk-UA" sz="20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«Кай до поранення… Кай після поранення…»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dissolve/>
  </p:transition>
  <p:timing>
    <p:tnLst>
      <p:par>
        <p:cTn id="74" dur="indefinite" restart="never" nodeType="tmRoot">
          <p:childTnLst>
            <p:seq>
              <p:cTn id="75" dur="indefinite" nodeType="mainSeq">
                <p:childTnLst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0" dur="77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fill="hold"/>
                                        <p:tgtEl>
                                          <p:spTgt spid="2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84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86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91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ntr" presetID="4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6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9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357120"/>
            <a:ext cx="8305200" cy="2142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rmAutofit fontScale="93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5000" spc="-1" strike="noStrike">
                <a:solidFill>
                  <a:srgbClr val="04617b"/>
                </a:solidFill>
                <a:latin typeface="Calibri"/>
              </a:rPr>
              <a:t>Складання порівняльної таблиці "ГЕРОЇ КАЗКИ"</a:t>
            </a:r>
            <a:br>
              <a:rPr sz="5000"/>
            </a:b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3" name="Таблица 1"/>
          <p:cNvGraphicFramePr/>
          <p:nvPr/>
        </p:nvGraphicFramePr>
        <p:xfrm>
          <a:off x="1214280" y="1878120"/>
          <a:ext cx="6928920" cy="4214880"/>
        </p:xfrm>
        <a:graphic>
          <a:graphicData uri="http://schemas.openxmlformats.org/drawingml/2006/table">
            <a:tbl>
              <a:tblPr/>
              <a:tblGrid>
                <a:gridCol w="3500280"/>
                <a:gridCol w="3429000"/>
              </a:tblGrid>
              <a:tr h="77148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РЕАЛЬНІ ГЕРОЇ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ФАНТАСТИЧНІ ГЕРОЇ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0680"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71320"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71480"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2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ransition>
    <p:dissolve/>
  </p:transition>
  <p:timing>
    <p:tnLst>
      <p:par>
        <p:cTn id="100" dur="indefinite" restart="never" nodeType="tmRoot">
          <p:childTnLst>
            <p:seq>
              <p:cTn id="101" dur="indefinite" nodeType="mainSeq">
                <p:childTnLst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6" dur="77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770" fill="hold"/>
                                        <p:tgtEl>
                                          <p:spTgt spid="2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11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11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 E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 additive="repl">
                                        <p:cTn id="119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357120"/>
            <a:ext cx="8305200" cy="2142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rmAutofit fontScale="93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5000" spc="-1" strike="noStrike">
                <a:solidFill>
                  <a:srgbClr val="04617b"/>
                </a:solidFill>
                <a:latin typeface="Calibri"/>
              </a:rPr>
              <a:t>Складання порівняльної таблиці "ГЕРОЇ КАЗКИ"</a:t>
            </a:r>
            <a:br>
              <a:rPr sz="5000"/>
            </a:br>
            <a:endParaRPr b="0" lang="uk-UA" sz="5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5" name="Таблица 2"/>
          <p:cNvGraphicFramePr/>
          <p:nvPr/>
        </p:nvGraphicFramePr>
        <p:xfrm>
          <a:off x="1214280" y="1878120"/>
          <a:ext cx="6928920" cy="4514400"/>
        </p:xfrm>
        <a:graphic>
          <a:graphicData uri="http://schemas.openxmlformats.org/drawingml/2006/table">
            <a:tbl>
              <a:tblPr/>
              <a:tblGrid>
                <a:gridCol w="3500280"/>
                <a:gridCol w="3429000"/>
              </a:tblGrid>
              <a:tr h="77148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РЕАЛЬНІ ГЕРОЇ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ФАНТАСТИЧНІ ГЕРОЇ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Кай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Чорти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Герда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Снігова королева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068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Бабуся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Бабуся, яка знала чари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7132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Королева і королівна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Квіти в саду чаклунки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7148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Розбійники і Маленька розбійниця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Крук і його наречена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Лапландка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Олень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2960">
                <a:tc>
                  <a:txBody>
                    <a:bodyPr lIns="23400" rIns="2340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Фінка</a:t>
                      </a:r>
                      <a:endParaRPr b="0" lang="uk-UA" sz="2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400" rIns="23400" anchor="t">
                      <a:noAutofit/>
                    </a:bodyPr>
                    <a:p>
                      <a:endParaRPr b="0" lang="uk-UA" sz="2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400" marR="23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ransition>
    <p:dissolve/>
  </p:transition>
  <p:timing>
    <p:tnLst>
      <p:par>
        <p:cTn id="120" dur="indefinite" restart="never" nodeType="tmRoot">
          <p:childTnLst>
            <p:seq>
              <p:cTn id="121" dur="indefinite" nodeType="mainSeq">
                <p:childTnLst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6" dur="77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770" fill="hold"/>
                                        <p:tgtEl>
                                          <p:spTgt spid="2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13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13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 E">
                                      <p:cBhvr>
                                        <p:cTn id="1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 additive="repl">
                                        <p:cTn id="139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305200" cy="1142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6000" spc="-1" strike="noStrike">
                <a:solidFill>
                  <a:srgbClr val="04617b"/>
                </a:solidFill>
                <a:latin typeface="Calibri"/>
              </a:rPr>
              <a:t>ДРУЗІ І ВОРОГИ ГЕРДИ</a:t>
            </a:r>
            <a:endParaRPr b="0" lang="uk-UA" sz="6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7" name="Таблица 2"/>
          <p:cNvGraphicFramePr/>
          <p:nvPr/>
        </p:nvGraphicFramePr>
        <p:xfrm>
          <a:off x="500040" y="2428920"/>
          <a:ext cx="8000280" cy="3666240"/>
        </p:xfrm>
        <a:graphic>
          <a:graphicData uri="http://schemas.openxmlformats.org/drawingml/2006/table">
            <a:tbl>
              <a:tblPr/>
              <a:tblGrid>
                <a:gridCol w="4143240"/>
                <a:gridCol w="3857400"/>
              </a:tblGrid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Друзі Герди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r>
                        <a:rPr b="1" i="1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Вороги Герди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endParaRPr b="0" lang="uk-U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ransition>
    <p:dissolve/>
  </p:transition>
  <p:timing>
    <p:tnLst>
      <p:par>
        <p:cTn id="140" dur="indefinite" restart="never" nodeType="tmRoot">
          <p:childTnLst>
            <p:seq>
              <p:cTn id="141" dur="indefinite" nodeType="mainSeq">
                <p:childTnLst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6" dur="77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770" fill="hold"/>
                                        <p:tgtEl>
                                          <p:spTgt spid="2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8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9" dur="77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150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1" dur="77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15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31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7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8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9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0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305200" cy="11422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uk-UA" sz="6000" spc="-1" strike="noStrike">
                <a:solidFill>
                  <a:srgbClr val="04617b"/>
                </a:solidFill>
                <a:latin typeface="Calibri"/>
              </a:rPr>
              <a:t>ДРУЗІ І ВОРОГИ ГЕРДИ</a:t>
            </a:r>
            <a:endParaRPr b="0" lang="uk-UA" sz="6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9" name="Таблица 3"/>
          <p:cNvGraphicFramePr/>
          <p:nvPr/>
        </p:nvGraphicFramePr>
        <p:xfrm>
          <a:off x="500040" y="2428920"/>
          <a:ext cx="8000280" cy="4312440"/>
        </p:xfrm>
        <a:graphic>
          <a:graphicData uri="http://schemas.openxmlformats.org/drawingml/2006/table">
            <a:tbl>
              <a:tblPr/>
              <a:tblGrid>
                <a:gridCol w="4143240"/>
                <a:gridCol w="3857400"/>
              </a:tblGrid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Друзі Герди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i="1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r>
                        <a:rPr b="1" i="1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Вороги Герди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Річка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Снігова королева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Квіти у саду бабусі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Бабуся, яка вміла чаклувати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Крук та його наречена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Розбійники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Королівна та королевич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Маленька розбійниця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Олень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Лапландка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25360">
                <a:tc>
                  <a:txBody>
                    <a:bodyPr lIns="23040" rIns="2304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Фінка</a:t>
                      </a:r>
                      <a:endParaRPr b="0" lang="uk-UA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anchor="t">
                      <a:noAutofit/>
                    </a:bodyPr>
                    <a:p>
                      <a:endParaRPr b="0" lang="uk-UA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ransition>
    <p:dissolve/>
  </p:transition>
  <p:timing>
    <p:tnLst>
      <p:par>
        <p:cTn id="161" dur="indefinite" restart="never" nodeType="tmRoot">
          <p:childTnLst>
            <p:seq>
              <p:cTn id="162" dur="indefinite" nodeType="mainSeq">
                <p:childTnLst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5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7" dur="77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770" fill="hold"/>
                                        <p:tgtEl>
                                          <p:spTgt spid="2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9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0" dur="77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 from="(0.5)" to="(#ppt_x)">
                                      <p:cBhvr additive="repl">
                                        <p:cTn id="171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77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 from="(#ppt_y+0.4)" to="(#ppt_y)">
                                      <p:cBhvr additive="repl">
                                        <p:cTn id="173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31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8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9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0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81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636</TotalTime>
  <Application>LibreOffice/7.4.2.3$Windows_X86_64 LibreOffice_project/382eef1f22670f7f4118c8c2dd222ec7ad009daf</Application>
  <AppVersion>15.0000</AppVersion>
  <Words>271</Words>
  <Paragraphs>93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2007-01-01T20:10:17Z</dcterms:created>
  <dc:creator>АЛЕКСАНДР</dc:creator>
  <dc:description/>
  <dc:language>uk-UA</dc:language>
  <cp:lastModifiedBy/>
  <dcterms:modified xsi:type="dcterms:W3CDTF">2023-10-31T10:35:24Z</dcterms:modified>
  <cp:revision>35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14</vt:i4>
  </property>
</Properties>
</file>