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5" r:id="rId6"/>
    <p:sldId id="266" r:id="rId7"/>
    <p:sldId id="267" r:id="rId8"/>
    <p:sldId id="260" r:id="rId9"/>
    <p:sldId id="261" r:id="rId10"/>
    <p:sldId id="262" r:id="rId11"/>
    <p:sldId id="263" r:id="rId12"/>
    <p:sldId id="264" r:id="rId13"/>
    <p:sldId id="268" r:id="rId14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17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F3886B-A7BA-4735-BE96-D9E684007A20}" type="datetimeFigureOut">
              <a:rPr lang="uk-UA" smtClean="0"/>
              <a:t>01.11.2023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46064A-5842-474A-9AA4-A4CEDFD1CCE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564744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EB49C0-F3B9-4F55-8CBE-232D008F9E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F0692E63-7960-4255-9FC4-B58C44D063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F21BD3E-9E19-4DED-9AE1-6F69646C97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C3DBC-690C-440A-A65B-ED034E4ACEDD}" type="datetimeFigureOut">
              <a:rPr lang="uk-UA" smtClean="0"/>
              <a:t>01.11.2023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34D1BD3-FF34-4816-A8B9-90890C2B6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EFB0426-CB81-455A-8705-FA8E31552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2C86B-D83D-48A6-A1B5-85880548FEC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78128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4F437B-3F87-48A6-9F94-CF3511794F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50E59F05-2F18-4EA4-A487-BCD3E9A774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1C583D3-2F64-4ACD-A088-29C10591AC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C3DBC-690C-440A-A65B-ED034E4ACEDD}" type="datetimeFigureOut">
              <a:rPr lang="uk-UA" smtClean="0"/>
              <a:t>01.11.2023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1DE707BB-A8D6-4B60-B38D-E55A10F0A9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08E3A64-2DCC-4640-A5F9-CABA3C1DC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2C86B-D83D-48A6-A1B5-85880548FEC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885657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879BB699-8776-446F-BA04-CCBA5D26DD4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9CB47972-8FDC-4A0C-A1DD-6A117C67DB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C67CFB0-7B81-489E-ABFB-D16467393D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C3DBC-690C-440A-A65B-ED034E4ACEDD}" type="datetimeFigureOut">
              <a:rPr lang="uk-UA" smtClean="0"/>
              <a:t>01.11.2023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23C1A17-95DD-4C4A-B4E4-76D50BCAC0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72BF283-7090-4323-B656-8848E0A1D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2C86B-D83D-48A6-A1B5-85880548FEC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67157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C2E770-4FD7-430E-942C-AC147806C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3CE397A5-9C0E-4138-8B1F-0ABDF4C993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034AD7D-87BE-4DED-8A03-ACB9412C29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C3DBC-690C-440A-A65B-ED034E4ACEDD}" type="datetimeFigureOut">
              <a:rPr lang="uk-UA" smtClean="0"/>
              <a:t>01.11.2023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7153ECB-65D5-4366-9B66-D4F4D9C9BD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53B016B-0CAB-40F4-8504-A9AC2E0B49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2C86B-D83D-48A6-A1B5-85880548FEC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178732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AB4573-AE5C-4FBE-8C3F-F7D5FCF603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95D92B4E-9603-41C4-B001-1CB797F123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9B5997C-229B-4C91-BEA1-B6FE7A743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C3DBC-690C-440A-A65B-ED034E4ACEDD}" type="datetimeFigureOut">
              <a:rPr lang="uk-UA" smtClean="0"/>
              <a:t>01.11.2023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AEE0CBD-6F24-4D57-A1FC-00E8F8AD1C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A9D9552-7DFC-409A-BFE7-9A9948E2D6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2C86B-D83D-48A6-A1B5-85880548FEC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119880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B82E3B-33C5-41B6-B5A4-0C7032A44F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FD1455A6-BABA-4E9B-85A8-7BF082D7E5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BC03FC8F-23A0-48B2-AB79-16A414205F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8C416C7B-8D73-4C46-805D-9618CD3E9F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C3DBC-690C-440A-A65B-ED034E4ACEDD}" type="datetimeFigureOut">
              <a:rPr lang="uk-UA" smtClean="0"/>
              <a:t>01.11.2023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681F7341-9C0B-4530-9147-EB328B602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4CC03A5C-45A9-452E-BC5F-BCA9B71BD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2C86B-D83D-48A6-A1B5-85880548FEC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200275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52CCDE-9269-486E-A21D-40BD9634DC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BC8015E2-216C-47A8-8364-1A05264941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E7B0EF81-E9AF-4742-9328-156C37F33A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C6AF7077-92DF-4051-94C3-9B8E421343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32003341-142F-4869-BDAE-6D563ADBB6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AB66651C-74DE-4524-9D2C-3253B593B7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C3DBC-690C-440A-A65B-ED034E4ACEDD}" type="datetimeFigureOut">
              <a:rPr lang="uk-UA" smtClean="0"/>
              <a:t>01.11.2023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6B20D083-0D4F-4AA3-BF63-3694B1ABB2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F2DDAB8A-343E-4A81-B12C-5856EE817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2C86B-D83D-48A6-A1B5-85880548FEC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241302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5F5F36-37BD-4FEB-9F6E-FB156AD03B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E10A92FE-C45D-46F4-A0EE-A05300AF2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C3DBC-690C-440A-A65B-ED034E4ACEDD}" type="datetimeFigureOut">
              <a:rPr lang="uk-UA" smtClean="0"/>
              <a:t>01.11.2023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BEE4360F-EEF1-41C0-AC53-4282FB4852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61A4B1D8-83E5-49BF-A488-0D6C1F8F0B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2C86B-D83D-48A6-A1B5-85880548FEC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942672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F1085F4F-A865-4D61-AF58-8B056E179B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C3DBC-690C-440A-A65B-ED034E4ACEDD}" type="datetimeFigureOut">
              <a:rPr lang="uk-UA" smtClean="0"/>
              <a:t>01.11.2023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8D0DD4C2-B7D2-4686-B670-201183F29C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C823262F-4DC9-45E2-95FC-ACDBF7105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2C86B-D83D-48A6-A1B5-85880548FEC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329564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71ACEE-609F-4480-BA2F-ACCEA5C2DD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73352867-B423-479B-830B-EBAEC2DBA7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508BE336-085A-49F5-A25B-A6BC40661A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83F3EF3C-49F6-48DF-9F00-01BB5D8592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C3DBC-690C-440A-A65B-ED034E4ACEDD}" type="datetimeFigureOut">
              <a:rPr lang="uk-UA" smtClean="0"/>
              <a:t>01.11.2023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DF67D4BC-E655-46CC-B032-D85CB3C452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EF778D93-D7B3-4054-9BC2-EBBE710A5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2C86B-D83D-48A6-A1B5-85880548FEC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768433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114229-E870-4CBA-8B54-A76939002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66F55078-F754-4717-AE80-9B00A4A918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216B28DC-DD5E-45E1-974F-CDD30DF5A5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E5EF3CBA-1069-4D15-9F3E-708DF6D776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C3DBC-690C-440A-A65B-ED034E4ACEDD}" type="datetimeFigureOut">
              <a:rPr lang="uk-UA" smtClean="0"/>
              <a:t>01.11.2023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B558B8BC-9DE9-4205-A437-F95C93838F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85EB7DA6-502F-4D69-80BF-5D6C79F07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2C86B-D83D-48A6-A1B5-85880548FEC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704922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0A94F3EF-E4E4-445B-9BC1-0F118DD1D7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19CC86D9-F8E0-4E9A-AA18-B6FC736AE8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E5C655C-C798-4C26-9FB7-43BACEB8ED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DC3DBC-690C-440A-A65B-ED034E4ACEDD}" type="datetimeFigureOut">
              <a:rPr lang="uk-UA" smtClean="0"/>
              <a:t>01.11.2023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93FC896-9D71-4043-AB6A-25A845DCDC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9B793C0-B5DF-42A8-8D5C-F7176BFA0A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D2C86B-D83D-48A6-A1B5-85880548FEC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77354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png"/><Relationship Id="rId5" Type="http://schemas.openxmlformats.org/officeDocument/2006/relationships/image" Target="../media/image2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0.png"/><Relationship Id="rId7" Type="http://schemas.openxmlformats.org/officeDocument/2006/relationships/image" Target="../media/image3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17.png"/><Relationship Id="rId7" Type="http://schemas.openxmlformats.org/officeDocument/2006/relationships/image" Target="../media/image3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png"/><Relationship Id="rId5" Type="http://schemas.openxmlformats.org/officeDocument/2006/relationships/image" Target="../media/image31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5" Type="http://schemas.openxmlformats.org/officeDocument/2006/relationships/image" Target="../media/image16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1.png"/><Relationship Id="rId7" Type="http://schemas.openxmlformats.org/officeDocument/2006/relationships/image" Target="../media/image2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C70EE41-421B-495D-8F35-5012F1C45C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7795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23BCBC-B5EA-4160-A81D-5325ACFB63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b="1" dirty="0"/>
              <a:t>He </a:t>
            </a:r>
            <a:r>
              <a:rPr lang="en-US" b="1" dirty="0">
                <a:solidFill>
                  <a:srgbClr val="FF0000"/>
                </a:solidFill>
              </a:rPr>
              <a:t>likes</a:t>
            </a:r>
            <a:r>
              <a:rPr lang="en-US" b="1" dirty="0"/>
              <a:t> …</a:t>
            </a:r>
            <a:br>
              <a:rPr lang="en-US" b="1" dirty="0"/>
            </a:br>
            <a:r>
              <a:rPr lang="en-US" b="1" dirty="0"/>
              <a:t>She </a:t>
            </a:r>
            <a:r>
              <a:rPr lang="en-US" b="1" dirty="0">
                <a:solidFill>
                  <a:srgbClr val="FF0000"/>
                </a:solidFill>
              </a:rPr>
              <a:t>doesn’t like </a:t>
            </a:r>
            <a:r>
              <a:rPr lang="en-US" b="1" dirty="0"/>
              <a:t>…</a:t>
            </a:r>
            <a:endParaRPr lang="uk-UA" b="1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29F6B0F-76CA-462C-8ACD-0AA82C8952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123" y="1545559"/>
            <a:ext cx="4279763" cy="343234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6EEF2F1-691A-4456-AE72-CF7E9E7B9B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522" y="4746174"/>
            <a:ext cx="3321205" cy="198718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42834F6-9688-4DD4-9D4D-28B6A86C25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3942" y="4379171"/>
            <a:ext cx="2352310" cy="23475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0038254-9DD0-4928-928B-A6A63331B5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38890" y="493907"/>
            <a:ext cx="2969009" cy="276782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6C114D7-2B9D-43BC-AB38-912D213355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31459" y="3100040"/>
            <a:ext cx="2264162" cy="226416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C77ACBE-0368-4DA5-9A15-6E2A95025CE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77690" y="3429000"/>
            <a:ext cx="1914310" cy="191431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3E84796-5BC7-4EEA-A8B2-D8443B4F621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22886" y="4086979"/>
            <a:ext cx="2536156" cy="255444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8D2F092-270A-46F8-8AFC-CD2DFDDBDE1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91999" y="3429000"/>
            <a:ext cx="1784415" cy="1797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8026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154E2A-B155-4317-892A-93AB1B78CF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b="1" dirty="0"/>
              <a:t>He </a:t>
            </a:r>
            <a:r>
              <a:rPr lang="en-US" b="1" dirty="0">
                <a:solidFill>
                  <a:srgbClr val="FF0000"/>
                </a:solidFill>
              </a:rPr>
              <a:t>likes </a:t>
            </a:r>
            <a:r>
              <a:rPr lang="en-US" b="1" dirty="0"/>
              <a:t>…</a:t>
            </a:r>
            <a:br>
              <a:rPr lang="en-US" b="1" dirty="0"/>
            </a:br>
            <a:r>
              <a:rPr lang="en-US" b="1" dirty="0"/>
              <a:t>She </a:t>
            </a:r>
            <a:r>
              <a:rPr lang="en-US" b="1" dirty="0">
                <a:solidFill>
                  <a:srgbClr val="FF0000"/>
                </a:solidFill>
              </a:rPr>
              <a:t>doesn’t like </a:t>
            </a:r>
            <a:r>
              <a:rPr lang="en-US" b="1" dirty="0"/>
              <a:t>…</a:t>
            </a:r>
            <a:endParaRPr lang="uk-UA" b="1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84324F8-EC3D-4FDC-9744-94E8B73268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526052"/>
            <a:ext cx="2560542" cy="315190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2796693-FC6D-4983-96C4-202E1DF796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0658" y="145455"/>
            <a:ext cx="2930988" cy="391309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B8B0AB1-661D-4DE0-A33A-E68DE0472E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-569874" y="4423086"/>
            <a:ext cx="3004788" cy="186504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FB839A7-9943-4F6C-92DA-49AFB56AFD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64787" y="4450279"/>
            <a:ext cx="2267909" cy="226181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ADE44EA-7B2D-4E7F-A046-3F0E7EBA7E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61776" y="2757076"/>
            <a:ext cx="2548349" cy="254834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A0D4BB0-63A0-4EFD-B9CD-054507C9DC5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69392" y="4587451"/>
            <a:ext cx="3322608" cy="198746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E2B3B8E-90BB-4595-BB9F-59AD77AD52A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85490" y="4204008"/>
            <a:ext cx="2536156" cy="255444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E5E8986-7684-4A93-BE8D-331D9263AE4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64787" y="4204007"/>
            <a:ext cx="2536156" cy="255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7467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DE49FA-909B-4ADF-AE00-661A48A90E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b="1" dirty="0"/>
              <a:t>He </a:t>
            </a:r>
            <a:r>
              <a:rPr lang="en-US" b="1" dirty="0">
                <a:solidFill>
                  <a:srgbClr val="FF0000"/>
                </a:solidFill>
              </a:rPr>
              <a:t>likes </a:t>
            </a:r>
            <a:r>
              <a:rPr lang="en-US" b="1" dirty="0"/>
              <a:t>…</a:t>
            </a:r>
            <a:br>
              <a:rPr lang="en-US" b="1" dirty="0"/>
            </a:br>
            <a:r>
              <a:rPr lang="en-US" b="1" dirty="0"/>
              <a:t>She </a:t>
            </a:r>
            <a:r>
              <a:rPr lang="en-US" b="1" dirty="0">
                <a:solidFill>
                  <a:srgbClr val="FF0000"/>
                </a:solidFill>
              </a:rPr>
              <a:t>doesn’t like </a:t>
            </a:r>
            <a:r>
              <a:rPr lang="en-US" b="1" dirty="0"/>
              <a:t>…</a:t>
            </a:r>
            <a:endParaRPr lang="uk-UA" b="1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D8361DF-D8EE-4C5F-BE2B-F09E0EBCAA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004143" cy="400414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2194BEF-041A-4CD6-98BA-7F2EEFAE33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0956" y="1485921"/>
            <a:ext cx="4821044" cy="316811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4C4B575-D4DE-4CCE-AFCA-0C071867D5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573" y="4543040"/>
            <a:ext cx="2071066" cy="207106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5C2279A-9552-4ED1-AB2B-82BDF39FD3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95645" y="4621418"/>
            <a:ext cx="1914310" cy="191431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3C6CC9E-991D-496B-9670-29EDDD1463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34712" y="3069978"/>
            <a:ext cx="2635407" cy="263001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82D1D76-38DB-4364-808D-614D056D6B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44649" y="4468374"/>
            <a:ext cx="2072820" cy="2072820"/>
          </a:xfrm>
          <a:prstGeom prst="rect">
            <a:avLst/>
          </a:prstGeom>
        </p:spPr>
      </p:pic>
      <p:cxnSp>
        <p:nvCxnSpPr>
          <p:cNvPr id="10" name="Пряма сполучна лінія 9">
            <a:extLst>
              <a:ext uri="{FF2B5EF4-FFF2-40B4-BE49-F238E27FC236}">
                <a16:creationId xmlns:a16="http://schemas.microsoft.com/office/drawing/2014/main" id="{994FA2F0-DDA2-4189-B0A5-4D3B073EF1D5}"/>
              </a:ext>
            </a:extLst>
          </p:cNvPr>
          <p:cNvCxnSpPr/>
          <p:nvPr/>
        </p:nvCxnSpPr>
        <p:spPr>
          <a:xfrm>
            <a:off x="2696066" y="4402318"/>
            <a:ext cx="2055043" cy="1923068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F8F5B72-66C7-44E4-A362-AE48B46BED4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74884" y="4468374"/>
            <a:ext cx="2078916" cy="1944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296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99EA97C-87CE-46E8-A96A-FF7DE17B78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22780"/>
            <a:ext cx="6835219" cy="6835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998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07F69B-46BC-4ECA-9D7A-D04B4E9B37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0"/>
            <a:ext cx="3323063" cy="6858000"/>
          </a:xfrm>
        </p:spPr>
        <p:txBody>
          <a:bodyPr>
            <a:normAutofit/>
          </a:bodyPr>
          <a:lstStyle/>
          <a:p>
            <a:r>
              <a:rPr lang="en-US" sz="6000" b="1" dirty="0">
                <a:solidFill>
                  <a:srgbClr val="FF0000"/>
                </a:solidFill>
              </a:rPr>
              <a:t>zebra</a:t>
            </a:r>
            <a:br>
              <a:rPr lang="en-US" sz="6000" b="1" dirty="0"/>
            </a:br>
            <a:r>
              <a:rPr lang="en-US" sz="6000" b="1" dirty="0"/>
              <a:t>parrot</a:t>
            </a:r>
            <a:br>
              <a:rPr lang="en-US" sz="6000" b="1" dirty="0"/>
            </a:br>
            <a:r>
              <a:rPr lang="en-US" sz="6000" b="1" dirty="0">
                <a:solidFill>
                  <a:srgbClr val="FF0000"/>
                </a:solidFill>
              </a:rPr>
              <a:t>monkey</a:t>
            </a:r>
            <a:br>
              <a:rPr lang="en-US" sz="6000" b="1" dirty="0"/>
            </a:br>
            <a:r>
              <a:rPr lang="en-US" sz="6000" b="1" dirty="0">
                <a:solidFill>
                  <a:srgbClr val="FF0000"/>
                </a:solidFill>
              </a:rPr>
              <a:t>hippo</a:t>
            </a:r>
            <a:br>
              <a:rPr lang="en-US" sz="6000" b="1" dirty="0"/>
            </a:br>
            <a:r>
              <a:rPr lang="en-US" sz="6000" b="1" dirty="0"/>
              <a:t>snake</a:t>
            </a:r>
            <a:br>
              <a:rPr lang="en-US" sz="6000" b="1" dirty="0"/>
            </a:br>
            <a:r>
              <a:rPr lang="en-US" sz="6000" b="1" dirty="0"/>
              <a:t>bear</a:t>
            </a:r>
            <a:br>
              <a:rPr lang="en-US" sz="6000" b="1" dirty="0"/>
            </a:br>
            <a:r>
              <a:rPr lang="en-US" sz="6000" b="1" dirty="0"/>
              <a:t>tiger</a:t>
            </a:r>
            <a:br>
              <a:rPr lang="en-US" sz="6000" b="1" dirty="0"/>
            </a:br>
            <a:r>
              <a:rPr lang="en-US" sz="6000" b="1" dirty="0"/>
              <a:t>crocodile</a:t>
            </a:r>
            <a:endParaRPr lang="uk-UA" sz="6000" b="1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9D8E2C3-C7AD-40FE-8F94-A250057A97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3877" y="0"/>
            <a:ext cx="4276725" cy="3429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12C6C24-7D1B-4A3F-89AA-1263F2FEF8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4250" y="3751146"/>
            <a:ext cx="2330140" cy="310685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0B2BCFA-0E06-4B9D-8033-33AE7AD9FC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2017" y="2743318"/>
            <a:ext cx="4106320" cy="4106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6842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EC5EF8-A421-4861-B3E4-CBEF406DAD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3222702" cy="6768790"/>
          </a:xfrm>
        </p:spPr>
        <p:txBody>
          <a:bodyPr>
            <a:normAutofit/>
          </a:bodyPr>
          <a:lstStyle/>
          <a:p>
            <a:r>
              <a:rPr lang="en-US" sz="6000" b="1" dirty="0"/>
              <a:t>zebra</a:t>
            </a:r>
            <a:br>
              <a:rPr lang="en-US" sz="6000" b="1" dirty="0"/>
            </a:br>
            <a:r>
              <a:rPr lang="en-US" sz="6000" b="1" dirty="0"/>
              <a:t>monkey</a:t>
            </a:r>
            <a:br>
              <a:rPr lang="en-US" sz="6000" b="1" dirty="0"/>
            </a:br>
            <a:r>
              <a:rPr lang="en-US" sz="6000" b="1" dirty="0"/>
              <a:t>hippo</a:t>
            </a:r>
            <a:br>
              <a:rPr lang="en-US" sz="6000" b="1" dirty="0"/>
            </a:br>
            <a:r>
              <a:rPr lang="en-US" sz="6000" b="1" dirty="0">
                <a:solidFill>
                  <a:srgbClr val="FF0000"/>
                </a:solidFill>
              </a:rPr>
              <a:t>parrot</a:t>
            </a:r>
            <a:br>
              <a:rPr lang="en-US" sz="6000" b="1" dirty="0"/>
            </a:br>
            <a:r>
              <a:rPr lang="en-US" sz="6000" b="1" dirty="0">
                <a:solidFill>
                  <a:srgbClr val="FF0000"/>
                </a:solidFill>
              </a:rPr>
              <a:t>snake</a:t>
            </a:r>
            <a:br>
              <a:rPr lang="en-US" sz="6000" b="1" dirty="0"/>
            </a:br>
            <a:r>
              <a:rPr lang="en-US" sz="6000" b="1" dirty="0"/>
              <a:t>bear</a:t>
            </a:r>
            <a:br>
              <a:rPr lang="en-US" sz="6000" b="1" dirty="0"/>
            </a:br>
            <a:r>
              <a:rPr lang="en-US" sz="6000" b="1" dirty="0">
                <a:solidFill>
                  <a:srgbClr val="FF0000"/>
                </a:solidFill>
              </a:rPr>
              <a:t>tiger</a:t>
            </a:r>
            <a:br>
              <a:rPr lang="en-US" sz="6000" b="1" dirty="0"/>
            </a:br>
            <a:r>
              <a:rPr lang="en-US" sz="6000" b="1" dirty="0"/>
              <a:t>crocodile</a:t>
            </a:r>
            <a:endParaRPr lang="uk-UA" sz="6000" b="1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0C1976F-663D-404B-8CBF-125729A5D6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8136" y="283019"/>
            <a:ext cx="2561727" cy="314598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7EDA3CC-7EF4-488C-99B1-4276D7D539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1044" y="3917512"/>
            <a:ext cx="2970871" cy="276971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9542232-51D8-434D-8146-CC16BA561F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2368" y="488512"/>
            <a:ext cx="5758676" cy="3783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0965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CFB786C-531F-45A6-B0FC-3E5571846A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353354"/>
            <a:ext cx="5962650" cy="577215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3C8ABA-ACA2-4F00-95C1-9D114AA2F8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3992137" cy="6858000"/>
          </a:xfrm>
        </p:spPr>
        <p:txBody>
          <a:bodyPr>
            <a:normAutofit/>
          </a:bodyPr>
          <a:lstStyle/>
          <a:p>
            <a:r>
              <a:rPr lang="en-US" sz="6000" b="1" dirty="0"/>
              <a:t>zebra</a:t>
            </a:r>
            <a:br>
              <a:rPr lang="en-US" sz="6000" b="1" dirty="0"/>
            </a:br>
            <a:r>
              <a:rPr lang="en-US" sz="6000" b="1" dirty="0"/>
              <a:t>monkey</a:t>
            </a:r>
            <a:br>
              <a:rPr lang="en-US" sz="6000" b="1" dirty="0"/>
            </a:br>
            <a:r>
              <a:rPr lang="en-US" sz="6000" b="1" dirty="0"/>
              <a:t>hippo</a:t>
            </a:r>
            <a:br>
              <a:rPr lang="en-US" sz="6000" b="1" dirty="0"/>
            </a:br>
            <a:r>
              <a:rPr lang="en-US" sz="6000" b="1" dirty="0"/>
              <a:t>parrot</a:t>
            </a:r>
            <a:br>
              <a:rPr lang="en-US" sz="6000" b="1" dirty="0"/>
            </a:br>
            <a:r>
              <a:rPr lang="en-US" sz="6000" b="1" dirty="0"/>
              <a:t>snake</a:t>
            </a:r>
            <a:br>
              <a:rPr lang="en-US" sz="6000" b="1" dirty="0"/>
            </a:br>
            <a:r>
              <a:rPr lang="en-US" sz="6000" b="1" dirty="0">
                <a:solidFill>
                  <a:srgbClr val="FF0000"/>
                </a:solidFill>
              </a:rPr>
              <a:t>bear</a:t>
            </a:r>
            <a:br>
              <a:rPr lang="en-US" sz="6000" b="1" dirty="0"/>
            </a:br>
            <a:r>
              <a:rPr lang="en-US" sz="6000" b="1" dirty="0"/>
              <a:t>tiger</a:t>
            </a:r>
            <a:br>
              <a:rPr lang="en-US" sz="6000" b="1" dirty="0"/>
            </a:br>
            <a:r>
              <a:rPr lang="en-US" sz="6000" b="1" dirty="0">
                <a:solidFill>
                  <a:srgbClr val="FF0000"/>
                </a:solidFill>
              </a:rPr>
              <a:t>crocodile</a:t>
            </a:r>
            <a:endParaRPr lang="uk-UA" sz="6000" b="1" dirty="0">
              <a:solidFill>
                <a:srgbClr val="FF000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68217CF-C3B2-4150-86BD-8EF55371BD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6954" y="3428999"/>
            <a:ext cx="4564207" cy="2391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0890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06F563-3E07-4DC8-899F-42BB197D7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853968"/>
          </a:xfrm>
        </p:spPr>
        <p:txBody>
          <a:bodyPr>
            <a:noAutofit/>
          </a:bodyPr>
          <a:lstStyle/>
          <a:p>
            <a:r>
              <a:rPr lang="en-US" sz="6600" b="1" dirty="0"/>
              <a:t>This is Lily the monkey. She likes bananas. She doesn’t like fishes.</a:t>
            </a:r>
            <a:endParaRPr lang="uk-UA" sz="6600" b="1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90C102A-0CBE-45C4-8761-C1E6AF4894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599" y="1766389"/>
            <a:ext cx="3813717" cy="509161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EBF10CD-87AD-4963-BFEC-50B1230473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079" y="1920328"/>
            <a:ext cx="3307413" cy="330741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A6E03B3-0CDC-469F-8D5F-FDF4767D5A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1933" y="1920328"/>
            <a:ext cx="3419940" cy="3419940"/>
          </a:xfrm>
          <a:prstGeom prst="rect">
            <a:avLst/>
          </a:prstGeom>
        </p:spPr>
      </p:pic>
      <p:cxnSp>
        <p:nvCxnSpPr>
          <p:cNvPr id="7" name="Пряма сполучна лінія 6">
            <a:extLst>
              <a:ext uri="{FF2B5EF4-FFF2-40B4-BE49-F238E27FC236}">
                <a16:creationId xmlns:a16="http://schemas.microsoft.com/office/drawing/2014/main" id="{F4CBF6F7-49C4-4885-A025-14F00B757B7C}"/>
              </a:ext>
            </a:extLst>
          </p:cNvPr>
          <p:cNvCxnSpPr/>
          <p:nvPr/>
        </p:nvCxnSpPr>
        <p:spPr>
          <a:xfrm>
            <a:off x="8221933" y="2118732"/>
            <a:ext cx="2516691" cy="2531327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69254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19936E-7F23-4415-B08B-F0FD67DC96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951463"/>
          </a:xfrm>
        </p:spPr>
        <p:txBody>
          <a:bodyPr>
            <a:noAutofit/>
          </a:bodyPr>
          <a:lstStyle/>
          <a:p>
            <a:r>
              <a:rPr lang="en-US" sz="6600" b="1" dirty="0"/>
              <a:t>This is </a:t>
            </a:r>
            <a:r>
              <a:rPr lang="uk-UA" sz="6600" b="1" dirty="0"/>
              <a:t>Том</a:t>
            </a:r>
            <a:r>
              <a:rPr lang="en-US" sz="6600" b="1" dirty="0"/>
              <a:t> the cat. He likes fishes. He doesn’t like apples.</a:t>
            </a:r>
            <a:endParaRPr lang="uk-UA" sz="6600" b="1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BC44F1E-CE5E-46A5-82EF-48B3FE3367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18789"/>
            <a:ext cx="3008869" cy="300886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E931613-2A81-41F6-8097-EC7D821FEA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9495" y="2062976"/>
            <a:ext cx="5783636" cy="443412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14072E6-2AF6-49F5-8DA0-CF6B1F8411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8878" y="4141218"/>
            <a:ext cx="3783153" cy="2508395"/>
          </a:xfrm>
          <a:prstGeom prst="rect">
            <a:avLst/>
          </a:prstGeom>
        </p:spPr>
      </p:pic>
      <p:cxnSp>
        <p:nvCxnSpPr>
          <p:cNvPr id="7" name="Пряма сполучна лінія 6">
            <a:extLst>
              <a:ext uri="{FF2B5EF4-FFF2-40B4-BE49-F238E27FC236}">
                <a16:creationId xmlns:a16="http://schemas.microsoft.com/office/drawing/2014/main" id="{28BB99EE-B1E2-4CAC-81E6-6EBDE5F87159}"/>
              </a:ext>
            </a:extLst>
          </p:cNvPr>
          <p:cNvCxnSpPr/>
          <p:nvPr/>
        </p:nvCxnSpPr>
        <p:spPr>
          <a:xfrm>
            <a:off x="8943279" y="3726533"/>
            <a:ext cx="2141034" cy="279338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07672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1FDDD4-CB8B-4EAF-A544-D794B6E01F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07887"/>
            <a:ext cx="12192000" cy="6150114"/>
          </a:xfrm>
        </p:spPr>
        <p:txBody>
          <a:bodyPr numCol="2">
            <a:noAutofit/>
          </a:bodyPr>
          <a:lstStyle/>
          <a:p>
            <a:pPr algn="ctr"/>
            <a:r>
              <a:rPr lang="en-US" sz="6600" b="1" dirty="0"/>
              <a:t>Peter</a:t>
            </a:r>
            <a:br>
              <a:rPr lang="en-US" sz="6600" b="1" dirty="0"/>
            </a:br>
            <a:r>
              <a:rPr lang="en-US" sz="6600" b="1" dirty="0"/>
              <a:t>Mary</a:t>
            </a:r>
            <a:br>
              <a:rPr lang="en-US" sz="6600" b="1" dirty="0"/>
            </a:br>
            <a:r>
              <a:rPr lang="en-US" sz="6600" b="1" dirty="0"/>
              <a:t>Jack</a:t>
            </a:r>
            <a:br>
              <a:rPr lang="en-US" sz="6600" b="1" dirty="0"/>
            </a:br>
            <a:r>
              <a:rPr lang="en-US" sz="6600" b="1" dirty="0"/>
              <a:t>Ben</a:t>
            </a:r>
            <a:br>
              <a:rPr lang="en-US" sz="6600" b="1" dirty="0"/>
            </a:br>
            <a:r>
              <a:rPr lang="en-US" sz="6600" b="1" dirty="0"/>
              <a:t>Lily</a:t>
            </a:r>
            <a:br>
              <a:rPr lang="en-US" sz="6600" b="1" dirty="0"/>
            </a:br>
            <a:r>
              <a:rPr lang="en-US" sz="6600" b="1" dirty="0"/>
              <a:t>Paul</a:t>
            </a:r>
            <a:br>
              <a:rPr lang="en-US" sz="6600" b="1" dirty="0"/>
            </a:br>
            <a:r>
              <a:rPr lang="en-US" sz="6600" b="1" dirty="0"/>
              <a:t>Freddy</a:t>
            </a:r>
            <a:br>
              <a:rPr lang="en-US" sz="6600" b="1" dirty="0"/>
            </a:br>
            <a:r>
              <a:rPr lang="en-US" sz="6600" b="1" dirty="0"/>
              <a:t>Tom</a:t>
            </a:r>
            <a:br>
              <a:rPr lang="en-US" sz="6600" b="1" dirty="0"/>
            </a:br>
            <a:r>
              <a:rPr lang="en-US" sz="6600" b="1" dirty="0"/>
              <a:t>Sally</a:t>
            </a:r>
            <a:br>
              <a:rPr lang="en-US" sz="6600" b="1" dirty="0"/>
            </a:br>
            <a:r>
              <a:rPr lang="en-US" sz="6600" b="1" dirty="0"/>
              <a:t>Daisy</a:t>
            </a:r>
            <a:br>
              <a:rPr lang="en-US" sz="6600" b="1" dirty="0"/>
            </a:br>
            <a:r>
              <a:rPr lang="en-US" sz="6600" b="1" dirty="0"/>
              <a:t>Pam</a:t>
            </a:r>
            <a:br>
              <a:rPr lang="en-US" sz="6600" b="1" dirty="0"/>
            </a:br>
            <a:r>
              <a:rPr lang="en-US" sz="6600" b="1" dirty="0"/>
              <a:t>John</a:t>
            </a:r>
            <a:br>
              <a:rPr lang="en-US" sz="6600" b="1" dirty="0"/>
            </a:br>
            <a:r>
              <a:rPr lang="en-US" sz="6600" b="1" dirty="0"/>
              <a:t>Ice</a:t>
            </a:r>
            <a:br>
              <a:rPr lang="en-US" sz="6600" b="1" dirty="0"/>
            </a:br>
            <a:r>
              <a:rPr lang="en-US" sz="6600" b="1" dirty="0"/>
              <a:t>Bob</a:t>
            </a:r>
            <a:endParaRPr lang="uk-UA" sz="66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B3C1A08-79D2-47F1-8955-DCB0CC5FBC09}"/>
              </a:ext>
            </a:extLst>
          </p:cNvPr>
          <p:cNvSpPr txBox="1"/>
          <p:nvPr/>
        </p:nvSpPr>
        <p:spPr>
          <a:xfrm>
            <a:off x="880947" y="0"/>
            <a:ext cx="98911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Reading</a:t>
            </a:r>
            <a:endParaRPr lang="uk-UA" sz="4000" dirty="0">
              <a:solidFill>
                <a:srgbClr val="FF0000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762B474-9DC2-4077-B29F-4F245D65D9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075590"/>
            <a:ext cx="1911968" cy="178241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BEBF13F-25BA-4320-9C74-3F56AA456F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90902" y="353943"/>
            <a:ext cx="1607373" cy="197859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01270B7-D9B2-4755-AC90-5BE1DC6124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3965" y="3045822"/>
            <a:ext cx="3887937" cy="2554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5928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9090B4-1676-4940-8CCC-B330CE09E3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1327" y="735980"/>
            <a:ext cx="6322741" cy="2404324"/>
          </a:xfrm>
        </p:spPr>
        <p:txBody>
          <a:bodyPr>
            <a:noAutofit/>
          </a:bodyPr>
          <a:lstStyle/>
          <a:p>
            <a:pPr algn="ctr"/>
            <a:r>
              <a:rPr lang="en-US" sz="6600" b="1" dirty="0"/>
              <a:t>Do you like tigers?</a:t>
            </a:r>
            <a:br>
              <a:rPr lang="en-US" sz="6600" b="1" dirty="0"/>
            </a:br>
            <a:r>
              <a:rPr lang="en-US" sz="6600" b="1" dirty="0"/>
              <a:t>-</a:t>
            </a:r>
            <a:r>
              <a:rPr lang="en-US" sz="6600" b="1" dirty="0" err="1"/>
              <a:t>Yes,I</a:t>
            </a:r>
            <a:r>
              <a:rPr lang="en-US" sz="6600" b="1" dirty="0"/>
              <a:t> do.</a:t>
            </a:r>
            <a:br>
              <a:rPr lang="en-US" sz="6600" b="1" dirty="0"/>
            </a:br>
            <a:r>
              <a:rPr lang="en-US" sz="6600" b="1" dirty="0"/>
              <a:t>-</a:t>
            </a:r>
            <a:r>
              <a:rPr lang="en-US" sz="6600" b="1" dirty="0" err="1"/>
              <a:t>No,I</a:t>
            </a:r>
            <a:r>
              <a:rPr lang="en-US" sz="6600" b="1" dirty="0"/>
              <a:t> don’t.</a:t>
            </a:r>
            <a:br>
              <a:rPr lang="en-US" sz="6600" b="1" dirty="0"/>
            </a:br>
            <a:endParaRPr lang="uk-UA" sz="66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8148686-CEC7-4426-B417-E178B0C6EAF3}"/>
              </a:ext>
            </a:extLst>
          </p:cNvPr>
          <p:cNvSpPr txBox="1"/>
          <p:nvPr/>
        </p:nvSpPr>
        <p:spPr>
          <a:xfrm>
            <a:off x="9850244" y="227883"/>
            <a:ext cx="2341756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zebra</a:t>
            </a:r>
            <a:br>
              <a:rPr lang="en-US" sz="4000" dirty="0"/>
            </a:br>
            <a:r>
              <a:rPr lang="en-US" sz="4000" dirty="0"/>
              <a:t>monkey</a:t>
            </a:r>
            <a:br>
              <a:rPr lang="en-US" sz="4000" dirty="0"/>
            </a:br>
            <a:r>
              <a:rPr lang="en-US" sz="4000" dirty="0"/>
              <a:t>hippo</a:t>
            </a:r>
            <a:br>
              <a:rPr lang="en-US" sz="4000" dirty="0"/>
            </a:br>
            <a:r>
              <a:rPr lang="en-US" sz="4000" dirty="0"/>
              <a:t>parrot</a:t>
            </a:r>
            <a:br>
              <a:rPr lang="en-US" sz="4000" dirty="0"/>
            </a:br>
            <a:r>
              <a:rPr lang="en-US" sz="4000" dirty="0"/>
              <a:t>snake</a:t>
            </a:r>
            <a:br>
              <a:rPr lang="en-US" sz="4000" dirty="0"/>
            </a:br>
            <a:r>
              <a:rPr lang="en-US" sz="4000" dirty="0"/>
              <a:t>bear</a:t>
            </a:r>
            <a:br>
              <a:rPr lang="en-US" sz="4000" dirty="0"/>
            </a:br>
            <a:r>
              <a:rPr lang="en-US" sz="4000" dirty="0"/>
              <a:t>tiger</a:t>
            </a:r>
            <a:br>
              <a:rPr lang="en-US" sz="4000" dirty="0"/>
            </a:br>
            <a:r>
              <a:rPr lang="en-US" sz="4000" dirty="0"/>
              <a:t>crocodile</a:t>
            </a:r>
            <a:endParaRPr lang="uk-UA" sz="40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2EC5F79-DF6C-41A4-9A65-0ACF2C2005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812" y="4035237"/>
            <a:ext cx="3080300" cy="247038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F81471C-5A14-45FF-AD89-D2AEDFD346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055" y="3214752"/>
            <a:ext cx="3519057" cy="351905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49F2A92-C212-49EF-B30D-F3D025ACD9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055" y="3168643"/>
            <a:ext cx="2328874" cy="310922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FD72ADF-5453-4127-9AB8-5EC81DFD8A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387" y="3239841"/>
            <a:ext cx="2560542" cy="315190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5B982B7-13FC-4D03-907B-5AD2DF0620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2153" y="3794954"/>
            <a:ext cx="2969009" cy="276782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361D4ED-CE14-4B4C-A7E8-62792CE04CB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6730" y="4582255"/>
            <a:ext cx="3519058" cy="184891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E5D5DCC-9ED0-4DDA-97A7-2FD113A7804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2153" y="3214751"/>
            <a:ext cx="3623635" cy="350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3696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6D0B01-CE7D-4AA1-A0EB-1547ECFFB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5883" y="0"/>
            <a:ext cx="4172414" cy="1382751"/>
          </a:xfrm>
        </p:spPr>
        <p:txBody>
          <a:bodyPr/>
          <a:lstStyle/>
          <a:p>
            <a:pPr algn="ctr"/>
            <a:r>
              <a:rPr lang="en-US" b="1" dirty="0"/>
              <a:t>He </a:t>
            </a:r>
            <a:r>
              <a:rPr lang="en-US" b="1" dirty="0">
                <a:solidFill>
                  <a:srgbClr val="FF0000"/>
                </a:solidFill>
              </a:rPr>
              <a:t>likes</a:t>
            </a:r>
            <a:r>
              <a:rPr lang="en-US" b="1" dirty="0"/>
              <a:t> …</a:t>
            </a:r>
            <a:br>
              <a:rPr lang="en-US" b="1" dirty="0"/>
            </a:br>
            <a:r>
              <a:rPr lang="en-US" b="1" dirty="0"/>
              <a:t>She </a:t>
            </a:r>
            <a:r>
              <a:rPr lang="en-US" b="1" dirty="0">
                <a:solidFill>
                  <a:srgbClr val="FF0000"/>
                </a:solidFill>
              </a:rPr>
              <a:t>doesn’t like </a:t>
            </a:r>
            <a:r>
              <a:rPr lang="en-US" b="1" dirty="0"/>
              <a:t>…</a:t>
            </a:r>
            <a:endParaRPr lang="uk-UA" b="1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D58C67B-07E5-42BB-BBBB-DD89415E9C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304" y="122425"/>
            <a:ext cx="4099612" cy="396966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130AE9E-7A88-401B-909C-A7A3C20C30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6476" y="1304692"/>
            <a:ext cx="4560203" cy="239593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6B1D01A-F53B-4B33-955B-1B2168FF6B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0426" y="4820118"/>
            <a:ext cx="1915457" cy="191545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4501585-90B2-448F-BFCC-256B658D5A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879" y="5076596"/>
            <a:ext cx="1658979" cy="165897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50209E5-9952-47E8-BACB-3315183635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50490" y="4310767"/>
            <a:ext cx="2544444" cy="254444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98A9014-699B-4779-AA13-74DF8F40D9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09874" y="3790404"/>
            <a:ext cx="2978956" cy="297895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EFEC2A7-494D-49DA-9FE7-F30E93A12DE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07747" y="4310767"/>
            <a:ext cx="2536156" cy="255444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15E360D-B4C0-4836-BF36-33BBD02AA88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66108" y="4092089"/>
            <a:ext cx="2536156" cy="255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36726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</TotalTime>
  <Words>170</Words>
  <Application>Microsoft Office PowerPoint</Application>
  <PresentationFormat>Широкий екран</PresentationFormat>
  <Paragraphs>13</Paragraphs>
  <Slides>13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Тема Office</vt:lpstr>
      <vt:lpstr>Презентація PowerPoint</vt:lpstr>
      <vt:lpstr>zebra parrot monkey hippo snake bear tiger crocodile</vt:lpstr>
      <vt:lpstr>zebra monkey hippo parrot snake bear tiger crocodile</vt:lpstr>
      <vt:lpstr>zebra monkey hippo parrot snake bear tiger crocodile</vt:lpstr>
      <vt:lpstr>This is Lily the monkey. She likes bananas. She doesn’t like fishes.</vt:lpstr>
      <vt:lpstr>This is Том the cat. He likes fishes. He doesn’t like apples.</vt:lpstr>
      <vt:lpstr>Peter Mary Jack Ben Lily Paul Freddy Tom Sally Daisy Pam John Ice Bob</vt:lpstr>
      <vt:lpstr>Do you like tigers? -Yes,I do. -No,I don’t. </vt:lpstr>
      <vt:lpstr>He likes … She doesn’t like …</vt:lpstr>
      <vt:lpstr>He likes … She doesn’t like …</vt:lpstr>
      <vt:lpstr>He likes … She doesn’t like …</vt:lpstr>
      <vt:lpstr>He likes … She doesn’t like …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Unite 2  p.18-25</dc:title>
  <dc:creator>B-PRO</dc:creator>
  <cp:lastModifiedBy>B-PRO</cp:lastModifiedBy>
  <cp:revision>11</cp:revision>
  <dcterms:created xsi:type="dcterms:W3CDTF">2023-10-31T21:38:39Z</dcterms:created>
  <dcterms:modified xsi:type="dcterms:W3CDTF">2023-11-01T18:26:01Z</dcterms:modified>
</cp:coreProperties>
</file>