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89" r:id="rId3"/>
    <p:sldId id="268" r:id="rId4"/>
    <p:sldId id="261" r:id="rId5"/>
    <p:sldId id="262" r:id="rId6"/>
    <p:sldId id="269" r:id="rId7"/>
    <p:sldId id="270" r:id="rId8"/>
    <p:sldId id="265" r:id="rId9"/>
    <p:sldId id="271" r:id="rId10"/>
    <p:sldId id="259" r:id="rId11"/>
    <p:sldId id="257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67" r:id="rId30"/>
    <p:sldId id="288" r:id="rId31"/>
    <p:sldId id="290" r:id="rId32"/>
    <p:sldId id="263" r:id="rId33"/>
    <p:sldId id="291" r:id="rId34"/>
    <p:sldId id="292" r:id="rId35"/>
    <p:sldId id="293" r:id="rId36"/>
    <p:sldId id="303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C32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BFD12-4DDE-4F10-BF77-82D3620ADEC3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8874-B4F6-4C56-8E93-62D07F256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16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8874-B4F6-4C56-8E93-62D07F2565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EE0AD-CAD8-4959-AAB1-CA0F1C52C81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176D0-9625-4888-B1BC-D6A4BAC9A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cikavo.net/wp-content/uploads/2015/01/%D1%88%D0%BE%D0%BA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1656184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chemeClr val="accent2">
                    <a:lumMod val="50000"/>
                  </a:schemeClr>
                </a:solidFill>
                <a:latin typeface="Wooden Ship Decorated" pitchFamily="2" charset="0"/>
              </a:rPr>
              <a:t>Свято Шоколаду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Wooden Ship Decorated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7984" y="3429000"/>
            <a:ext cx="4258816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&amp;Kcy;&amp;acy;&amp;rcy;&amp;tcy;&amp;icy;&amp;ncy;&amp;kcy;&amp;icy; &amp;pcy;&amp;ocy; &amp;zcy;&amp;acy;&amp;pcy;&amp;rcy;&amp;ocy;&amp;scy;&amp;ucy; &amp;shcy;&amp;ocy;&amp;kcy;&amp;ocy;&amp;lcy;&amp;acy;&amp;d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9127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7809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221088"/>
            <a:ext cx="3826768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&amp;Kcy;&amp;acy;&amp;rcy;&amp;tcy;&amp;icy;&amp;ncy;&amp;kcy;&amp;icy; &amp;pcy;&amp;ocy; &amp;zcy;&amp;acy;&amp;pcy;&amp;rcy;&amp;ocy;&amp;scy;&amp;ucy; &amp;shcy;&amp;ocy;&amp;kcy;&amp;ocy;&amp;lcy;&amp;acy;&amp;dcy;&amp;ncy;&amp;ocy;&amp;iecy; &amp;mcy;&amp;ocy;&amp;lcy;&amp;ocy;&amp;k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08920"/>
            <a:ext cx="2880319" cy="3744416"/>
          </a:xfrm>
          <a:prstGeom prst="rect">
            <a:avLst/>
          </a:prstGeom>
          <a:noFill/>
        </p:spPr>
      </p:pic>
      <p:sp>
        <p:nvSpPr>
          <p:cNvPr id="16388" name="AutoShape 4" descr="&amp;Kcy;&amp;acy;&amp;rcy;&amp;tcy;&amp;icy;&amp;ncy;&amp;kcy;&amp;icy; &amp;pcy;&amp;ocy; &amp;zcy;&amp;acy;&amp;pcy;&amp;rcy;&amp;ocy;&amp;scy;&amp;ucy; &amp;gcy;&amp;ocy;&amp;rcy;&amp;yacy;&amp;chcy;&amp;icy;&amp;jcy; &amp;shcy;&amp;ocy;&amp;kcy;&amp;ocy;&amp;lcy;&amp;acy;&amp;dcy;"/>
          <p:cNvSpPr>
            <a:spLocks noChangeAspect="1" noChangeArrowheads="1"/>
          </p:cNvSpPr>
          <p:nvPr/>
        </p:nvSpPr>
        <p:spPr bwMode="auto">
          <a:xfrm>
            <a:off x="155575" y="-1981200"/>
            <a:ext cx="628650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&amp;Kcy;&amp;acy;&amp;rcy;&amp;tcy;&amp;icy;&amp;ncy;&amp;kcy;&amp;icy; &amp;pcy;&amp;ocy; &amp;zcy;&amp;acy;&amp;pcy;&amp;rcy;&amp;ocy;&amp;scy;&amp;ucy; &amp;gcy;&amp;ocy;&amp;rcy;&amp;yacy;&amp;chcy;&amp;icy;&amp;jcy; &amp;shcy;&amp;ocy;&amp;kcy;&amp;ocy;&amp;lcy;&amp;acy;&amp;dcy;"/>
          <p:cNvSpPr>
            <a:spLocks noChangeAspect="1" noChangeArrowheads="1"/>
          </p:cNvSpPr>
          <p:nvPr/>
        </p:nvSpPr>
        <p:spPr bwMode="auto">
          <a:xfrm>
            <a:off x="155575" y="-1981200"/>
            <a:ext cx="6286500" cy="4133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&amp;Kcy;&amp;acy;&amp;rcy;&amp;tcy;&amp;icy;&amp;ncy;&amp;kcy;&amp;icy; &amp;pcy;&amp;ocy; &amp;zcy;&amp;acy;&amp;pcy;&amp;rcy;&amp;ocy;&amp;scy;&amp;ucy; &amp;gcy;&amp;ocy;&amp;rcy;&amp;yacy;&amp;chcy;&amp;icy;&amp;jcy; &amp;shcy;&amp;ocy;&amp;kcy;&amp;ocy;&amp;lcy;&amp;a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5616624" cy="3744416"/>
          </a:xfrm>
          <a:prstGeom prst="rect">
            <a:avLst/>
          </a:prstGeom>
          <a:noFill/>
        </p:spPr>
      </p:pic>
      <p:pic>
        <p:nvPicPr>
          <p:cNvPr id="8" name="Picture 2" descr="&amp;Kcy;&amp;acy;&amp;rcy;&amp;tcy;&amp;icy;&amp;ncy;&amp;kcy;&amp;icy; &amp;pcy;&amp;ocy; &amp;zcy;&amp;acy;&amp;pcy;&amp;rcy;&amp;ocy;&amp;scy;&amp;ucy; &amp;shcy;&amp;ocy;&amp;kcy;&amp;ocy;&amp;lcy;&amp;acy;&amp;d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0"/>
            <a:ext cx="4332223" cy="2880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63272" cy="2088232"/>
          </a:xfrm>
        </p:spPr>
        <p:txBody>
          <a:bodyPr>
            <a:normAutofit/>
          </a:bodyPr>
          <a:lstStyle/>
          <a:p>
            <a:endParaRPr lang="ru-RU" sz="3100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20072" y="4149080"/>
            <a:ext cx="3466728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2" descr="https://chocolateclass.files.wordpress.com/2015/03/frys-five-boys-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752528" cy="3533173"/>
          </a:xfrm>
          <a:prstGeom prst="rect">
            <a:avLst/>
          </a:prstGeom>
          <a:noFill/>
        </p:spPr>
      </p:pic>
      <p:pic>
        <p:nvPicPr>
          <p:cNvPr id="14342" name="Picture 6" descr="https://farm3.staticflickr.com/2551/3765476927_2481eae9d4_z.jpg?zz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921621" cy="6108444"/>
          </a:xfrm>
          <a:prstGeom prst="rect">
            <a:avLst/>
          </a:prstGeom>
          <a:noFill/>
        </p:spPr>
      </p:pic>
      <p:pic>
        <p:nvPicPr>
          <p:cNvPr id="14344" name="Picture 8" descr="https://im0-tub-ua.yandex.net/i?id=a9e2c63066fae0e68fcf6f84b9eacb6c&amp;n=33&amp;h=215&amp;w=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21929"/>
            <a:ext cx="2654796" cy="303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Wooden Ship Decorated" pitchFamily="2" charset="0"/>
              </a:rPr>
              <a:t>фармацевт Анри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Wooden Ship Decorated" pitchFamily="2" charset="0"/>
              </a:rPr>
              <a:t>Нестле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Wooden Ship Decorated" pitchFamily="2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Wooden Ship Decorated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005064"/>
            <a:ext cx="4114800" cy="21210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626" name="AutoShape 2" descr="&amp;Kcy;&amp;acy;&amp;rcy;&amp;tcy;&amp;icy;&amp;ncy;&amp;kcy;&amp;icy; &amp;pcy;&amp;ocy; &amp;zcy;&amp;acy;&amp;pcy;&amp;rcy;&amp;ocy;&amp;scy;&amp;ucy; &amp;fcy;&amp;acy;&amp;rcy;&amp;mcy;&amp;acy;&amp;tscy;&amp;iecy;&amp;vcy;&amp;tcy; &amp;gcy;&amp;iecy;&amp;ncy;&amp;rcy;&amp;icy; &amp;ncy;&amp;iecy;&amp;scy;&amp;tcy;&amp;lcy;&amp;iecy;"/>
          <p:cNvSpPr>
            <a:spLocks noChangeAspect="1" noChangeArrowheads="1"/>
          </p:cNvSpPr>
          <p:nvPr/>
        </p:nvSpPr>
        <p:spPr bwMode="auto">
          <a:xfrm>
            <a:off x="155575" y="-1004888"/>
            <a:ext cx="371475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&amp;Kcy;&amp;acy;&amp;rcy;&amp;tcy;&amp;icy;&amp;ncy;&amp;kcy;&amp;icy; &amp;pcy;&amp;ocy; &amp;zcy;&amp;acy;&amp;pcy;&amp;rcy;&amp;ocy;&amp;scy;&amp;ucy; &amp;fcy;&amp;acy;&amp;rcy;&amp;mcy;&amp;acy;&amp;tscy;&amp;iecy;&amp;vcy;&amp;tcy; &amp;gcy;&amp;iecy;&amp;ncy;&amp;rcy;&amp;icy; &amp;ncy;&amp;iecy;&amp;scy;&amp;tcy;&amp;lcy;&amp;iecy;"/>
          <p:cNvSpPr>
            <a:spLocks noChangeAspect="1" noChangeArrowheads="1"/>
          </p:cNvSpPr>
          <p:nvPr/>
        </p:nvSpPr>
        <p:spPr bwMode="auto">
          <a:xfrm>
            <a:off x="155575" y="-1004888"/>
            <a:ext cx="371475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&amp;Kcy;&amp;acy;&amp;rcy;&amp;tcy;&amp;icy;&amp;ncy;&amp;kcy;&amp;icy; &amp;pcy;&amp;ocy; &amp;zcy;&amp;acy;&amp;pcy;&amp;rcy;&amp;ocy;&amp;scy;&amp;ucy; &amp;fcy;&amp;acy;&amp;rcy;&amp;mcy;&amp;acy;&amp;tscy;&amp;iecy;&amp;vcy;&amp;tcy; &amp;gcy;&amp;iecy;&amp;ncy;&amp;rcy;&amp;icy; &amp;ncy;&amp;iecy;&amp;scy;&amp;tcy;&amp;l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92979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Какао боби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492896"/>
            <a:ext cx="4762872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totalphoto.com.ua/images/Udivitelno_poleznij_shokolad_iz_kakao-bob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0"/>
            <a:ext cx="4320480" cy="304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s://im0-tub-ua.yandex.net/i?id=122a13c17a2f441f69be1d4d3b434acd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37296"/>
            <a:ext cx="5472608" cy="326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sunrf.ru/wp-content/uploads/2016/10/organic-cocoa-bu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68960"/>
            <a:ext cx="3066745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4077072"/>
            <a:ext cx="1810544" cy="20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3.bp.blogspot.com/-SeV3QudMicI/U5dW8TGPOgI/AAAAAAAAGa4/fWgyTDPiNJQ/s1600/%D0%BA%D0%B0%D0%BA%D0%B0%D0%BE+theobroma-cacao-flowers-guayaquil-img_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935753" cy="370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photosflowery.ru/photo/b4/b4c50bf6d4987d4e85f39212cf0c92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17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s://prostocacao.files.wordpress.com/2010/07/cacao-tree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851920" cy="5790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</a:rPr>
              <a:t>Цікаві факти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4509120"/>
            <a:ext cx="2530624" cy="1617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recepty-prigotovleniya-kofe-k-shokola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1728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3573016"/>
            <a:ext cx="3970784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im0-tub-ua.yandex.net/i?id=31ac416c7b4a182c2c0884b4ae58448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6444208" cy="425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s://im0-tub-ua.yandex.net/i?id=9371aec7925a8d727626ad19f6fa1fc2&amp;n=33&amp;h=215&amp;w=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257550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i.obozrevatel.ua/13/1705879/460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13234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01008"/>
            <a:ext cx="4114800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6" name="Picture 4" descr="http://royalmarket.com.ua/image/price_img/423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12160" cy="2910887"/>
          </a:xfrm>
          <a:prstGeom prst="rect">
            <a:avLst/>
          </a:prstGeom>
          <a:noFill/>
        </p:spPr>
      </p:pic>
      <p:pic>
        <p:nvPicPr>
          <p:cNvPr id="33798" name="Picture 6" descr="https://im0-tub-ua.yandex.net/i?id=b7a9e0d6d584e752ff3bd24dca57c3d8&amp;n=33&amp;h=215&amp;w=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4075316" cy="2808312"/>
          </a:xfrm>
          <a:prstGeom prst="rect">
            <a:avLst/>
          </a:prstGeom>
          <a:noFill/>
        </p:spPr>
      </p:pic>
      <p:pic>
        <p:nvPicPr>
          <p:cNvPr id="33800" name="Picture 8" descr="https://im0-tub-ua.yandex.net/i?id=c31e82978bc33fd576c6aa9d21205f1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4784676" cy="31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924944"/>
            <a:ext cx="6851104" cy="32012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0-tub-ua.yandex.net/i?id=b68ada2912c5ad93754204140e0ab55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067944" cy="6108024"/>
          </a:xfrm>
          <a:prstGeom prst="rect">
            <a:avLst/>
          </a:prstGeom>
          <a:noFill/>
        </p:spPr>
      </p:pic>
      <p:pic>
        <p:nvPicPr>
          <p:cNvPr id="1028" name="Picture 4" descr="https://im0-tub-ua.yandex.net/i?id=00755fc6944ea5a97f9e6e9959e99f1a&amp;n=33&amp;h=215&amp;w=2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86" y="332656"/>
            <a:ext cx="2786540" cy="2304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30" name="AutoShape 6" descr="http://www.service77.ru/upload/iblock/4f5/4f5da07e0559b06f3855bc798161aad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service77.ru/upload/iblock/4f5/4f5da07e0559b06f3855bc798161aad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96952"/>
            <a:ext cx="2771800" cy="27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https://im0-tub-ua.yandex.net/i?id=5f1d6d3f3a6e6abf90266e8afac8ef12&amp;n=33&amp;h=215&amp;w=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3584"/>
            <a:ext cx="2629798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149080"/>
            <a:ext cx="5410944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https://krasnoeibeloe.ru/upload/medialibrary/46b/konfety-podrobn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6660232" cy="4248770"/>
          </a:xfrm>
          <a:prstGeom prst="rect">
            <a:avLst/>
          </a:prstGeom>
          <a:noFill/>
        </p:spPr>
      </p:pic>
      <p:sp>
        <p:nvSpPr>
          <p:cNvPr id="35844" name="AutoShape 4" descr="https://im0-tub-ua.yandex.net/i?id=755c96f479a0de95c4455352f25a5a5e&amp;n=33&amp;h=215&amp;w=3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https://im0-tub-ua.yandex.net/i?id=755c96f479a0de95c4455352f25a5a5e&amp;n=33&amp;h=215&amp;w=3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3345557" cy="224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97144" cy="6381328"/>
          </a:xfrm>
        </p:spPr>
        <p:txBody>
          <a:bodyPr>
            <a:normAutofit fontScale="90000"/>
          </a:bodyPr>
          <a:lstStyle/>
          <a:p>
            <a:pPr lvl="0"/>
            <a:r>
              <a:rPr lang="uk-UA" sz="4900" b="1" i="1" dirty="0" smtClean="0">
                <a:solidFill>
                  <a:srgbClr val="7030A0"/>
                </a:solidFill>
              </a:rPr>
              <a:t>"Життя – наче коробка з цукерками, ніколи не знаєш, що за сюрприз там прихований" </a:t>
            </a:r>
            <a:r>
              <a:rPr lang="uk-UA" sz="4900" b="1" i="1" dirty="0" smtClean="0"/>
              <a:t>-  х/ф "</a:t>
            </a:r>
            <a:r>
              <a:rPr lang="uk-UA" sz="4900" b="1" i="1" dirty="0" err="1" smtClean="0"/>
              <a:t>Форрест</a:t>
            </a:r>
            <a:r>
              <a:rPr lang="uk-UA" sz="4900" b="1" i="1" dirty="0" smtClean="0"/>
              <a:t> </a:t>
            </a:r>
            <a:r>
              <a:rPr lang="uk-UA" sz="4900" b="1" i="1" dirty="0" err="1" smtClean="0"/>
              <a:t>Гамп</a:t>
            </a:r>
            <a:r>
              <a:rPr lang="uk-UA" sz="4900" b="1" i="1" dirty="0" smtClean="0"/>
              <a:t>"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uk-UA" sz="4900" b="1" i="1" dirty="0" smtClean="0">
                <a:solidFill>
                  <a:schemeClr val="accent2">
                    <a:lumMod val="75000"/>
                  </a:schemeClr>
                </a:solidFill>
              </a:rPr>
              <a:t>"Нема шоколаду - нема сніданку"</a:t>
            </a:r>
            <a:r>
              <a:rPr lang="uk-UA" sz="4900" b="1" i="1" dirty="0" smtClean="0"/>
              <a:t>- Чарльз Діккенс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uk-UA" sz="4900" b="1" i="1" dirty="0" smtClean="0">
                <a:solidFill>
                  <a:srgbClr val="FF0000"/>
                </a:solidFill>
              </a:rPr>
              <a:t>Шоколад може зігріти серце будь-якої жінки!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uk-UA" sz="49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356992"/>
            <a:ext cx="4474840" cy="27691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«Майстер </a:t>
            </a:r>
            <a:r>
              <a:rPr lang="uk-UA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Фуд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509120"/>
            <a:ext cx="4690864" cy="1617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mtdata.ru/u26/photo53B0/20983105283-0/original.jpg"/>
          <p:cNvPicPr>
            <a:picLocks noChangeAspect="1" noChangeArrowheads="1"/>
          </p:cNvPicPr>
          <p:nvPr/>
        </p:nvPicPr>
        <p:blipFill>
          <a:blip r:embed="rId2" cstate="print"/>
          <a:srcRect b="14301"/>
          <a:stretch>
            <a:fillRect/>
          </a:stretch>
        </p:blipFill>
        <p:spPr bwMode="auto">
          <a:xfrm>
            <a:off x="755576" y="1196752"/>
            <a:ext cx="7704856" cy="5096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Хагі-Бой</a:t>
            </a:r>
            <a:r>
              <a:rPr lang="uk-UA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3140968"/>
            <a:ext cx="6563072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https://im0-tub-ua.yandex.net/i?id=2577bc563f2a4f19bd4e8f46ce11ea16-l&amp;n=13"/>
          <p:cNvPicPr>
            <a:picLocks noChangeAspect="1" noChangeArrowheads="1"/>
          </p:cNvPicPr>
          <p:nvPr/>
        </p:nvPicPr>
        <p:blipFill>
          <a:blip r:embed="rId2" cstate="print"/>
          <a:srcRect l="4256" r="6374"/>
          <a:stretch>
            <a:fillRect/>
          </a:stretch>
        </p:blipFill>
        <p:spPr bwMode="auto">
          <a:xfrm>
            <a:off x="4050921" y="1340768"/>
            <a:ext cx="5093079" cy="5271417"/>
          </a:xfrm>
          <a:prstGeom prst="rect">
            <a:avLst/>
          </a:prstGeom>
          <a:noFill/>
        </p:spPr>
      </p:pic>
      <p:pic>
        <p:nvPicPr>
          <p:cNvPr id="36868" name="Picture 4" descr="http://mir-podarkoff.com.ua/media/uploads/Mishka_9IgA6Nu.jpg"/>
          <p:cNvPicPr>
            <a:picLocks noChangeAspect="1" noChangeArrowheads="1"/>
          </p:cNvPicPr>
          <p:nvPr/>
        </p:nvPicPr>
        <p:blipFill>
          <a:blip r:embed="rId3" cstate="print"/>
          <a:srcRect r="23393"/>
          <a:stretch>
            <a:fillRect/>
          </a:stretch>
        </p:blipFill>
        <p:spPr bwMode="auto">
          <a:xfrm>
            <a:off x="323528" y="1484784"/>
            <a:ext cx="3816424" cy="520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3789040"/>
            <a:ext cx="2448272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6" name="Picture 4" descr="https://im0-tub-ua.yandex.net/i?id=baaeb225cecee5389584f859d5360695-l&amp;n=13"/>
          <p:cNvPicPr>
            <a:picLocks noChangeAspect="1" noChangeArrowheads="1"/>
          </p:cNvPicPr>
          <p:nvPr/>
        </p:nvPicPr>
        <p:blipFill>
          <a:blip r:embed="rId2" cstate="print"/>
          <a:srcRect t="17346" b="15302"/>
          <a:stretch>
            <a:fillRect/>
          </a:stretch>
        </p:blipFill>
        <p:spPr bwMode="auto">
          <a:xfrm>
            <a:off x="3905250" y="0"/>
            <a:ext cx="5238750" cy="3528392"/>
          </a:xfrm>
          <a:prstGeom prst="rect">
            <a:avLst/>
          </a:prstGeom>
          <a:noFill/>
        </p:spPr>
      </p:pic>
      <p:pic>
        <p:nvPicPr>
          <p:cNvPr id="38918" name="Picture 6" descr="http://irecommend.ru/sites/default/files/imagecache/copyright1/user-images/37339/dscn1220.jpg"/>
          <p:cNvPicPr>
            <a:picLocks noChangeAspect="1" noChangeArrowheads="1"/>
          </p:cNvPicPr>
          <p:nvPr/>
        </p:nvPicPr>
        <p:blipFill>
          <a:blip r:embed="rId3" cstate="print"/>
          <a:srcRect b="10564"/>
          <a:stretch>
            <a:fillRect/>
          </a:stretch>
        </p:blipFill>
        <p:spPr bwMode="auto">
          <a:xfrm rot="21005483">
            <a:off x="291609" y="259748"/>
            <a:ext cx="3065004" cy="3654967"/>
          </a:xfrm>
          <a:prstGeom prst="rect">
            <a:avLst/>
          </a:prstGeom>
          <a:noFill/>
        </p:spPr>
      </p:pic>
      <p:pic>
        <p:nvPicPr>
          <p:cNvPr id="38920" name="Picture 8" descr="http://t12.deviantart.net/Dt66Bl9u7t84lvL_iMNnZdDkOL8=/300x200/filters:fixed_height%28100,100%29:origin%28%29/pre10/80ba/th/pre/i/2006/310/1/5/chupa_chups_by_gianlu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7699">
            <a:off x="238092" y="4207235"/>
            <a:ext cx="3364343" cy="2242895"/>
          </a:xfrm>
          <a:prstGeom prst="rect">
            <a:avLst/>
          </a:prstGeom>
          <a:noFill/>
        </p:spPr>
      </p:pic>
      <p:pic>
        <p:nvPicPr>
          <p:cNvPr id="38922" name="Picture 10" descr="https://im0-tub-ua.yandex.net/i?id=dc23ec40736210de710cbc618c964663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8172">
            <a:off x="4738910" y="3290673"/>
            <a:ext cx="3184393" cy="3184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3789040"/>
            <a:ext cx="5338936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https://im0-tub-ua.yandex.net/i?id=cc2210a46755f1a994639259a95e5b0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715000" cy="3810000"/>
          </a:xfrm>
          <a:prstGeom prst="rect">
            <a:avLst/>
          </a:prstGeom>
          <a:noFill/>
        </p:spPr>
      </p:pic>
      <p:pic>
        <p:nvPicPr>
          <p:cNvPr id="39940" name="Picture 4" descr="http://ecotonkosti.ru/wp-content/uploads/2016/10/SHokoladnoe-obertyvanie-ot-tsellyul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670495" cy="2592288"/>
          </a:xfrm>
          <a:prstGeom prst="rect">
            <a:avLst/>
          </a:prstGeom>
          <a:noFill/>
        </p:spPr>
      </p:pic>
      <p:pic>
        <p:nvPicPr>
          <p:cNvPr id="39942" name="Picture 6" descr="https://im0-tub-ua.yandex.net/i?id=50ca8ca894bc3d783402eab146e8cb25-l&amp;n=13"/>
          <p:cNvPicPr>
            <a:picLocks noChangeAspect="1" noChangeArrowheads="1"/>
          </p:cNvPicPr>
          <p:nvPr/>
        </p:nvPicPr>
        <p:blipFill>
          <a:blip r:embed="rId4" cstate="print"/>
          <a:srcRect t="9622"/>
          <a:stretch>
            <a:fillRect/>
          </a:stretch>
        </p:blipFill>
        <p:spPr bwMode="auto">
          <a:xfrm>
            <a:off x="4427984" y="260648"/>
            <a:ext cx="403591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293096"/>
            <a:ext cx="4114800" cy="1833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pic1.sovetochka.net/uploads/2012/04/19/605053_45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680520" cy="3505190"/>
          </a:xfrm>
          <a:prstGeom prst="rect">
            <a:avLst/>
          </a:prstGeom>
          <a:noFill/>
        </p:spPr>
      </p:pic>
      <p:pic>
        <p:nvPicPr>
          <p:cNvPr id="40964" name="Picture 4" descr="http://tverpresent.umi.ru/images/cms/data/interesnoe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409463" cy="2924944"/>
          </a:xfrm>
          <a:prstGeom prst="rect">
            <a:avLst/>
          </a:prstGeom>
          <a:noFill/>
        </p:spPr>
      </p:pic>
      <p:pic>
        <p:nvPicPr>
          <p:cNvPr id="40966" name="Picture 6" descr="http://snova-prazdnik.ru/wp-content/uploads/2013/12/foodshow_03-770x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3976784" cy="298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429000"/>
            <a:ext cx="4762872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8" name="Picture 4" descr="https://im0-tub-ua.yandex.net/i?id=afd8cbe465a9c093d077bc977fb4b668-l&amp;n=13"/>
          <p:cNvPicPr>
            <a:picLocks noChangeAspect="1" noChangeArrowheads="1"/>
          </p:cNvPicPr>
          <p:nvPr/>
        </p:nvPicPr>
        <p:blipFill>
          <a:blip r:embed="rId2" cstate="print"/>
          <a:srcRect l="13413" r="12208"/>
          <a:stretch>
            <a:fillRect/>
          </a:stretch>
        </p:blipFill>
        <p:spPr bwMode="auto">
          <a:xfrm>
            <a:off x="4751512" y="0"/>
            <a:ext cx="4392488" cy="3333750"/>
          </a:xfrm>
          <a:prstGeom prst="rect">
            <a:avLst/>
          </a:prstGeom>
          <a:noFill/>
        </p:spPr>
      </p:pic>
      <p:pic>
        <p:nvPicPr>
          <p:cNvPr id="41990" name="Picture 6" descr="https://im0-tub-ua.yandex.net/i?id=057804be75584d8dc0b2837877c89f44-l&amp;n=13"/>
          <p:cNvPicPr>
            <a:picLocks noChangeAspect="1" noChangeArrowheads="1"/>
          </p:cNvPicPr>
          <p:nvPr/>
        </p:nvPicPr>
        <p:blipFill>
          <a:blip r:embed="rId3" cstate="print"/>
          <a:srcRect t="6839"/>
          <a:stretch>
            <a:fillRect/>
          </a:stretch>
        </p:blipFill>
        <p:spPr bwMode="auto">
          <a:xfrm>
            <a:off x="1259632" y="3068960"/>
            <a:ext cx="6096000" cy="3789040"/>
          </a:xfrm>
          <a:prstGeom prst="rect">
            <a:avLst/>
          </a:prstGeom>
          <a:noFill/>
        </p:spPr>
      </p:pic>
      <p:pic>
        <p:nvPicPr>
          <p:cNvPr id="41992" name="Picture 8" descr="https://celltoday.files.wordpress.com/2013/07/bloodvessel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4500569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789040"/>
            <a:ext cx="4042792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2" name="Picture 4" descr="https://im0-tub-ua.yandex.net/i?id=33e7907a503b55d1ca81f181f93fde1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3140968"/>
            <a:ext cx="5762625" cy="3457576"/>
          </a:xfrm>
          <a:prstGeom prst="rect">
            <a:avLst/>
          </a:prstGeom>
          <a:noFill/>
        </p:spPr>
      </p:pic>
      <p:pic>
        <p:nvPicPr>
          <p:cNvPr id="43014" name="Picture 6" descr="http://www.confiseur.net/image/cache/data/161016526472013550cn1070-jpg-550x65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3206111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6" name="Picture 8" descr="http://forumodua.com/attachment.php?attachmentid=11550705&amp;d=14756967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6362034" cy="3075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501008"/>
            <a:ext cx="3826768" cy="26251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4036" name="AutoShape 4" descr="https://wealthoffshore.net/wp-content/uploads/2014/11/Untitled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wealthoffshore.net/wp-content/uploads/2014/11/Untitled-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https://im0-tub-ua.yandex.net/i?id=43a3bacd7224e8a66a33db0ce032fdb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1064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645024"/>
            <a:ext cx="4762872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ic.pics.livejournal.com/fromnorthcyprus/61862470/6761409/6761409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3717032"/>
            <a:ext cx="5770984" cy="24091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Цікаві факти про шоколад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42493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Історична довідка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221088"/>
            <a:ext cx="4474840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kcy;&amp;acy;&amp;kcy; &amp;pcy;&amp;ocy;&amp;yacy;&amp;vcy;&amp;icy;&amp;lcy;&amp;scy;&amp;yacy; &amp;shcy;&amp;ocy;&amp;kcy;&amp;o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048" y="1421160"/>
            <a:ext cx="6504806" cy="518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3645024"/>
            <a:ext cx="5338936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kievvlast.com.ua/project/resources/2015/01/resized/two_column_hmxkHUq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4755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429000"/>
            <a:ext cx="4330824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vignette2.wikia.nocookie.net/logopedia/images/8/8a/KinderSurprise.png/revision/latest?cb=20161120132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476073" cy="3024336"/>
          </a:xfrm>
          <a:prstGeom prst="rect">
            <a:avLst/>
          </a:prstGeom>
          <a:noFill/>
        </p:spPr>
      </p:pic>
      <p:pic>
        <p:nvPicPr>
          <p:cNvPr id="47108" name="Picture 4" descr="http://ru1.anyfad.com/items/t1@10a689b3-d3f9-41ff-b7f8-acab3ff0502a/KindersyurprizKinderSurpr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436640" cy="3436641"/>
          </a:xfrm>
          <a:prstGeom prst="rect">
            <a:avLst/>
          </a:prstGeom>
          <a:noFill/>
        </p:spPr>
      </p:pic>
      <p:pic>
        <p:nvPicPr>
          <p:cNvPr id="47110" name="Picture 6" descr="http://pic8.kidstaff.net/pictures_user/367/913164/16861905/913164_20151223113705_4325_6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8"/>
            <a:ext cx="3240360" cy="328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4149080"/>
            <a:ext cx="3106688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miranimashki.ru/_ph/76/2/87140338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4" cy="6602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8478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9C327E"/>
                </a:solidFill>
              </a:rPr>
              <a:t>Незвичайні види шоколаду</a:t>
            </a:r>
            <a:r>
              <a:rPr lang="ru-RU" b="1" dirty="0" smtClean="0">
                <a:solidFill>
                  <a:srgbClr val="9C327E"/>
                </a:solidFill>
              </a:rPr>
              <a:t/>
            </a:r>
            <a:br>
              <a:rPr lang="ru-RU" b="1" dirty="0" smtClean="0">
                <a:solidFill>
                  <a:srgbClr val="9C327E"/>
                </a:solidFill>
              </a:rPr>
            </a:br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429000"/>
            <a:ext cx="4402832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utkonos.ru/images/photo/3130/3130627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762500" cy="2724151"/>
          </a:xfrm>
          <a:prstGeom prst="rect">
            <a:avLst/>
          </a:prstGeom>
          <a:noFill/>
        </p:spPr>
      </p:pic>
      <p:pic>
        <p:nvPicPr>
          <p:cNvPr id="1028" name="Picture 4" descr="http://rost.kh.ua/photo/cache/48763/4070761/4070761-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5184576" cy="2255291"/>
          </a:xfrm>
          <a:prstGeom prst="rect">
            <a:avLst/>
          </a:prstGeom>
          <a:noFill/>
        </p:spPr>
      </p:pic>
      <p:pic>
        <p:nvPicPr>
          <p:cNvPr id="1030" name="Picture 6" descr="http://september124.ru/wp-content/uploads/2016/11/018-1024x102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2952327" cy="2952328"/>
          </a:xfrm>
          <a:prstGeom prst="rect">
            <a:avLst/>
          </a:prstGeom>
          <a:noFill/>
        </p:spPr>
      </p:pic>
      <p:pic>
        <p:nvPicPr>
          <p:cNvPr id="1032" name="Picture 8" descr="http://nashasvadba.net/wp-content/uploads/2011/10/Zamuzhestvo-i-belyiy-shokol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836712"/>
            <a:ext cx="3744416" cy="2494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4005064"/>
            <a:ext cx="3466728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9156" name="Picture 4" descr="http://animalworld.com.ua/images/2009/August_09/Raznoe/1/al-nas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358992" cy="3717032"/>
          </a:xfrm>
          <a:prstGeom prst="rect">
            <a:avLst/>
          </a:prstGeom>
          <a:noFill/>
        </p:spPr>
      </p:pic>
      <p:pic>
        <p:nvPicPr>
          <p:cNvPr id="49158" name="Picture 6" descr="http://dandubai.ru/wp-content/uploads/2016/12/camel-milk-ice-cream-swirl-5.jpg"/>
          <p:cNvPicPr>
            <a:picLocks noChangeAspect="1" noChangeArrowheads="1"/>
          </p:cNvPicPr>
          <p:nvPr/>
        </p:nvPicPr>
        <p:blipFill>
          <a:blip r:embed="rId3" cstate="print"/>
          <a:srcRect r="25867"/>
          <a:stretch>
            <a:fillRect/>
          </a:stretch>
        </p:blipFill>
        <p:spPr bwMode="auto">
          <a:xfrm>
            <a:off x="5148064" y="3944004"/>
            <a:ext cx="2880320" cy="2913996"/>
          </a:xfrm>
          <a:prstGeom prst="rect">
            <a:avLst/>
          </a:prstGeom>
          <a:noFill/>
        </p:spPr>
      </p:pic>
      <p:pic>
        <p:nvPicPr>
          <p:cNvPr id="49160" name="Picture 8" descr="http://alsaha.com.ua/wp-content/uploads/2016/02/Moloko_verblu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0"/>
            <a:ext cx="3029322" cy="2738507"/>
          </a:xfrm>
          <a:prstGeom prst="rect">
            <a:avLst/>
          </a:prstGeom>
          <a:noFill/>
        </p:spPr>
      </p:pic>
      <p:pic>
        <p:nvPicPr>
          <p:cNvPr id="49154" name="Picture 2" descr="http://www.dallyspb.ru/novosti-rynka/images/20120801-082840-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238" y="1"/>
            <a:ext cx="5243761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573016"/>
            <a:ext cx="4258816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0178" name="Picture 2" descr="http://ic.pics.livejournal.com/bender190191/32294654/95476/95476_original.png"/>
          <p:cNvPicPr>
            <a:picLocks noChangeAspect="1" noChangeArrowheads="1"/>
          </p:cNvPicPr>
          <p:nvPr/>
        </p:nvPicPr>
        <p:blipFill>
          <a:blip r:embed="rId2" cstate="print"/>
          <a:srcRect l="18268" r="24704"/>
          <a:stretch>
            <a:fillRect/>
          </a:stretch>
        </p:blipFill>
        <p:spPr bwMode="auto">
          <a:xfrm>
            <a:off x="0" y="1412776"/>
            <a:ext cx="2808312" cy="3810000"/>
          </a:xfrm>
          <a:prstGeom prst="rect">
            <a:avLst/>
          </a:prstGeom>
          <a:noFill/>
        </p:spPr>
      </p:pic>
      <p:pic>
        <p:nvPicPr>
          <p:cNvPr id="6" name="Picture 2" descr="http://cs304407.vk.me/v304407097/496b/90ROcppo6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80728"/>
            <a:ext cx="604867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3501008"/>
            <a:ext cx="4762872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0418" name="Picture 2" descr="https://cs7063.vk.me/c540108/v540108265/2800/SEXE0136u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390"/>
            <a:ext cx="9144000" cy="570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C00000"/>
                </a:solidFill>
              </a:rPr>
              <a:t>Шоколадна традиція Львова: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2852936"/>
            <a:ext cx="5698976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3250" name="Picture 2" descr="http://tamtour.com.ua/local/image/952/002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176975" cy="5447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501008"/>
            <a:ext cx="4042792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228" name="Picture 4" descr="http://tourism-book.com/media/content/574c264042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52048" cy="6039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284984"/>
            <a:ext cx="4330824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vsitury.com.ua/uploads/143/39988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10150" cy="2914650"/>
          </a:xfrm>
          <a:prstGeom prst="rect">
            <a:avLst/>
          </a:prstGeom>
          <a:noFill/>
        </p:spPr>
      </p:pic>
      <p:pic>
        <p:nvPicPr>
          <p:cNvPr id="54276" name="Picture 4" descr="http://static.daily.lviv.ua/assets/cache/news/580x378/%D1%88%D0%BE%D0%BA%D0%BE%D0%BB%D0%B0%D0%B4%D0%BD%D0%B8%D0%B9_%D1%82%D0%BE%D1%80%D1%82_%D0%9B%D1%8C%D0%B2%D1%96%D0%B2_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5884540" cy="3835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          </a:t>
            </a:r>
            <a:r>
              <a:rPr lang="ru-RU" sz="6600" b="1" dirty="0" err="1" smtClean="0">
                <a:solidFill>
                  <a:srgbClr val="00B050"/>
                </a:solidFill>
              </a:rPr>
              <a:t>Ольмеки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3140968"/>
            <a:ext cx="3610744" cy="29851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8434" name="AutoShape 2" descr="http://murzim.ru/uploads/posts/2010-10/1286642457_index_clip_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murzim.ru/uploads/posts/2010-10/1286642457_index_clip_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murzim.ru/uploads/posts/2010-10/1286642457_index_clip_image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&amp;Kcy;&amp;acy;&amp;rcy;&amp;tcy;&amp;icy;&amp;ncy;&amp;kcy;&amp;icy; &amp;pcy;&amp;ocy; &amp;zcy;&amp;acy;&amp;pcy;&amp;rcy;&amp;ocy;&amp;scy;&amp;ucy; &amp;ocy;&amp;lcy;&amp;softcy;&amp;mcy;&amp;iecy;&amp;kcy;&amp;icy; &amp;tscy;&amp;icy;&amp;vcy;&amp;icy;&amp;lcy;&amp;icy;&amp;z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4102832" cy="2728384"/>
          </a:xfrm>
          <a:prstGeom prst="rect">
            <a:avLst/>
          </a:prstGeom>
          <a:noFill/>
        </p:spPr>
      </p:pic>
      <p:pic>
        <p:nvPicPr>
          <p:cNvPr id="18442" name="Picture 10" descr="&amp;Kcy;&amp;acy;&amp;rcy;&amp;tcy;&amp;icy;&amp;ncy;&amp;kcy;&amp;icy; &amp;pcy;&amp;ocy; &amp;zcy;&amp;acy;&amp;pcy;&amp;rcy;&amp;ocy;&amp;scy;&amp;ucy; &amp;ocy;&amp;lcy;&amp;softcy;&amp;mcy;&amp;iecy;&amp;kcy;&amp;icy; &amp;tscy;&amp;icy;&amp;vcy;&amp;icy;&amp;lcy;&amp;icy;&amp;zcy;&amp;acy;&amp;t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381" y="1268760"/>
            <a:ext cx="518761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&amp;Kcy;&amp;acy;&amp;rcy;&amp;tcy;&amp;icy;&amp;ncy;&amp;kcy;&amp;icy; &amp;pcy;&amp;ocy; &amp;zcy;&amp;acy;&amp;pcy;&amp;rcy;&amp;ocy;&amp;scy;&amp;ucy; &amp;ocy;&amp;lcy;&amp;softcy;&amp;mcy;&amp;iecy;&amp;kcy;&amp;icy; &amp;tscy;&amp;icy;&amp;vcy;&amp;icy;&amp;lcy;&amp;icy;&amp;zcy;&amp;acy;&amp;tscy;&amp;i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664296" cy="354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573016"/>
            <a:ext cx="3826768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6324" name="Picture 4" descr="http://www.detskiy-mir.net/images/fotoprikols/64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76672"/>
            <a:ext cx="3882008" cy="5784193"/>
          </a:xfrm>
          <a:prstGeom prst="rect">
            <a:avLst/>
          </a:prstGeom>
          <a:noFill/>
        </p:spPr>
      </p:pic>
      <p:pic>
        <p:nvPicPr>
          <p:cNvPr id="56326" name="Picture 6" descr="http://vev.ru/uploads/images/00/50/81/2013/10/18/636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58675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75000"/>
                  </a:schemeClr>
                </a:solidFill>
              </a:rPr>
              <a:t>Музейні експозиції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212976"/>
            <a:ext cx="4474840" cy="2913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300" name="Picture 4" descr="http://shokoladka.net/wp-content/uploads/Chocolademuseum-in-Brug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429125" cy="5905501"/>
          </a:xfrm>
          <a:prstGeom prst="rect">
            <a:avLst/>
          </a:prstGeom>
          <a:noFill/>
        </p:spPr>
      </p:pic>
      <p:pic>
        <p:nvPicPr>
          <p:cNvPr id="55302" name="Picture 6" descr="http://st.stranamam.ru/data/cache/2016sep/25/34/20624522_57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4032447" cy="3024336"/>
          </a:xfrm>
          <a:prstGeom prst="rect">
            <a:avLst/>
          </a:prstGeom>
          <a:noFill/>
        </p:spPr>
      </p:pic>
      <p:pic>
        <p:nvPicPr>
          <p:cNvPr id="55304" name="Picture 8" descr="http://keeptrip.ru/uploads/posts/belgium/2013-05-brugge-post-7-24.jpg"/>
          <p:cNvPicPr>
            <a:picLocks noChangeAspect="1" noChangeArrowheads="1"/>
          </p:cNvPicPr>
          <p:nvPr/>
        </p:nvPicPr>
        <p:blipFill>
          <a:blip r:embed="rId4" cstate="print"/>
          <a:srcRect l="1735" t="7895" r="14980" b="13158"/>
          <a:stretch>
            <a:fillRect/>
          </a:stretch>
        </p:blipFill>
        <p:spPr bwMode="auto">
          <a:xfrm>
            <a:off x="5652120" y="3734272"/>
            <a:ext cx="2498983" cy="312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356992"/>
            <a:ext cx="4978896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7346" name="Picture 2" descr="http://traveltu.ru/wp-content/uploads/2016/05/Kartinyi-muzey-shokolada-v-P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01991" cy="571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4005064"/>
            <a:ext cx="3034680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8372" name="Picture 4" descr="http://kraj.by/img/content/news/2014/12/04/141768329665180-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9268"/>
            <a:ext cx="8424936" cy="6318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u="sng" dirty="0" smtClean="0">
                <a:solidFill>
                  <a:srgbClr val="FF0000"/>
                </a:solidFill>
              </a:rPr>
              <a:t>Виграй шоколадку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501008"/>
            <a:ext cx="4114800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9394" name="Picture 2" descr="http://kood.in-brevi.ru/wp-content/uploads/2017/02/lo_res_product_41684_094839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640960" cy="3879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147248" cy="2376264"/>
          </a:xfrm>
        </p:spPr>
        <p:txBody>
          <a:bodyPr>
            <a:normAutofit/>
          </a:bodyPr>
          <a:lstStyle/>
          <a:p>
            <a:endParaRPr lang="ru-RU" sz="5400" dirty="0">
              <a:solidFill>
                <a:srgbClr val="D60093"/>
              </a:solidFill>
            </a:endParaRPr>
          </a:p>
        </p:txBody>
      </p:sp>
      <p:pic>
        <p:nvPicPr>
          <p:cNvPr id="61442" name="Picture 2" descr="http://miranimashki.ru/_ph/76/2/5118988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026"/>
            <a:ext cx="8831965" cy="662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3024336" cy="8689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Майя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140968"/>
            <a:ext cx="4546848" cy="29851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458" name="AutoShape 2" descr="&amp;Kcy;&amp;acy;&amp;rcy;&amp;tcy;&amp;icy;&amp;ncy;&amp;kcy;&amp;icy; &amp;pcy;&amp;ocy; &amp;zcy;&amp;acy;&amp;pcy;&amp;rcy;&amp;ocy;&amp;scy;&amp;ucy; &amp;mcy;&amp;acy;&amp;jcy;&amp;yacy;"/>
          <p:cNvSpPr>
            <a:spLocks noChangeAspect="1" noChangeArrowheads="1"/>
          </p:cNvSpPr>
          <p:nvPr/>
        </p:nvSpPr>
        <p:spPr bwMode="auto">
          <a:xfrm>
            <a:off x="155575" y="-1600200"/>
            <a:ext cx="5943600" cy="334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&amp;Kcy;&amp;acy;&amp;rcy;&amp;tcy;&amp;icy;&amp;ncy;&amp;kcy;&amp;icy; &amp;pcy;&amp;ocy; &amp;zcy;&amp;acy;&amp;pcy;&amp;rcy;&amp;ocy;&amp;scy;&amp;ucy; &amp;mcy;&amp;acy;&amp;jcy;&amp;yacy;"/>
          <p:cNvSpPr>
            <a:spLocks noChangeAspect="1" noChangeArrowheads="1"/>
          </p:cNvSpPr>
          <p:nvPr/>
        </p:nvSpPr>
        <p:spPr bwMode="auto">
          <a:xfrm>
            <a:off x="155575" y="1"/>
            <a:ext cx="5943600" cy="1412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&amp;Kcy;&amp;acy;&amp;rcy;&amp;tcy;&amp;icy;&amp;ncy;&amp;kcy;&amp;icy; &amp;pcy;&amp;ocy; &amp;zcy;&amp;acy;&amp;pcy;&amp;rcy;&amp;ocy;&amp;scy;&amp;ucy; &amp;mcy;&amp;acy;&amp;j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4328" y="116632"/>
            <a:ext cx="3659672" cy="2742828"/>
          </a:xfrm>
          <a:prstGeom prst="rect">
            <a:avLst/>
          </a:prstGeom>
          <a:noFill/>
        </p:spPr>
      </p:pic>
      <p:pic>
        <p:nvPicPr>
          <p:cNvPr id="19464" name="Picture 8" descr="&amp;Kcy;&amp;acy;&amp;rcy;&amp;tcy;&amp;icy;&amp;ncy;&amp;kcy;&amp;icy; &amp;pcy;&amp;ocy; &amp;zcy;&amp;acy;&amp;pcy;&amp;rcy;&amp;ocy;&amp;scy;&amp;ucy; &amp;icy;&amp;ncy;&amp;dcy;&amp;iecy;&amp;jcy;&amp;tscy;&amp;ycy; &amp;mcy;&amp;acy;&amp;j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80087"/>
            <a:ext cx="6192688" cy="3977914"/>
          </a:xfrm>
          <a:prstGeom prst="rect">
            <a:avLst/>
          </a:prstGeom>
          <a:noFill/>
        </p:spPr>
      </p:pic>
      <p:sp>
        <p:nvSpPr>
          <p:cNvPr id="19466" name="AutoShape 10" descr="&amp;Kcy;&amp;acy;&amp;rcy;&amp;tcy;&amp;icy;&amp;ncy;&amp;kcy;&amp;icy; &amp;pcy;&amp;ocy; &amp;zcy;&amp;acy;&amp;pcy;&amp;rcy;&amp;ocy;&amp;scy;&amp;ucy; &amp;icy;&amp;ncy;&amp;dcy;&amp;iecy;&amp;jcy;&amp;tscy;&amp;ycy; &amp;mcy;&amp;acy;&amp;jcy;&amp;yacy;"/>
          <p:cNvSpPr>
            <a:spLocks noChangeAspect="1" noChangeArrowheads="1"/>
          </p:cNvSpPr>
          <p:nvPr/>
        </p:nvSpPr>
        <p:spPr bwMode="auto">
          <a:xfrm>
            <a:off x="155575" y="188640"/>
            <a:ext cx="5715000" cy="11521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&amp;Kcy;&amp;acy;&amp;rcy;&amp;tcy;&amp;icy;&amp;ncy;&amp;kcy;&amp;icy; &amp;pcy;&amp;ocy; &amp;zcy;&amp;acy;&amp;pcy;&amp;rcy;&amp;ocy;&amp;scy;&amp;ucy; &amp;icy;&amp;ncy;&amp;dcy;&amp;iecy;&amp;jcy;&amp;tscy;&amp;ycy; &amp;mcy;&amp;acy;&amp;jcy;&amp;yacy;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0" name="Picture 14" descr="&amp;Kcy;&amp;acy;&amp;rcy;&amp;tcy;&amp;icy;&amp;ncy;&amp;kcy;&amp;icy; &amp;pcy;&amp;ocy; &amp;zcy;&amp;acy;&amp;pcy;&amp;rcy;&amp;ocy;&amp;scy;&amp;ucy; &amp;icy;&amp;ncy;&amp;dcy;&amp;iecy;&amp;jcy;&amp;tscy;&amp;ycy; &amp;mcy;&amp;acy;&amp;jcy;&amp;yacy;"/>
          <p:cNvPicPr>
            <a:picLocks noChangeAspect="1" noChangeArrowheads="1"/>
          </p:cNvPicPr>
          <p:nvPr/>
        </p:nvPicPr>
        <p:blipFill>
          <a:blip r:embed="rId5" cstate="print"/>
          <a:srcRect l="6897" r="17241"/>
          <a:stretch>
            <a:fillRect/>
          </a:stretch>
        </p:blipFill>
        <p:spPr bwMode="auto">
          <a:xfrm>
            <a:off x="179512" y="116632"/>
            <a:ext cx="3168352" cy="2784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Бог Монтесума                      Ацтеки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4797152"/>
            <a:ext cx="3106688" cy="13290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 descr="&amp;Kcy;&amp;acy;&amp;rcy;&amp;tcy;&amp;icy;&amp;ncy;&amp;kcy;&amp;icy; &amp;pcy;&amp;ocy; &amp;zcy;&amp;acy;&amp;pcy;&amp;rcy;&amp;ocy;&amp;scy;&amp;ucy; &amp;acy;&amp;tscy;&amp;tcy;&amp;iecy;&amp;k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028" y="1556792"/>
            <a:ext cx="5042824" cy="3816424"/>
          </a:xfrm>
          <a:prstGeom prst="rect">
            <a:avLst/>
          </a:prstGeom>
          <a:noFill/>
        </p:spPr>
      </p:pic>
      <p:pic>
        <p:nvPicPr>
          <p:cNvPr id="1026" name="Picture 2" descr="http://territa.ru/_ph/17/2/829949771.jpg?1487648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384376" cy="478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Христофор </a:t>
            </a:r>
            <a:r>
              <a:rPr lang="ru-RU" b="1" dirty="0" err="1" smtClean="0">
                <a:solidFill>
                  <a:srgbClr val="C00000"/>
                </a:solidFill>
              </a:rPr>
              <a:t>Колубм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4077072"/>
            <a:ext cx="3682752" cy="20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700" name="Picture 4" descr="https://im0-tub-ua.yandex.net/i?id=d294fe3aa2fa807dd4300120ab690a0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73405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&amp;Kcy;&amp;acy;&amp;rcy;&amp;tcy;&amp;icy;&amp;ncy;&amp;kcy;&amp;icy; &amp;pcy;&amp;ocy; &amp;zcy;&amp;acy;&amp;pcy;&amp;rcy;&amp;ocy;&amp;scy;&amp;ucy; &amp;kcy;&amp;ocy;&amp;lcy;&amp;ucy;&amp;mcy;&amp;b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545319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577064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nastasiaScript" pitchFamily="2" charset="0"/>
              </a:rPr>
              <a:t>Кортес      Анна Австрийская  </a:t>
            </a:r>
            <a:endParaRPr lang="ru-RU" sz="5400" b="1" dirty="0">
              <a:latin typeface="Anastasia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3861048"/>
            <a:ext cx="3898776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&amp;Kcy;&amp;acy;&amp;rcy;&amp;tcy;&amp;icy;&amp;ncy;&amp;kcy;&amp;icy; &amp;pcy;&amp;ocy; &amp;zcy;&amp;acy;&amp;pcy;&amp;rcy;&amp;ocy;&amp;scy;&amp;ucy; &amp;kcy;&amp;ocy;&amp;rcy;&amp;tcy;&amp;ie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881608" cy="3623627"/>
          </a:xfrm>
          <a:prstGeom prst="rect">
            <a:avLst/>
          </a:prstGeom>
          <a:noFill/>
        </p:spPr>
      </p:pic>
      <p:sp>
        <p:nvSpPr>
          <p:cNvPr id="24580" name="AutoShape 4" descr="&amp;Kcy;&amp;acy;&amp;rcy;&amp;tcy;&amp;icy;&amp;ncy;&amp;kcy;&amp;icy; &amp;pcy;&amp;ocy; &amp;zcy;&amp;acy;&amp;pcy;&amp;rcy;&amp;ocy;&amp;scy;&amp;ucy; &amp;kcy;&amp;acy;&amp;kcy;&amp;acy;&amp;ocy; &amp;bcy;&amp;ocy;&amp;bcy;&amp;iukcy;"/>
          <p:cNvSpPr>
            <a:spLocks noChangeAspect="1" noChangeArrowheads="1"/>
          </p:cNvSpPr>
          <p:nvPr/>
        </p:nvSpPr>
        <p:spPr bwMode="auto">
          <a:xfrm>
            <a:off x="155575" y="-1485900"/>
            <a:ext cx="4762500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&amp;Kcy;&amp;acy;&amp;rcy;&amp;tcy;&amp;icy;&amp;ncy;&amp;kcy;&amp;icy; &amp;pcy;&amp;ocy; &amp;zcy;&amp;acy;&amp;pcy;&amp;rcy;&amp;ocy;&amp;scy;&amp;ucy; &amp;kcy;&amp;acy;&amp;kcy;&amp;acy;&amp;ocy; &amp;bcy;&amp;ocy;&amp;bcy;&amp;iukcy;"/>
          <p:cNvSpPr>
            <a:spLocks noChangeAspect="1" noChangeArrowheads="1"/>
          </p:cNvSpPr>
          <p:nvPr/>
        </p:nvSpPr>
        <p:spPr bwMode="auto">
          <a:xfrm>
            <a:off x="155574" y="-1485900"/>
            <a:ext cx="8808913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&amp;Kcy;&amp;acy;&amp;rcy;&amp;tcy;&amp;icy;&amp;ncy;&amp;kcy;&amp;icy; &amp;pcy;&amp;ocy; &amp;zcy;&amp;acy;&amp;pcy;&amp;rcy;&amp;ocy;&amp;scy;&amp;ucy; &amp;kcy;&amp;acy;&amp;kcy;&amp;acy;&amp;ocy; &amp;bcy;&amp;ocy;&amp;bcy;&amp;iukcy;"/>
          <p:cNvSpPr>
            <a:spLocks noChangeAspect="1" noChangeArrowheads="1"/>
          </p:cNvSpPr>
          <p:nvPr/>
        </p:nvSpPr>
        <p:spPr bwMode="auto">
          <a:xfrm>
            <a:off x="155575" y="-2087563"/>
            <a:ext cx="54673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&amp;Kcy;&amp;acy;&amp;rcy;&amp;tcy;&amp;icy;&amp;ncy;&amp;kcy;&amp;icy; &amp;pcy;&amp;ocy; &amp;zcy;&amp;acy;&amp;pcy;&amp;rcy;&amp;ocy;&amp;scy;&amp;ucy; &amp;kcy;&amp;acy;&amp;kcy;&amp;acy;&amp;ocy; &amp;bcy;&amp;ocy;&amp;bcy;&amp;iukcy;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&amp;Kcy;&amp;acy;&amp;rcy;&amp;tcy;&amp;icy;&amp;ncy;&amp;kcy;&amp;icy; &amp;pcy;&amp;ocy; &amp;zcy;&amp;acy;&amp;pcy;&amp;rcy;&amp;ocy;&amp;scy;&amp;ucy; &amp;kcy;&amp;acy;&amp;kcy;&amp;acy;&amp;ocy; &amp;bcy;&amp;ocy;&amp;bcy;&amp;iukcy;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://img0.liveinternet.ru/images/foto/c/1/apps/4/631/4631052_pieter_paul_rubens_1577-1640_v_anna_of_austria_queen_of_france_mother_of_king_louis_xiv.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487" y="1593561"/>
            <a:ext cx="3810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16216" y="3356992"/>
            <a:ext cx="2170584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anb-group.eu/images/images/property/spain/Spai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333" y="2996952"/>
            <a:ext cx="4721667" cy="3672408"/>
          </a:xfrm>
          <a:prstGeom prst="rect">
            <a:avLst/>
          </a:prstGeom>
          <a:noFill/>
        </p:spPr>
      </p:pic>
      <p:pic>
        <p:nvPicPr>
          <p:cNvPr id="30724" name="Picture 4" descr="https://im0-tub-ua.yandex.net/i?id=dc3e651b6eb8025e9a2d775b21d10832&amp;n=33&amp;h=215&amp;w=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248472" cy="2655296"/>
          </a:xfrm>
          <a:prstGeom prst="rect">
            <a:avLst/>
          </a:prstGeom>
          <a:noFill/>
        </p:spPr>
      </p:pic>
      <p:pic>
        <p:nvPicPr>
          <p:cNvPr id="30726" name="Picture 6" descr="https://im0-tub-ua.yandex.net/i?id=960f2f95842132b74c6a70217daf6acb&amp;n=33&amp;h=215&amp;w=1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3117779" cy="366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s://im0-tub-ua.yandex.net/i?id=a1d0cf7d7c1686752b8990b14cb62753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60648"/>
            <a:ext cx="3868663" cy="257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66</Words>
  <Application>Microsoft Office PowerPoint</Application>
  <PresentationFormat>Экран (4:3)</PresentationFormat>
  <Paragraphs>19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Свято Шоколаду</vt:lpstr>
      <vt:lpstr>"Життя – наче коробка з цукерками, ніколи не знаєш, що за сюрприз там прихований" -  х/ф "Форрест Гамп" "Нема шоколаду - нема сніданку"- Чарльз Діккенс Шоколад може зігріти серце будь-якої жінки!   </vt:lpstr>
      <vt:lpstr>Історична довідка</vt:lpstr>
      <vt:lpstr>          Ольмеки</vt:lpstr>
      <vt:lpstr>        Майя</vt:lpstr>
      <vt:lpstr>Бог Монтесума                      Ацтеки</vt:lpstr>
      <vt:lpstr>Христофор Колубм</vt:lpstr>
      <vt:lpstr>Кортес      Анна Австрийская  </vt:lpstr>
      <vt:lpstr>Слайд 9</vt:lpstr>
      <vt:lpstr>.</vt:lpstr>
      <vt:lpstr>Слайд 11</vt:lpstr>
      <vt:lpstr>фармацевт Анри Нестле.</vt:lpstr>
      <vt:lpstr>Какао боби</vt:lpstr>
      <vt:lpstr>Слайд 14</vt:lpstr>
      <vt:lpstr>Цікаві факти</vt:lpstr>
      <vt:lpstr>Слайд 16</vt:lpstr>
      <vt:lpstr>Слайд 17</vt:lpstr>
      <vt:lpstr>Слайд 18</vt:lpstr>
      <vt:lpstr>Слайд 19</vt:lpstr>
      <vt:lpstr>«Майстер Фуд» </vt:lpstr>
      <vt:lpstr>Хагі-Бой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Незвичайні види шоколаду  </vt:lpstr>
      <vt:lpstr>Слайд 34</vt:lpstr>
      <vt:lpstr>Слайд 35</vt:lpstr>
      <vt:lpstr>Слайд 36</vt:lpstr>
      <vt:lpstr>Шоколадна традиція Львова:  </vt:lpstr>
      <vt:lpstr>Слайд 38</vt:lpstr>
      <vt:lpstr>Слайд 39</vt:lpstr>
      <vt:lpstr>Слайд 40</vt:lpstr>
      <vt:lpstr>Музейні експозиції </vt:lpstr>
      <vt:lpstr>Слайд 42</vt:lpstr>
      <vt:lpstr>Слайд 43</vt:lpstr>
      <vt:lpstr>Виграй шоколадку </vt:lpstr>
      <vt:lpstr>Слайд 45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Учень</cp:lastModifiedBy>
  <cp:revision>74</cp:revision>
  <dcterms:created xsi:type="dcterms:W3CDTF">2017-03-14T11:54:43Z</dcterms:created>
  <dcterms:modified xsi:type="dcterms:W3CDTF">2017-11-17T07:49:40Z</dcterms:modified>
</cp:coreProperties>
</file>