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90" r:id="rId3"/>
    <p:sldId id="256" r:id="rId4"/>
    <p:sldId id="262" r:id="rId5"/>
    <p:sldId id="257" r:id="rId6"/>
    <p:sldId id="266" r:id="rId7"/>
    <p:sldId id="267" r:id="rId8"/>
    <p:sldId id="271" r:id="rId9"/>
    <p:sldId id="272" r:id="rId10"/>
    <p:sldId id="273" r:id="rId11"/>
    <p:sldId id="274" r:id="rId12"/>
    <p:sldId id="275" r:id="rId13"/>
    <p:sldId id="293" r:id="rId14"/>
    <p:sldId id="280" r:id="rId15"/>
    <p:sldId id="283" r:id="rId16"/>
    <p:sldId id="299" r:id="rId17"/>
    <p:sldId id="286" r:id="rId18"/>
  </p:sldIdLst>
  <p:sldSz cx="10440988" cy="7380288"/>
  <p:notesSz cx="7105650" cy="10239375"/>
  <p:defaultTextStyle>
    <a:defPPr>
      <a:defRPr lang="en-US"/>
    </a:defPPr>
    <a:lvl1pPr marL="0" algn="l" defTabSz="989564" rtl="0" latinLnBrk="0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94782" algn="l" defTabSz="989564" rtl="0" latinLnBrk="0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89564" algn="l" defTabSz="989564" rtl="0" latinLnBrk="0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84346" algn="l" defTabSz="989564" rtl="0" latinLnBrk="0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79127" algn="l" defTabSz="989564" rtl="0" latinLnBrk="0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73909" algn="l" defTabSz="989564" rtl="0" latinLnBrk="0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968691" algn="l" defTabSz="989564" rtl="0" latinLnBrk="0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463473" algn="l" defTabSz="989564" rtl="0" latinLnBrk="0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958255" algn="l" defTabSz="989564" rtl="0" latinLnBrk="0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368" y="-84"/>
      </p:cViewPr>
      <p:guideLst>
        <p:guide orient="horz" pos="2325"/>
        <p:guide pos="328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3075" y="2292676"/>
            <a:ext cx="8874841" cy="158197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6148" y="4182164"/>
            <a:ext cx="7308693" cy="188607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4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9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43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79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3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68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3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582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69717" y="295556"/>
            <a:ext cx="2349222" cy="6297163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2051" y="295556"/>
            <a:ext cx="6873650" cy="6297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4767" y="4742521"/>
            <a:ext cx="8874841" cy="1465807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4767" y="3128081"/>
            <a:ext cx="8874841" cy="1614438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478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8956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8434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7912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7390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686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6347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582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2049" y="1722067"/>
            <a:ext cx="4611436" cy="4870649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07504" y="1722067"/>
            <a:ext cx="4611436" cy="4870649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2051" y="1652024"/>
            <a:ext cx="4613250" cy="688484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4782" indent="0">
              <a:buNone/>
              <a:defRPr sz="2200" b="1"/>
            </a:lvl2pPr>
            <a:lvl3pPr marL="989564" indent="0">
              <a:buNone/>
              <a:defRPr sz="1900" b="1"/>
            </a:lvl3pPr>
            <a:lvl4pPr marL="1484346" indent="0">
              <a:buNone/>
              <a:defRPr sz="1700" b="1"/>
            </a:lvl4pPr>
            <a:lvl5pPr marL="1979127" indent="0">
              <a:buNone/>
              <a:defRPr sz="1700" b="1"/>
            </a:lvl5pPr>
            <a:lvl6pPr marL="2473909" indent="0">
              <a:buNone/>
              <a:defRPr sz="1700" b="1"/>
            </a:lvl6pPr>
            <a:lvl7pPr marL="2968691" indent="0">
              <a:buNone/>
              <a:defRPr sz="1700" b="1"/>
            </a:lvl7pPr>
            <a:lvl8pPr marL="3463473" indent="0">
              <a:buNone/>
              <a:defRPr sz="1700" b="1"/>
            </a:lvl8pPr>
            <a:lvl9pPr marL="3958255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051" y="2340508"/>
            <a:ext cx="4613250" cy="425220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03878" y="1652024"/>
            <a:ext cx="4615062" cy="688484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4782" indent="0">
              <a:buNone/>
              <a:defRPr sz="2200" b="1"/>
            </a:lvl2pPr>
            <a:lvl3pPr marL="989564" indent="0">
              <a:buNone/>
              <a:defRPr sz="1900" b="1"/>
            </a:lvl3pPr>
            <a:lvl4pPr marL="1484346" indent="0">
              <a:buNone/>
              <a:defRPr sz="1700" b="1"/>
            </a:lvl4pPr>
            <a:lvl5pPr marL="1979127" indent="0">
              <a:buNone/>
              <a:defRPr sz="1700" b="1"/>
            </a:lvl5pPr>
            <a:lvl6pPr marL="2473909" indent="0">
              <a:buNone/>
              <a:defRPr sz="1700" b="1"/>
            </a:lvl6pPr>
            <a:lvl7pPr marL="2968691" indent="0">
              <a:buNone/>
              <a:defRPr sz="1700" b="1"/>
            </a:lvl7pPr>
            <a:lvl8pPr marL="3463473" indent="0">
              <a:buNone/>
              <a:defRPr sz="1700" b="1"/>
            </a:lvl8pPr>
            <a:lvl9pPr marL="3958255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03878" y="2340508"/>
            <a:ext cx="4615062" cy="425220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050" y="293846"/>
            <a:ext cx="3435013" cy="1250549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2137" y="293847"/>
            <a:ext cx="5836802" cy="629887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2050" y="1544394"/>
            <a:ext cx="3435013" cy="5048322"/>
          </a:xfrm>
        </p:spPr>
        <p:txBody>
          <a:bodyPr/>
          <a:lstStyle>
            <a:lvl1pPr marL="0" indent="0">
              <a:buNone/>
              <a:defRPr sz="1500"/>
            </a:lvl1pPr>
            <a:lvl2pPr marL="494782" indent="0">
              <a:buNone/>
              <a:defRPr sz="1300"/>
            </a:lvl2pPr>
            <a:lvl3pPr marL="989564" indent="0">
              <a:buNone/>
              <a:defRPr sz="1100"/>
            </a:lvl3pPr>
            <a:lvl4pPr marL="1484346" indent="0">
              <a:buNone/>
              <a:defRPr sz="1000"/>
            </a:lvl4pPr>
            <a:lvl5pPr marL="1979127" indent="0">
              <a:buNone/>
              <a:defRPr sz="1000"/>
            </a:lvl5pPr>
            <a:lvl6pPr marL="2473909" indent="0">
              <a:buNone/>
              <a:defRPr sz="1000"/>
            </a:lvl6pPr>
            <a:lvl7pPr marL="2968691" indent="0">
              <a:buNone/>
              <a:defRPr sz="1000"/>
            </a:lvl7pPr>
            <a:lvl8pPr marL="3463473" indent="0">
              <a:buNone/>
              <a:defRPr sz="1000"/>
            </a:lvl8pPr>
            <a:lvl9pPr marL="395825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6508" y="5166204"/>
            <a:ext cx="6264593" cy="609899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46508" y="659445"/>
            <a:ext cx="6264593" cy="4428173"/>
          </a:xfrm>
        </p:spPr>
        <p:txBody>
          <a:bodyPr/>
          <a:lstStyle>
            <a:lvl1pPr marL="0" indent="0">
              <a:buNone/>
              <a:defRPr sz="3500"/>
            </a:lvl1pPr>
            <a:lvl2pPr marL="494782" indent="0">
              <a:buNone/>
              <a:defRPr sz="3000"/>
            </a:lvl2pPr>
            <a:lvl3pPr marL="989564" indent="0">
              <a:buNone/>
              <a:defRPr sz="2600"/>
            </a:lvl3pPr>
            <a:lvl4pPr marL="1484346" indent="0">
              <a:buNone/>
              <a:defRPr sz="2200"/>
            </a:lvl4pPr>
            <a:lvl5pPr marL="1979127" indent="0">
              <a:buNone/>
              <a:defRPr sz="2200"/>
            </a:lvl5pPr>
            <a:lvl6pPr marL="2473909" indent="0">
              <a:buNone/>
              <a:defRPr sz="2200"/>
            </a:lvl6pPr>
            <a:lvl7pPr marL="2968691" indent="0">
              <a:buNone/>
              <a:defRPr sz="2200"/>
            </a:lvl7pPr>
            <a:lvl8pPr marL="3463473" indent="0">
              <a:buNone/>
              <a:defRPr sz="2200"/>
            </a:lvl8pPr>
            <a:lvl9pPr marL="3958255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46508" y="5776103"/>
            <a:ext cx="6264593" cy="866159"/>
          </a:xfrm>
        </p:spPr>
        <p:txBody>
          <a:bodyPr/>
          <a:lstStyle>
            <a:lvl1pPr marL="0" indent="0">
              <a:buNone/>
              <a:defRPr sz="1500"/>
            </a:lvl1pPr>
            <a:lvl2pPr marL="494782" indent="0">
              <a:buNone/>
              <a:defRPr sz="1300"/>
            </a:lvl2pPr>
            <a:lvl3pPr marL="989564" indent="0">
              <a:buNone/>
              <a:defRPr sz="1100"/>
            </a:lvl3pPr>
            <a:lvl4pPr marL="1484346" indent="0">
              <a:buNone/>
              <a:defRPr sz="1000"/>
            </a:lvl4pPr>
            <a:lvl5pPr marL="1979127" indent="0">
              <a:buNone/>
              <a:defRPr sz="1000"/>
            </a:lvl5pPr>
            <a:lvl6pPr marL="2473909" indent="0">
              <a:buNone/>
              <a:defRPr sz="1000"/>
            </a:lvl6pPr>
            <a:lvl7pPr marL="2968691" indent="0">
              <a:buNone/>
              <a:defRPr sz="1000"/>
            </a:lvl7pPr>
            <a:lvl8pPr marL="3463473" indent="0">
              <a:buNone/>
              <a:defRPr sz="1000"/>
            </a:lvl8pPr>
            <a:lvl9pPr marL="395825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2051" y="295554"/>
            <a:ext cx="9396890" cy="1230048"/>
          </a:xfrm>
          <a:prstGeom prst="rect">
            <a:avLst/>
          </a:prstGeom>
        </p:spPr>
        <p:txBody>
          <a:bodyPr vert="horz" lIns="98956" tIns="49478" rIns="98956" bIns="4947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2051" y="1722067"/>
            <a:ext cx="9396890" cy="4870649"/>
          </a:xfrm>
          <a:prstGeom prst="rect">
            <a:avLst/>
          </a:prstGeom>
        </p:spPr>
        <p:txBody>
          <a:bodyPr vert="horz" lIns="98956" tIns="49478" rIns="98956" bIns="4947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2052" y="6840434"/>
            <a:ext cx="2436230" cy="392932"/>
          </a:xfrm>
          <a:prstGeom prst="rect">
            <a:avLst/>
          </a:prstGeom>
        </p:spPr>
        <p:txBody>
          <a:bodyPr vert="horz" lIns="98956" tIns="49478" rIns="98956" bIns="49478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67340" y="6840434"/>
            <a:ext cx="3306312" cy="392932"/>
          </a:xfrm>
          <a:prstGeom prst="rect">
            <a:avLst/>
          </a:prstGeom>
        </p:spPr>
        <p:txBody>
          <a:bodyPr vert="horz" lIns="98956" tIns="49478" rIns="98956" bIns="49478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82710" y="6840434"/>
            <a:ext cx="2436230" cy="392932"/>
          </a:xfrm>
          <a:prstGeom prst="rect">
            <a:avLst/>
          </a:prstGeom>
        </p:spPr>
        <p:txBody>
          <a:bodyPr vert="horz" lIns="98956" tIns="49478" rIns="98956" bIns="49478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89564" rtl="0" latinLnBrk="0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086" indent="-371086" algn="l" defTabSz="989564" rtl="0" latinLnBrk="0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4020" indent="-309239" algn="l" defTabSz="989564" rtl="0" latinLnBrk="0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36955" indent="-247391" algn="l" defTabSz="989564" rtl="0" latinLnBrk="0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1736" indent="-247391" algn="l" defTabSz="989564" rtl="0" latinLnBrk="0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26518" indent="-247391" algn="l" defTabSz="989564" rtl="0" latinLnBrk="0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300" indent="-247391" algn="l" defTabSz="989564" rtl="0" latinLnBrk="0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16082" indent="-247391" algn="l" defTabSz="989564" rtl="0" latinLnBrk="0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10864" indent="-247391" algn="l" defTabSz="989564" rtl="0" latinLnBrk="0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05646" indent="-247391" algn="l" defTabSz="989564" rtl="0" latinLnBrk="0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89564" rtl="0" latinLnBrk="0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94782" algn="l" defTabSz="989564" rtl="0" latinLnBrk="0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89564" algn="l" defTabSz="989564" rtl="0" latinLnBrk="0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84346" algn="l" defTabSz="989564" rtl="0" latinLnBrk="0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79127" algn="l" defTabSz="989564" rtl="0" latinLnBrk="0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73909" algn="l" defTabSz="989564" rtl="0" latinLnBrk="0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691" algn="l" defTabSz="989564" rtl="0" latinLnBrk="0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63473" algn="l" defTabSz="989564" rtl="0" latinLnBrk="0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58255" algn="l" defTabSz="989564" rtl="0" latinLnBrk="0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6066" y="984038"/>
            <a:ext cx="9048857" cy="5639900"/>
          </a:xfrm>
          <a:prstGeom prst="rect">
            <a:avLst/>
          </a:prstGeom>
        </p:spPr>
        <p:txBody>
          <a:bodyPr wrap="square" lIns="98956" tIns="49478" rIns="98956" bIns="49478">
            <a:spAutoFit/>
          </a:bodyPr>
          <a:lstStyle/>
          <a:p>
            <a:pPr algn="ctr"/>
            <a:r>
              <a:rPr lang="ru-RU" sz="7800" dirty="0" smtClean="0">
                <a:latin typeface="Times New Roman" pitchFamily="18" charset="0"/>
                <a:cs typeface="Times New Roman" pitchFamily="18" charset="0"/>
              </a:rPr>
              <a:t>Наука </a:t>
            </a:r>
            <a:r>
              <a:rPr lang="ru-RU" sz="7800" dirty="0" err="1" smtClean="0">
                <a:latin typeface="Times New Roman" pitchFamily="18" charset="0"/>
                <a:cs typeface="Times New Roman" pitchFamily="18" charset="0"/>
              </a:rPr>
              <a:t>виграє</a:t>
            </a:r>
            <a:r>
              <a:rPr lang="ru-RU" sz="7800" dirty="0" smtClean="0">
                <a:latin typeface="Times New Roman" pitchFamily="18" charset="0"/>
                <a:cs typeface="Times New Roman" pitchFamily="18" charset="0"/>
              </a:rPr>
              <a:t>, коли </a:t>
            </a:r>
            <a:r>
              <a:rPr lang="ru-RU" sz="78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7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800" dirty="0" err="1" smtClean="0">
                <a:latin typeface="Times New Roman" pitchFamily="18" charset="0"/>
                <a:cs typeface="Times New Roman" pitchFamily="18" charset="0"/>
              </a:rPr>
              <a:t>крила</a:t>
            </a:r>
            <a:r>
              <a:rPr lang="ru-RU" sz="7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800" dirty="0" err="1" smtClean="0">
                <a:latin typeface="Times New Roman" pitchFamily="18" charset="0"/>
                <a:cs typeface="Times New Roman" pitchFamily="18" charset="0"/>
              </a:rPr>
              <a:t>розковані</a:t>
            </a:r>
            <a:r>
              <a:rPr lang="ru-RU" sz="7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800" dirty="0" err="1" smtClean="0">
                <a:latin typeface="Times New Roman" pitchFamily="18" charset="0"/>
                <a:cs typeface="Times New Roman" pitchFamily="18" charset="0"/>
              </a:rPr>
              <a:t>фантазією</a:t>
            </a:r>
            <a:r>
              <a:rPr lang="ru-RU" sz="7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7800" dirty="0" smtClean="0">
                <a:latin typeface="Times New Roman" pitchFamily="18" charset="0"/>
                <a:cs typeface="Times New Roman" pitchFamily="18" charset="0"/>
              </a:rPr>
              <a:t>М. Фарадей</a:t>
            </a:r>
            <a:endParaRPr lang="uk-UA" sz="7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609057" y="656027"/>
            <a:ext cx="9048857" cy="6040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56" tIns="49478" rIns="98956" bIns="49478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58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Нещастя фізики в тому, що її фундамент ніяк не досягне дна абсолютної істини.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uk-UA" sz="5800" dirty="0" smtClean="0"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58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Георгій Александров</a:t>
            </a:r>
            <a:endParaRPr lang="uk-UA" sz="1300" dirty="0" smtClean="0">
              <a:latin typeface="Palatino Linotype" pitchFamily="18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uk-UA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6066" y="984039"/>
            <a:ext cx="9048857" cy="5101292"/>
          </a:xfrm>
          <a:prstGeom prst="rect">
            <a:avLst/>
          </a:prstGeom>
        </p:spPr>
        <p:txBody>
          <a:bodyPr wrap="square" lIns="98956" tIns="49478" rIns="98956" bIns="49478">
            <a:spAutoFit/>
          </a:bodyPr>
          <a:lstStyle/>
          <a:p>
            <a:pPr algn="ctr"/>
            <a:r>
              <a:rPr lang="ru-RU" sz="6500" dirty="0" smtClean="0">
                <a:latin typeface="Palatino Linotype" pitchFamily="18" charset="0"/>
              </a:rPr>
              <a:t>Науки </a:t>
            </a:r>
            <a:r>
              <a:rPr lang="ru-RU" sz="6500" dirty="0" err="1" smtClean="0">
                <a:latin typeface="Palatino Linotype" pitchFamily="18" charset="0"/>
              </a:rPr>
              <a:t>поділяються</a:t>
            </a:r>
            <a:r>
              <a:rPr lang="ru-RU" sz="6500" dirty="0" smtClean="0">
                <a:latin typeface="Palatino Linotype" pitchFamily="18" charset="0"/>
              </a:rPr>
              <a:t> на </a:t>
            </a:r>
            <a:r>
              <a:rPr lang="ru-RU" sz="6500" dirty="0" err="1" smtClean="0">
                <a:latin typeface="Palatino Linotype" pitchFamily="18" charset="0"/>
              </a:rPr>
              <a:t>дві</a:t>
            </a:r>
            <a:r>
              <a:rPr lang="ru-RU" sz="6500" dirty="0" smtClean="0">
                <a:latin typeface="Palatino Linotype" pitchFamily="18" charset="0"/>
              </a:rPr>
              <a:t> </a:t>
            </a:r>
            <a:r>
              <a:rPr lang="ru-RU" sz="6500" dirty="0" err="1" smtClean="0">
                <a:latin typeface="Palatino Linotype" pitchFamily="18" charset="0"/>
              </a:rPr>
              <a:t>групи</a:t>
            </a:r>
            <a:r>
              <a:rPr lang="ru-RU" sz="6500" dirty="0" smtClean="0">
                <a:latin typeface="Palatino Linotype" pitchFamily="18" charset="0"/>
              </a:rPr>
              <a:t>: </a:t>
            </a:r>
            <a:r>
              <a:rPr lang="ru-RU" sz="6500" dirty="0" err="1" smtClean="0">
                <a:latin typeface="Palatino Linotype" pitchFamily="18" charset="0"/>
              </a:rPr>
              <a:t>на</a:t>
            </a:r>
            <a:r>
              <a:rPr lang="ru-RU" sz="6500" dirty="0" smtClean="0">
                <a:latin typeface="Palatino Linotype" pitchFamily="18" charset="0"/>
              </a:rPr>
              <a:t> </a:t>
            </a:r>
            <a:r>
              <a:rPr lang="ru-RU" sz="6500" dirty="0" err="1" smtClean="0">
                <a:latin typeface="Palatino Linotype" pitchFamily="18" charset="0"/>
              </a:rPr>
              <a:t>фізику</a:t>
            </a:r>
            <a:r>
              <a:rPr lang="ru-RU" sz="6500" dirty="0" smtClean="0">
                <a:latin typeface="Palatino Linotype" pitchFamily="18" charset="0"/>
              </a:rPr>
              <a:t> </a:t>
            </a:r>
            <a:r>
              <a:rPr lang="ru-RU" sz="6500" dirty="0" err="1" smtClean="0">
                <a:latin typeface="Palatino Linotype" pitchFamily="18" charset="0"/>
              </a:rPr>
              <a:t>і</a:t>
            </a:r>
            <a:r>
              <a:rPr lang="ru-RU" sz="6500" dirty="0" smtClean="0">
                <a:latin typeface="Palatino Linotype" pitchFamily="18" charset="0"/>
              </a:rPr>
              <a:t> </a:t>
            </a:r>
            <a:r>
              <a:rPr lang="ru-RU" sz="6500" dirty="0" err="1" smtClean="0">
                <a:latin typeface="Palatino Linotype" pitchFamily="18" charset="0"/>
              </a:rPr>
              <a:t>збирання</a:t>
            </a:r>
            <a:r>
              <a:rPr lang="ru-RU" sz="6500" dirty="0" smtClean="0">
                <a:latin typeface="Palatino Linotype" pitchFamily="18" charset="0"/>
              </a:rPr>
              <a:t> марок.</a:t>
            </a:r>
          </a:p>
          <a:p>
            <a:pPr algn="r"/>
            <a:r>
              <a:rPr lang="ru-RU" sz="6500" dirty="0" smtClean="0">
                <a:latin typeface="Palatino Linotype" pitchFamily="18" charset="0"/>
              </a:rPr>
              <a:t/>
            </a:r>
            <a:br>
              <a:rPr lang="ru-RU" sz="6500" dirty="0" smtClean="0">
                <a:latin typeface="Palatino Linotype" pitchFamily="18" charset="0"/>
              </a:rPr>
            </a:br>
            <a:r>
              <a:rPr lang="ru-RU" sz="6500" dirty="0" err="1" smtClean="0">
                <a:latin typeface="Palatino Linotype" pitchFamily="18" charset="0"/>
              </a:rPr>
              <a:t>Ернест</a:t>
            </a:r>
            <a:r>
              <a:rPr lang="ru-RU" sz="6500" dirty="0" smtClean="0">
                <a:latin typeface="Palatino Linotype" pitchFamily="18" charset="0"/>
              </a:rPr>
              <a:t>  Резерфорд</a:t>
            </a:r>
            <a:endParaRPr lang="ru-RU" sz="6500" dirty="0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6066" y="902035"/>
            <a:ext cx="9048857" cy="5562956"/>
          </a:xfrm>
          <a:prstGeom prst="rect">
            <a:avLst/>
          </a:prstGeom>
        </p:spPr>
        <p:txBody>
          <a:bodyPr wrap="square" lIns="98956" tIns="49478" rIns="98956" bIns="49478">
            <a:spAutoFit/>
          </a:bodyPr>
          <a:lstStyle/>
          <a:p>
            <a:pPr algn="ctr"/>
            <a:r>
              <a:rPr lang="ru-RU" sz="7100" dirty="0" err="1" smtClean="0">
                <a:latin typeface="Palatino Linotype" pitchFamily="18" charset="0"/>
              </a:rPr>
              <a:t>Фізика</a:t>
            </a:r>
            <a:r>
              <a:rPr lang="ru-RU" sz="7100" dirty="0" smtClean="0">
                <a:latin typeface="Palatino Linotype" pitchFamily="18" charset="0"/>
              </a:rPr>
              <a:t> - </a:t>
            </a:r>
            <a:r>
              <a:rPr lang="ru-RU" sz="7100" dirty="0" err="1" smtClean="0">
                <a:latin typeface="Palatino Linotype" pitchFamily="18" charset="0"/>
              </a:rPr>
              <a:t>це</a:t>
            </a:r>
            <a:r>
              <a:rPr lang="ru-RU" sz="7100" dirty="0" smtClean="0">
                <a:latin typeface="Palatino Linotype" pitchFamily="18" charset="0"/>
              </a:rPr>
              <a:t> </a:t>
            </a:r>
            <a:r>
              <a:rPr lang="ru-RU" sz="7100" dirty="0" err="1" smtClean="0">
                <a:latin typeface="Palatino Linotype" pitchFamily="18" charset="0"/>
              </a:rPr>
              <a:t>заняття</a:t>
            </a:r>
            <a:r>
              <a:rPr lang="ru-RU" sz="7100" dirty="0" smtClean="0">
                <a:latin typeface="Palatino Linotype" pitchFamily="18" charset="0"/>
              </a:rPr>
              <a:t> для </a:t>
            </a:r>
            <a:r>
              <a:rPr lang="ru-RU" sz="7100" dirty="0" err="1" smtClean="0">
                <a:latin typeface="Palatino Linotype" pitchFamily="18" charset="0"/>
              </a:rPr>
              <a:t>веселих</a:t>
            </a:r>
            <a:r>
              <a:rPr lang="ru-RU" sz="7100" dirty="0" smtClean="0">
                <a:latin typeface="Palatino Linotype" pitchFamily="18" charset="0"/>
              </a:rPr>
              <a:t> </a:t>
            </a:r>
            <a:r>
              <a:rPr lang="ru-RU" sz="7100" dirty="0" err="1" smtClean="0">
                <a:latin typeface="Palatino Linotype" pitchFamily="18" charset="0"/>
              </a:rPr>
              <a:t>і</a:t>
            </a:r>
            <a:r>
              <a:rPr lang="ru-RU" sz="7100" dirty="0" smtClean="0">
                <a:latin typeface="Palatino Linotype" pitchFamily="18" charset="0"/>
              </a:rPr>
              <a:t> </a:t>
            </a:r>
            <a:r>
              <a:rPr lang="ru-RU" sz="7100" dirty="0" err="1" smtClean="0">
                <a:latin typeface="Palatino Linotype" pitchFamily="18" charset="0"/>
              </a:rPr>
              <a:t>дотепних</a:t>
            </a:r>
            <a:r>
              <a:rPr lang="ru-RU" sz="7100" dirty="0" smtClean="0">
                <a:latin typeface="Palatino Linotype" pitchFamily="18" charset="0"/>
              </a:rPr>
              <a:t> людей.</a:t>
            </a:r>
          </a:p>
          <a:p>
            <a:endParaRPr lang="ru-RU" sz="7100" dirty="0" smtClean="0">
              <a:latin typeface="Palatino Linotype" pitchFamily="18" charset="0"/>
            </a:endParaRPr>
          </a:p>
          <a:p>
            <a:pPr algn="r"/>
            <a:r>
              <a:rPr lang="ru-RU" sz="7100" dirty="0" smtClean="0">
                <a:latin typeface="Palatino Linotype" pitchFamily="18" charset="0"/>
              </a:rPr>
              <a:t>Петро </a:t>
            </a:r>
            <a:r>
              <a:rPr lang="ru-RU" sz="7100" dirty="0" err="1" smtClean="0">
                <a:latin typeface="Palatino Linotype" pitchFamily="18" charset="0"/>
              </a:rPr>
              <a:t>Капіца</a:t>
            </a:r>
            <a:endParaRPr lang="ru-RU" sz="7100" dirty="0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6066" y="984042"/>
            <a:ext cx="9048857" cy="5424457"/>
          </a:xfrm>
          <a:prstGeom prst="rect">
            <a:avLst/>
          </a:prstGeom>
        </p:spPr>
        <p:txBody>
          <a:bodyPr wrap="square" lIns="98956" tIns="49478" rIns="98956" bIns="49478">
            <a:spAutoFit/>
          </a:bodyPr>
          <a:lstStyle/>
          <a:p>
            <a:pPr algn="ctr"/>
            <a:r>
              <a:rPr lang="ru-RU" sz="71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7100" dirty="0" err="1" smtClean="0">
                <a:latin typeface="Times New Roman" pitchFamily="18" charset="0"/>
                <a:cs typeface="Times New Roman" pitchFamily="18" charset="0"/>
              </a:rPr>
              <a:t>вивченні</a:t>
            </a:r>
            <a:r>
              <a:rPr lang="ru-RU" sz="7100" dirty="0" smtClean="0">
                <a:latin typeface="Times New Roman" pitchFamily="18" charset="0"/>
                <a:cs typeface="Times New Roman" pitchFamily="18" charset="0"/>
              </a:rPr>
              <a:t> наук </a:t>
            </a:r>
            <a:r>
              <a:rPr lang="ru-RU" sz="7100" dirty="0" err="1" smtClean="0">
                <a:latin typeface="Times New Roman" pitchFamily="18" charset="0"/>
                <a:cs typeface="Times New Roman" pitchFamily="18" charset="0"/>
              </a:rPr>
              <a:t>приклади</a:t>
            </a:r>
            <a:r>
              <a:rPr lang="ru-RU" sz="7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100" dirty="0" err="1" smtClean="0">
                <a:latin typeface="Times New Roman" pitchFamily="18" charset="0"/>
                <a:cs typeface="Times New Roman" pitchFamily="18" charset="0"/>
              </a:rPr>
              <a:t>корисніші</a:t>
            </a:r>
            <a:r>
              <a:rPr lang="ru-RU" sz="7100" dirty="0" smtClean="0">
                <a:latin typeface="Times New Roman" pitchFamily="18" charset="0"/>
                <a:cs typeface="Times New Roman" pitchFamily="18" charset="0"/>
              </a:rPr>
              <a:t> за правила . </a:t>
            </a:r>
          </a:p>
          <a:p>
            <a:pPr algn="r"/>
            <a:endParaRPr lang="ru-RU" sz="43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7100" b="1" dirty="0" err="1" smtClean="0">
                <a:latin typeface="Times New Roman" pitchFamily="18" charset="0"/>
                <a:cs typeface="Times New Roman" pitchFamily="18" charset="0"/>
              </a:rPr>
              <a:t>Ісаак</a:t>
            </a:r>
            <a:r>
              <a:rPr lang="ru-RU" sz="7100" b="1" dirty="0" smtClean="0">
                <a:latin typeface="Times New Roman" pitchFamily="18" charset="0"/>
                <a:cs typeface="Times New Roman" pitchFamily="18" charset="0"/>
              </a:rPr>
              <a:t> Ньютон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4694" y="1023144"/>
            <a:ext cx="9048857" cy="5162847"/>
          </a:xfrm>
          <a:prstGeom prst="rect">
            <a:avLst/>
          </a:prstGeom>
        </p:spPr>
        <p:txBody>
          <a:bodyPr wrap="square" lIns="98956" tIns="49478" rIns="98956" bIns="49478">
            <a:spAutoFit/>
          </a:bodyPr>
          <a:lstStyle/>
          <a:p>
            <a:pPr algn="ctr"/>
            <a:r>
              <a:rPr lang="uk-UA" sz="5800" dirty="0" smtClean="0">
                <a:latin typeface="Palatino Linotype" pitchFamily="18" charset="0"/>
              </a:rPr>
              <a:t>Чим людина розумніша і добріша, тим більше вона помічає доброти в інших.</a:t>
            </a:r>
          </a:p>
          <a:p>
            <a:pPr algn="r"/>
            <a:endParaRPr lang="uk-UA" sz="3900" dirty="0" smtClean="0">
              <a:latin typeface="Palatino Linotype" pitchFamily="18" charset="0"/>
            </a:endParaRPr>
          </a:p>
          <a:p>
            <a:pPr algn="r"/>
            <a:r>
              <a:rPr lang="uk-UA" sz="5800" dirty="0" smtClean="0">
                <a:latin typeface="Palatino Linotype" pitchFamily="18" charset="0"/>
              </a:rPr>
              <a:t> </a:t>
            </a:r>
            <a:r>
              <a:rPr lang="uk-UA" sz="5800" dirty="0" err="1" smtClean="0">
                <a:latin typeface="Palatino Linotype" pitchFamily="18" charset="0"/>
              </a:rPr>
              <a:t>Блез</a:t>
            </a:r>
            <a:r>
              <a:rPr lang="uk-UA" sz="5800" dirty="0" smtClean="0">
                <a:latin typeface="Palatino Linotype" pitchFamily="18" charset="0"/>
              </a:rPr>
              <a:t> Паскаль</a:t>
            </a:r>
            <a:endParaRPr lang="uk-UA" sz="4800" dirty="0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6067" y="984039"/>
            <a:ext cx="9222873" cy="5562956"/>
          </a:xfrm>
          <a:prstGeom prst="rect">
            <a:avLst/>
          </a:prstGeom>
        </p:spPr>
        <p:txBody>
          <a:bodyPr wrap="square" lIns="98956" tIns="49478" rIns="98956" bIns="49478">
            <a:spAutoFit/>
          </a:bodyPr>
          <a:lstStyle/>
          <a:p>
            <a:pPr algn="ctr"/>
            <a:r>
              <a:rPr lang="ru-RU" sz="7800" dirty="0" err="1" smtClean="0">
                <a:latin typeface="Times New Roman" pitchFamily="18" charset="0"/>
                <a:cs typeface="Times New Roman" pitchFamily="18" charset="0"/>
              </a:rPr>
              <a:t>Дві</a:t>
            </a:r>
            <a:r>
              <a:rPr lang="ru-RU" sz="7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800" dirty="0" err="1" smtClean="0">
                <a:latin typeface="Times New Roman" pitchFamily="18" charset="0"/>
                <a:cs typeface="Times New Roman" pitchFamily="18" charset="0"/>
              </a:rPr>
              <a:t>істини</a:t>
            </a:r>
            <a:r>
              <a:rPr lang="ru-RU" sz="78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7800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7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800" dirty="0" err="1" smtClean="0">
                <a:latin typeface="Times New Roman" pitchFamily="18" charset="0"/>
                <a:cs typeface="Times New Roman" pitchFamily="18" charset="0"/>
              </a:rPr>
              <a:t>суперечити</a:t>
            </a:r>
            <a:r>
              <a:rPr lang="ru-RU" sz="7800" dirty="0" smtClean="0">
                <a:latin typeface="Times New Roman" pitchFamily="18" charset="0"/>
                <a:cs typeface="Times New Roman" pitchFamily="18" charset="0"/>
              </a:rPr>
              <a:t> одна </a:t>
            </a:r>
            <a:r>
              <a:rPr lang="ru-RU" sz="7800" dirty="0" err="1" smtClean="0">
                <a:latin typeface="Times New Roman" pitchFamily="18" charset="0"/>
                <a:cs typeface="Times New Roman" pitchFamily="18" charset="0"/>
              </a:rPr>
              <a:t>одній</a:t>
            </a:r>
            <a:r>
              <a:rPr lang="ru-RU" sz="7800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endParaRPr lang="ru-RU" sz="43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7800" b="1" dirty="0" err="1" smtClean="0">
                <a:latin typeface="Times New Roman" pitchFamily="18" charset="0"/>
                <a:cs typeface="Times New Roman" pitchFamily="18" charset="0"/>
              </a:rPr>
              <a:t>Галілео</a:t>
            </a:r>
            <a:r>
              <a:rPr lang="ru-RU" sz="7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7800" b="1" dirty="0" err="1" smtClean="0">
                <a:latin typeface="Times New Roman" pitchFamily="18" charset="0"/>
                <a:cs typeface="Times New Roman" pitchFamily="18" charset="0"/>
              </a:rPr>
              <a:t>Галілей</a:t>
            </a:r>
            <a:endParaRPr lang="uk-UA" sz="7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3075" y="1148048"/>
            <a:ext cx="8961847" cy="4531905"/>
          </a:xfrm>
          <a:prstGeom prst="rect">
            <a:avLst/>
          </a:prstGeom>
        </p:spPr>
        <p:txBody>
          <a:bodyPr wrap="square" lIns="98956" tIns="49478" rIns="98956" bIns="49478">
            <a:spAutoFit/>
          </a:bodyPr>
          <a:lstStyle/>
          <a:p>
            <a:pPr algn="ctr"/>
            <a:r>
              <a:rPr lang="uk-UA" sz="8700" dirty="0" smtClean="0">
                <a:latin typeface="Times New Roman" pitchFamily="18" charset="0"/>
                <a:cs typeface="Times New Roman" pitchFamily="18" charset="0"/>
              </a:rPr>
              <a:t>А все-таки </a:t>
            </a:r>
          </a:p>
          <a:p>
            <a:pPr algn="ctr"/>
            <a:r>
              <a:rPr lang="uk-UA" sz="8700" dirty="0" smtClean="0">
                <a:latin typeface="Times New Roman" pitchFamily="18" charset="0"/>
                <a:cs typeface="Times New Roman" pitchFamily="18" charset="0"/>
              </a:rPr>
              <a:t>вона крутиться. </a:t>
            </a:r>
          </a:p>
          <a:p>
            <a:pPr algn="ctr"/>
            <a:endParaRPr lang="uk-UA" sz="43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uk-UA" sz="7100" b="1" dirty="0" smtClean="0">
                <a:latin typeface="Times New Roman" pitchFamily="18" charset="0"/>
                <a:cs typeface="Times New Roman" pitchFamily="18" charset="0"/>
              </a:rPr>
              <a:t>Галілео Галілей</a:t>
            </a:r>
            <a:r>
              <a:rPr lang="uk-UA" sz="1500" b="1" dirty="0" smtClean="0"/>
              <a:t> </a:t>
            </a:r>
            <a:endParaRPr lang="uk-UA" sz="15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6066" y="820035"/>
            <a:ext cx="9048857" cy="5578345"/>
          </a:xfrm>
          <a:prstGeom prst="rect">
            <a:avLst/>
          </a:prstGeom>
        </p:spPr>
        <p:txBody>
          <a:bodyPr wrap="square" lIns="98956" tIns="49478" rIns="98956" bIns="49478">
            <a:spAutoFit/>
          </a:bodyPr>
          <a:lstStyle/>
          <a:p>
            <a:pPr algn="ctr"/>
            <a:r>
              <a:rPr lang="ru-RU" sz="7800" dirty="0" smtClean="0">
                <a:latin typeface="Times New Roman" pitchFamily="18" charset="0"/>
                <a:cs typeface="Times New Roman" pitchFamily="18" charset="0"/>
              </a:rPr>
              <a:t>Дайте </a:t>
            </a:r>
            <a:r>
              <a:rPr lang="ru-RU" sz="7800" dirty="0" err="1" smtClean="0">
                <a:latin typeface="Times New Roman" pitchFamily="18" charset="0"/>
                <a:cs typeface="Times New Roman" pitchFamily="18" charset="0"/>
              </a:rPr>
              <a:t>мені</a:t>
            </a:r>
            <a:r>
              <a:rPr lang="ru-RU" sz="7800" dirty="0" smtClean="0">
                <a:latin typeface="Times New Roman" pitchFamily="18" charset="0"/>
                <a:cs typeface="Times New Roman" pitchFamily="18" charset="0"/>
              </a:rPr>
              <a:t> точку опори </a:t>
            </a:r>
            <a:r>
              <a:rPr lang="ru-RU" sz="7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7800" dirty="0" smtClean="0">
                <a:latin typeface="Times New Roman" pitchFamily="18" charset="0"/>
                <a:cs typeface="Times New Roman" pitchFamily="18" charset="0"/>
              </a:rPr>
              <a:t> я переверну Землю</a:t>
            </a:r>
          </a:p>
          <a:p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8700" b="1" dirty="0" err="1" smtClean="0">
                <a:latin typeface="Times New Roman" pitchFamily="18" charset="0"/>
                <a:cs typeface="Times New Roman" pitchFamily="18" charset="0"/>
              </a:rPr>
              <a:t>Архімед</a:t>
            </a:r>
            <a:r>
              <a:rPr lang="ru-RU" sz="87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8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9058" y="1148048"/>
            <a:ext cx="9135865" cy="5132069"/>
          </a:xfrm>
          <a:prstGeom prst="rect">
            <a:avLst/>
          </a:prstGeom>
        </p:spPr>
        <p:txBody>
          <a:bodyPr wrap="square" lIns="98956" tIns="49478" rIns="98956" bIns="49478">
            <a:spAutoFit/>
          </a:bodyPr>
          <a:lstStyle/>
          <a:p>
            <a:pPr algn="ctr"/>
            <a:r>
              <a:rPr lang="ru-RU" sz="7100" dirty="0" smtClean="0">
                <a:latin typeface="Times New Roman" pitchFamily="18" charset="0"/>
                <a:cs typeface="Times New Roman" pitchFamily="18" charset="0"/>
              </a:rPr>
              <a:t>Тепло </a:t>
            </a:r>
            <a:r>
              <a:rPr lang="ru-RU" sz="71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7100" dirty="0" smtClean="0">
                <a:latin typeface="Times New Roman" pitchFamily="18" charset="0"/>
                <a:cs typeface="Times New Roman" pitchFamily="18" charset="0"/>
              </a:rPr>
              <a:t> холод – </a:t>
            </a:r>
            <a:r>
              <a:rPr lang="ru-RU" sz="71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7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100" dirty="0" err="1" smtClean="0">
                <a:latin typeface="Times New Roman" pitchFamily="18" charset="0"/>
                <a:cs typeface="Times New Roman" pitchFamily="18" charset="0"/>
              </a:rPr>
              <a:t>дві</a:t>
            </a:r>
            <a:r>
              <a:rPr lang="ru-RU" sz="7100" dirty="0" smtClean="0">
                <a:latin typeface="Times New Roman" pitchFamily="18" charset="0"/>
                <a:cs typeface="Times New Roman" pitchFamily="18" charset="0"/>
              </a:rPr>
              <a:t> руки </a:t>
            </a:r>
            <a:r>
              <a:rPr lang="ru-RU" sz="7100" dirty="0" err="1" smtClean="0">
                <a:latin typeface="Times New Roman" pitchFamily="18" charset="0"/>
                <a:cs typeface="Times New Roman" pitchFamily="18" charset="0"/>
              </a:rPr>
              <a:t>природи</a:t>
            </a:r>
            <a:r>
              <a:rPr lang="ru-RU" sz="7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7100" dirty="0" err="1" smtClean="0">
                <a:latin typeface="Times New Roman" pitchFamily="18" charset="0"/>
                <a:cs typeface="Times New Roman" pitchFamily="18" charset="0"/>
              </a:rPr>
              <a:t>якими</a:t>
            </a:r>
            <a:r>
              <a:rPr lang="ru-RU" sz="7100" dirty="0" smtClean="0">
                <a:latin typeface="Times New Roman" pitchFamily="18" charset="0"/>
                <a:cs typeface="Times New Roman" pitchFamily="18" charset="0"/>
              </a:rPr>
              <a:t> вона </a:t>
            </a:r>
            <a:r>
              <a:rPr lang="ru-RU" sz="7100" dirty="0" err="1" smtClean="0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7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100" dirty="0" err="1" smtClean="0">
                <a:latin typeface="Times New Roman" pitchFamily="18" charset="0"/>
                <a:cs typeface="Times New Roman" pitchFamily="18" charset="0"/>
              </a:rPr>
              <a:t>майже</a:t>
            </a:r>
            <a:r>
              <a:rPr lang="ru-RU" sz="7100" dirty="0" smtClean="0">
                <a:latin typeface="Times New Roman" pitchFamily="18" charset="0"/>
                <a:cs typeface="Times New Roman" pitchFamily="18" charset="0"/>
              </a:rPr>
              <a:t> все.</a:t>
            </a:r>
            <a:r>
              <a:rPr lang="uk-UA" sz="71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uk-UA" sz="43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uk-UA" sz="7100" b="1" dirty="0" err="1" smtClean="0">
                <a:latin typeface="Times New Roman" pitchFamily="18" charset="0"/>
                <a:cs typeface="Times New Roman" pitchFamily="18" charset="0"/>
              </a:rPr>
              <a:t>Френсіс</a:t>
            </a:r>
            <a:r>
              <a:rPr lang="uk-UA" sz="7100" b="1" dirty="0" smtClean="0">
                <a:latin typeface="Times New Roman" pitchFamily="18" charset="0"/>
                <a:cs typeface="Times New Roman" pitchFamily="18" charset="0"/>
              </a:rPr>
              <a:t> Бекон</a:t>
            </a:r>
            <a:endParaRPr lang="uk-UA" sz="65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4016" y="1394054"/>
            <a:ext cx="9831931" cy="505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56" tIns="49478" rIns="98956" bIns="49478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 sz="3500" dirty="0" smtClean="0">
              <a:latin typeface="Arial" pitchFamily="34" charset="0"/>
              <a:cs typeface="Arial" pitchFamily="34" charset="0"/>
            </a:endParaRPr>
          </a:p>
          <a:p>
            <a:pPr marL="292059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4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ea typeface="Times New Roman" pitchFamily="18" charset="0"/>
                <a:cs typeface="Arial" pitchFamily="34" charset="0"/>
              </a:rPr>
              <a:t>У мене немає ніякого таланту – є лише наполегливість та допитливість. 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uk-UA" sz="4300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6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  <a:ea typeface="Times New Roman" pitchFamily="18" charset="0"/>
                <a:cs typeface="Arial" pitchFamily="34" charset="0"/>
              </a:rPr>
              <a:t>А. Ейнштейн</a:t>
            </a:r>
            <a:endParaRPr lang="uk-UA" sz="4300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uk-UA" sz="35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48035" y="1066044"/>
            <a:ext cx="9744922" cy="4193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56" tIns="49478" rIns="98956" bIns="49478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5200" b="1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Наука потрібна народу. Країна, яка її не розвиває, перетворюється в колонію.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uk-UA" sz="5200" dirty="0" smtClean="0">
              <a:latin typeface="Palatino Linotype" pitchFamily="18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5800" b="1" dirty="0" err="1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Фредерік</a:t>
            </a:r>
            <a:r>
              <a:rPr lang="uk-UA" sz="5800" b="1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 Жоліо-Кюрі</a:t>
            </a:r>
            <a:endParaRPr lang="uk-UA" sz="5800" dirty="0" smtClean="0">
              <a:latin typeface="Palatino Linotype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522051" y="1550309"/>
            <a:ext cx="9309881" cy="4885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56" tIns="49478" rIns="98956" bIns="49478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52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Не варто винаходити те, що не можна застосувати на практиці 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uk-UA" sz="5200" dirty="0" smtClean="0"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65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Томас Едісон</a:t>
            </a:r>
            <a:endParaRPr lang="uk-UA" sz="3000" dirty="0" smtClean="0">
              <a:latin typeface="Palatino Linotype" pitchFamily="18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uk-UA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609058" y="1066043"/>
            <a:ext cx="9135865" cy="5332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56" tIns="49478" rIns="98956" bIns="49478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4800" b="1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У всьому винен Ейнштейн. У 1905 році він заявив, що абсолютного спокою немає, і з тих пір його справді немає.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uk-UA" sz="4800" b="1" dirty="0" smtClean="0"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uk-UA" sz="5200" b="1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Стівен </a:t>
            </a:r>
            <a:r>
              <a:rPr lang="uk-UA" sz="5200" b="1" dirty="0" err="1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Лікок</a:t>
            </a:r>
            <a:endParaRPr lang="uk-UA" sz="5200" dirty="0" smtClean="0">
              <a:latin typeface="Palatino Linotype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783075" y="1312051"/>
            <a:ext cx="8874841" cy="447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56" tIns="49478" rIns="98956" bIns="49478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7100" b="1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Існує лише те, що можна виміряти.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 sz="7100" b="1" dirty="0" smtClean="0"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7100" b="1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Макс Планк</a:t>
            </a:r>
            <a:r>
              <a:rPr lang="uk-UA" sz="5800" dirty="0" smtClean="0">
                <a:latin typeface="Palatino Linotype" pitchFamily="18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696066" y="855333"/>
            <a:ext cx="9048857" cy="6286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56" tIns="49478" rIns="98956" bIns="49478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48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Якщо запастися терпінням і проявити старання, то посіяне насіння знання неодмінно дасть добрі сходи. Навчання – корінь гіркий , так плід солодкий.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uk-UA" sz="2400" dirty="0" smtClean="0"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48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Леонардо </a:t>
            </a:r>
            <a:r>
              <a:rPr lang="uk-UA" sz="4800" dirty="0" err="1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да</a:t>
            </a:r>
            <a:r>
              <a:rPr lang="uk-UA" sz="48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 Вінчі</a:t>
            </a:r>
            <a:endParaRPr lang="uk-UA" sz="1700" dirty="0" smtClean="0">
              <a:latin typeface="Palatino Linotype" pitchFamily="18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uk-UA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696066" y="820032"/>
            <a:ext cx="9048857" cy="5147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56" tIns="49478" rIns="98956" bIns="49478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58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Те, що ми знаємо – обмежене, те, чого ми не знаємо – нескінченне.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uk-UA" sz="5800" dirty="0" smtClean="0">
              <a:latin typeface="Palatino Linotype" pitchFamily="18" charset="0"/>
              <a:ea typeface="Times New Roman" pitchFamily="18" charset="0"/>
              <a:cs typeface="Arial" pitchFamily="34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5800" dirty="0" smtClean="0">
                <a:latin typeface="Palatino Linotype" pitchFamily="18" charset="0"/>
                <a:ea typeface="Times New Roman" pitchFamily="18" charset="0"/>
                <a:cs typeface="Arial" pitchFamily="34" charset="0"/>
              </a:rPr>
              <a:t>П’єр Симон Лаплас</a:t>
            </a:r>
            <a:endParaRPr lang="uk-UA" sz="4300" dirty="0" smtClean="0">
              <a:latin typeface="Palatino Linotype" pitchFamily="18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uk-UA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253</Words>
  <PresentationFormat>Произвольный</PresentationFormat>
  <Paragraphs>56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school</cp:lastModifiedBy>
  <cp:revision>52</cp:revision>
  <dcterms:created xsi:type="dcterms:W3CDTF">2022-06-09T07:00:50Z</dcterms:created>
  <dcterms:modified xsi:type="dcterms:W3CDTF">2023-08-02T12:02:25Z</dcterms:modified>
</cp:coreProperties>
</file>