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ool\Downloads\1663850613_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428999" cy="3047999"/>
          </a:xfrm>
          <a:prstGeom prst="rect">
            <a:avLst/>
          </a:prstGeom>
          <a:noFill/>
        </p:spPr>
      </p:pic>
      <p:pic>
        <p:nvPicPr>
          <p:cNvPr id="8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0"/>
            <a:ext cx="3428999" cy="29718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endParaRPr lang="ru-RU" sz="105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Сертифікат</a:t>
                      </a:r>
                      <a:endParaRPr lang="uk-UA" sz="200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звільнення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82563" indent="0" algn="ctr"/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домашнього</a:t>
                      </a:r>
                      <a:endParaRPr lang="uk-UA" sz="1400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завдання</a:t>
                      </a:r>
                      <a:endParaRPr lang="uk-UA" sz="1400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математики</a:t>
                      </a:r>
                      <a:r>
                        <a:rPr lang="uk-UA" sz="16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endParaRPr lang="uk-UA" sz="1600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/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Сертифікат</a:t>
                      </a:r>
                      <a:endParaRPr lang="uk-UA" sz="1800" b="1" kern="1200" dirty="0" smtClean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/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діє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протягом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 algn="ctr"/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тижня</a:t>
                      </a:r>
                      <a:endParaRPr lang="uk-UA" sz="1800" b="1" kern="1200" dirty="0" smtClean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3428999" cy="2971800"/>
          </a:xfrm>
          <a:prstGeom prst="rect">
            <a:avLst/>
          </a:prstGeom>
          <a:noFill/>
        </p:spPr>
      </p:pic>
      <p:pic>
        <p:nvPicPr>
          <p:cNvPr id="5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3428999" cy="2971800"/>
          </a:xfrm>
          <a:prstGeom prst="rect">
            <a:avLst/>
          </a:prstGeom>
          <a:noFill/>
        </p:spPr>
      </p:pic>
      <p:pic>
        <p:nvPicPr>
          <p:cNvPr id="6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6172200"/>
            <a:ext cx="3428999" cy="2971800"/>
          </a:xfrm>
          <a:prstGeom prst="rect">
            <a:avLst/>
          </a:prstGeom>
          <a:noFill/>
        </p:spPr>
      </p:pic>
      <p:pic>
        <p:nvPicPr>
          <p:cNvPr id="7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3124200"/>
            <a:ext cx="3428999" cy="29718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28600"/>
            <a:ext cx="3429000" cy="241604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endParaRPr lang="ru-RU" sz="11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</a:t>
            </a:r>
            <a:r>
              <a:rPr lang="uk-UA" i="1" dirty="0" smtClean="0">
                <a:latin typeface="Bookman Old Style" pitchFamily="18" charset="0"/>
              </a:rPr>
              <a:t> </a:t>
            </a:r>
            <a:endParaRPr lang="uk-UA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505200"/>
            <a:ext cx="3429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4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29000" y="3581400"/>
            <a:ext cx="3429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477000"/>
            <a:ext cx="3429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29000" y="6553200"/>
            <a:ext cx="3429000" cy="229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ool\Downloads\1663850613_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428999" cy="3047999"/>
          </a:xfrm>
          <a:prstGeom prst="rect">
            <a:avLst/>
          </a:prstGeom>
          <a:noFill/>
        </p:spPr>
      </p:pic>
      <p:pic>
        <p:nvPicPr>
          <p:cNvPr id="8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0"/>
            <a:ext cx="3428999" cy="29718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endParaRPr lang="ru-RU" sz="105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Сертифікат</a:t>
                      </a:r>
                      <a:endParaRPr lang="uk-UA" sz="2000" b="1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на </a:t>
                      </a:r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звільнення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від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82563" indent="0" algn="ctr"/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домашнього</a:t>
                      </a:r>
                      <a:endParaRPr lang="uk-UA" sz="1400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завдання</a:t>
                      </a:r>
                      <a:endParaRPr lang="uk-UA" sz="1400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182563" indent="0" algn="ctr"/>
                      <a:r>
                        <a:rPr lang="ru-RU" sz="1400" i="1" kern="1200" dirty="0" err="1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4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математики</a:t>
                      </a:r>
                      <a:r>
                        <a:rPr lang="uk-UA" sz="1600" i="1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endParaRPr lang="uk-UA" sz="1600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/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Сертифікат</a:t>
                      </a:r>
                      <a:endParaRPr lang="uk-UA" sz="1800" b="1" kern="1200" dirty="0" smtClean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pPr marL="0" indent="0" algn="ctr"/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діє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1" kern="1200" dirty="0" err="1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протягом</a:t>
                      </a:r>
                      <a:r>
                        <a:rPr lang="ru-RU" sz="1800" b="1" i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 algn="ctr"/>
                      <a:r>
                        <a:rPr lang="uk-UA" sz="1800" b="1" i="1" kern="1200" dirty="0" smtClean="0">
                          <a:solidFill>
                            <a:srgbClr val="002060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одного дня</a:t>
                      </a:r>
                      <a:endParaRPr lang="uk-UA" sz="1800" b="1" kern="1200" dirty="0" smtClean="0">
                        <a:solidFill>
                          <a:srgbClr val="002060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3428999" cy="2971800"/>
          </a:xfrm>
          <a:prstGeom prst="rect">
            <a:avLst/>
          </a:prstGeom>
          <a:noFill/>
        </p:spPr>
      </p:pic>
      <p:pic>
        <p:nvPicPr>
          <p:cNvPr id="5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3428999" cy="2971800"/>
          </a:xfrm>
          <a:prstGeom prst="rect">
            <a:avLst/>
          </a:prstGeom>
          <a:noFill/>
        </p:spPr>
      </p:pic>
      <p:pic>
        <p:nvPicPr>
          <p:cNvPr id="6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6172200"/>
            <a:ext cx="3428999" cy="2971800"/>
          </a:xfrm>
          <a:prstGeom prst="rect">
            <a:avLst/>
          </a:prstGeom>
          <a:noFill/>
        </p:spPr>
      </p:pic>
      <p:pic>
        <p:nvPicPr>
          <p:cNvPr id="7" name="Picture 2" descr="C:\Users\school\Downloads\1663850613_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3124200"/>
            <a:ext cx="3428999" cy="29718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228600"/>
            <a:ext cx="3429000" cy="241604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endParaRPr lang="ru-RU" sz="11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</a:t>
            </a:r>
            <a:r>
              <a:rPr lang="uk-UA" i="1" dirty="0" smtClean="0">
                <a:latin typeface="Bookman Old Style" pitchFamily="18" charset="0"/>
              </a:rPr>
              <a:t> </a:t>
            </a:r>
            <a:endParaRPr lang="uk-UA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3505200"/>
            <a:ext cx="3429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4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29000" y="3581400"/>
            <a:ext cx="3429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477000"/>
            <a:ext cx="3429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29000" y="6553200"/>
            <a:ext cx="3429000" cy="229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000" b="1" dirty="0" err="1" smtClean="0">
                <a:latin typeface="Bookman Old Style" pitchFamily="18" charset="0"/>
              </a:rPr>
              <a:t>Сертифікат</a:t>
            </a:r>
            <a:endParaRPr lang="uk-UA" sz="20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з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математики 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C:\Users\school\Downloads\3cfd20458214accb98c1a21ceb129df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3429000" cy="3048000"/>
          </a:xfrm>
          <a:prstGeom prst="rect">
            <a:avLst/>
          </a:prstGeom>
          <a:noFill/>
        </p:spPr>
      </p:pic>
      <p:pic>
        <p:nvPicPr>
          <p:cNvPr id="4" name="Picture 2" descr="C:\Users\school\Downloads\3cfd20458214accb98c1a21ceb129df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0"/>
            <a:ext cx="3429000" cy="3048000"/>
          </a:xfrm>
          <a:prstGeom prst="rect">
            <a:avLst/>
          </a:prstGeom>
          <a:noFill/>
        </p:spPr>
      </p:pic>
      <p:pic>
        <p:nvPicPr>
          <p:cNvPr id="5" name="Picture 2" descr="C:\Users\school\Downloads\3cfd20458214accb98c1a21ceb129df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24200"/>
            <a:ext cx="3429000" cy="2971800"/>
          </a:xfrm>
          <a:prstGeom prst="rect">
            <a:avLst/>
          </a:prstGeom>
          <a:noFill/>
        </p:spPr>
      </p:pic>
      <p:pic>
        <p:nvPicPr>
          <p:cNvPr id="6" name="Picture 2" descr="C:\Users\school\Downloads\3cfd20458214accb98c1a21ceb129df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124200"/>
            <a:ext cx="3429000" cy="2971800"/>
          </a:xfrm>
          <a:prstGeom prst="rect">
            <a:avLst/>
          </a:prstGeom>
          <a:noFill/>
        </p:spPr>
      </p:pic>
      <p:pic>
        <p:nvPicPr>
          <p:cNvPr id="7" name="Picture 2" descr="C:\Users\school\Downloads\3cfd20458214accb98c1a21ceb129df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3429000" cy="2971800"/>
          </a:xfrm>
          <a:prstGeom prst="rect">
            <a:avLst/>
          </a:prstGeom>
          <a:noFill/>
        </p:spPr>
      </p:pic>
      <p:pic>
        <p:nvPicPr>
          <p:cNvPr id="8" name="Picture 2" descr="C:\Users\school\Downloads\3cfd20458214accb98c1a21ceb129df5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6172200"/>
            <a:ext cx="3429000" cy="29718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304800"/>
            <a:ext cx="28194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з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uk-UA" sz="1400" i="1" dirty="0" smtClean="0">
                <a:latin typeface="Bookman Old Style" pitchFamily="18" charset="0"/>
              </a:rPr>
              <a:t>математики 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3276600"/>
            <a:ext cx="28194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з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uk-UA" sz="1400" i="1" dirty="0" smtClean="0">
                <a:latin typeface="Bookman Old Style" pitchFamily="18" charset="0"/>
              </a:rPr>
              <a:t>математики 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5200" y="3352800"/>
            <a:ext cx="28194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з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uk-UA" sz="1400" i="1" dirty="0" smtClean="0">
                <a:latin typeface="Bookman Old Style" pitchFamily="18" charset="0"/>
              </a:rPr>
              <a:t>математики 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248400"/>
            <a:ext cx="28194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з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uk-UA" sz="1400" i="1" dirty="0" smtClean="0">
                <a:latin typeface="Bookman Old Style" pitchFamily="18" charset="0"/>
              </a:rPr>
              <a:t>математики 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5200" y="6435566"/>
            <a:ext cx="28194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з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uk-UA" sz="1400" i="1" dirty="0" smtClean="0">
                <a:latin typeface="Bookman Old Style" pitchFamily="18" charset="0"/>
              </a:rPr>
              <a:t>математики 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5200" y="304800"/>
            <a:ext cx="28956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з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uk-UA" sz="1400" i="1" dirty="0" smtClean="0">
                <a:latin typeface="Bookman Old Style" pitchFamily="18" charset="0"/>
              </a:rPr>
              <a:t>математики 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одного дня</a:t>
            </a: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3009900"/>
          </a:xfrm>
          <a:prstGeom prst="rect">
            <a:avLst/>
          </a:prstGeom>
          <a:noFill/>
        </p:spPr>
      </p:pic>
      <p:pic>
        <p:nvPicPr>
          <p:cNvPr id="18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124200"/>
            <a:ext cx="3429000" cy="2971800"/>
          </a:xfrm>
          <a:prstGeom prst="rect">
            <a:avLst/>
          </a:prstGeom>
          <a:noFill/>
        </p:spPr>
      </p:pic>
      <p:pic>
        <p:nvPicPr>
          <p:cNvPr id="17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24200"/>
            <a:ext cx="3429000" cy="2971800"/>
          </a:xfrm>
          <a:prstGeom prst="rect">
            <a:avLst/>
          </a:prstGeom>
          <a:noFill/>
        </p:spPr>
      </p:pic>
      <p:pic>
        <p:nvPicPr>
          <p:cNvPr id="19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3429000" cy="2971800"/>
          </a:xfrm>
          <a:prstGeom prst="rect">
            <a:avLst/>
          </a:prstGeom>
          <a:noFill/>
        </p:spPr>
      </p:pic>
      <p:pic>
        <p:nvPicPr>
          <p:cNvPr id="20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6172200"/>
            <a:ext cx="3429000" cy="2971800"/>
          </a:xfrm>
          <a:prstGeom prst="rect">
            <a:avLst/>
          </a:prstGeom>
          <a:noFill/>
        </p:spPr>
      </p:pic>
      <p:pic>
        <p:nvPicPr>
          <p:cNvPr id="16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0"/>
            <a:ext cx="3429000" cy="30099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304800"/>
            <a:ext cx="3200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3276600"/>
            <a:ext cx="2819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5200" y="3352800"/>
            <a:ext cx="3048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248400"/>
            <a:ext cx="2819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5200" y="6435566"/>
            <a:ext cx="2971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5200" y="304800"/>
            <a:ext cx="3048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29000" cy="3009900"/>
          </a:xfrm>
          <a:prstGeom prst="rect">
            <a:avLst/>
          </a:prstGeom>
          <a:noFill/>
        </p:spPr>
      </p:pic>
      <p:pic>
        <p:nvPicPr>
          <p:cNvPr id="18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124200"/>
            <a:ext cx="3429000" cy="2971800"/>
          </a:xfrm>
          <a:prstGeom prst="rect">
            <a:avLst/>
          </a:prstGeom>
          <a:noFill/>
        </p:spPr>
      </p:pic>
      <p:pic>
        <p:nvPicPr>
          <p:cNvPr id="17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24200"/>
            <a:ext cx="3429000" cy="2971800"/>
          </a:xfrm>
          <a:prstGeom prst="rect">
            <a:avLst/>
          </a:prstGeom>
          <a:noFill/>
        </p:spPr>
      </p:pic>
      <p:pic>
        <p:nvPicPr>
          <p:cNvPr id="19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3429000" cy="2971800"/>
          </a:xfrm>
          <a:prstGeom prst="rect">
            <a:avLst/>
          </a:prstGeom>
          <a:noFill/>
        </p:spPr>
      </p:pic>
      <p:pic>
        <p:nvPicPr>
          <p:cNvPr id="20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6172200"/>
            <a:ext cx="3429000" cy="2971800"/>
          </a:xfrm>
          <a:prstGeom prst="rect">
            <a:avLst/>
          </a:prstGeom>
          <a:noFill/>
        </p:spPr>
      </p:pic>
      <p:pic>
        <p:nvPicPr>
          <p:cNvPr id="16" name="Picture 2" descr="C:\Users\school\Downloads\lt01908703_quantize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0"/>
            <a:ext cx="3429000" cy="30099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0" y="304800"/>
            <a:ext cx="3200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3276600"/>
            <a:ext cx="2819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5200" y="3352800"/>
            <a:ext cx="3048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248400"/>
            <a:ext cx="28194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05200" y="6435566"/>
            <a:ext cx="2971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05200" y="304800"/>
            <a:ext cx="3048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400" i="1" dirty="0" smtClean="0">
                <a:latin typeface="Bookman Old Style" pitchFamily="18" charset="0"/>
              </a:rPr>
              <a:t>на </a:t>
            </a:r>
            <a:r>
              <a:rPr lang="ru-RU" sz="1400" i="1" dirty="0" err="1" smtClean="0">
                <a:latin typeface="Bookman Old Style" pitchFamily="18" charset="0"/>
              </a:rPr>
              <a:t>звільнення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  <a:r>
              <a:rPr lang="ru-RU" sz="1400" i="1" dirty="0" err="1" smtClean="0">
                <a:latin typeface="Bookman Old Style" pitchFamily="18" charset="0"/>
              </a:rPr>
              <a:t>від</a:t>
            </a:r>
            <a:r>
              <a:rPr lang="ru-RU" sz="14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400" i="1" dirty="0" err="1" smtClean="0">
                <a:latin typeface="Bookman Old Style" pitchFamily="18" charset="0"/>
              </a:rPr>
              <a:t>домашнього</a:t>
            </a:r>
            <a:r>
              <a:rPr lang="ru-RU" sz="1400" i="1" dirty="0" smtClean="0">
                <a:latin typeface="Bookman Old Style" pitchFamily="18" charset="0"/>
              </a:rPr>
              <a:t>  </a:t>
            </a:r>
            <a:r>
              <a:rPr lang="ru-RU" sz="1400" i="1" dirty="0" err="1" smtClean="0">
                <a:latin typeface="Bookman Old Style" pitchFamily="18" charset="0"/>
              </a:rPr>
              <a:t>завдання</a:t>
            </a:r>
            <a:endParaRPr lang="uk-UA" sz="14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400" i="1" dirty="0" smtClean="0">
                <a:latin typeface="Bookman Old Style" pitchFamily="18" charset="0"/>
              </a:rPr>
              <a:t>______________ 2023 р.</a:t>
            </a:r>
            <a:endParaRPr lang="uk-UA" sz="1400" dirty="0" smtClean="0"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протягом</a:t>
            </a:r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b="1" i="1" dirty="0" err="1" smtClean="0">
                <a:solidFill>
                  <a:srgbClr val="002060"/>
                </a:solidFill>
                <a:latin typeface="Bookman Old Style" pitchFamily="18" charset="0"/>
              </a:rPr>
              <a:t>тижня</a:t>
            </a:r>
            <a:endParaRPr lang="ru-RU" b="1" i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chool\Downloads\1616540114_48-p-fon-dlya-prezentatsii-matematika-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428999" cy="3048000"/>
          </a:xfrm>
          <a:prstGeom prst="rect">
            <a:avLst/>
          </a:prstGeom>
          <a:noFill/>
        </p:spPr>
      </p:pic>
      <p:pic>
        <p:nvPicPr>
          <p:cNvPr id="10" name="Picture 2" descr="C:\Users\school\Downloads\1616540114_48-p-fon-dlya-prezentatsii-matematika-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0"/>
            <a:ext cx="3428999" cy="3048000"/>
          </a:xfrm>
          <a:prstGeom prst="rect">
            <a:avLst/>
          </a:prstGeom>
          <a:noFill/>
        </p:spPr>
      </p:pic>
      <p:pic>
        <p:nvPicPr>
          <p:cNvPr id="11" name="Picture 2" descr="C:\Users\school\Downloads\1616540114_48-p-fon-dlya-prezentatsii-matematika-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3428999" cy="2971800"/>
          </a:xfrm>
          <a:prstGeom prst="rect">
            <a:avLst/>
          </a:prstGeom>
          <a:noFill/>
        </p:spPr>
      </p:pic>
      <p:pic>
        <p:nvPicPr>
          <p:cNvPr id="12" name="Picture 2" descr="C:\Users\school\Downloads\1616540114_48-p-fon-dlya-prezentatsii-matematika-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3124200"/>
            <a:ext cx="3428999" cy="2971800"/>
          </a:xfrm>
          <a:prstGeom prst="rect">
            <a:avLst/>
          </a:prstGeom>
          <a:noFill/>
        </p:spPr>
      </p:pic>
      <p:pic>
        <p:nvPicPr>
          <p:cNvPr id="13" name="Picture 2" descr="C:\Users\school\Downloads\1616540114_48-p-fon-dlya-prezentatsii-matematika-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72200"/>
            <a:ext cx="3428999" cy="2971800"/>
          </a:xfrm>
          <a:prstGeom prst="rect">
            <a:avLst/>
          </a:prstGeom>
          <a:noFill/>
        </p:spPr>
      </p:pic>
      <p:pic>
        <p:nvPicPr>
          <p:cNvPr id="14" name="Picture 2" descr="C:\Users\school\Downloads\1616540114_48-p-fon-dlya-prezentatsii-matematika-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1" y="6172200"/>
            <a:ext cx="3428999" cy="2971800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  <a:gridCol w="3429000"/>
              </a:tblGrid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8000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228600"/>
            <a:ext cx="3429000" cy="26468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r>
              <a:rPr lang="ru-RU" sz="1600" i="1" dirty="0" smtClean="0">
                <a:latin typeface="Bookman Old Style" pitchFamily="18" charset="0"/>
              </a:rPr>
              <a:t>  </a:t>
            </a:r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 2023 р.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до </a:t>
            </a:r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кінця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навчального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 року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2023-2024 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н.р.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9000" y="228600"/>
            <a:ext cx="3429000" cy="26468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r>
              <a:rPr lang="ru-RU" sz="1600" i="1" dirty="0" smtClean="0">
                <a:latin typeface="Bookman Old Style" pitchFamily="18" charset="0"/>
              </a:rPr>
              <a:t>  </a:t>
            </a:r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 2023 р.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до </a:t>
            </a:r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кінця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навчального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 року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2023-2024 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н.р.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276600"/>
            <a:ext cx="3429000" cy="26468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r>
              <a:rPr lang="ru-RU" sz="1600" i="1" dirty="0" smtClean="0">
                <a:latin typeface="Bookman Old Style" pitchFamily="18" charset="0"/>
              </a:rPr>
              <a:t>  </a:t>
            </a:r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 2023 р.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до </a:t>
            </a:r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кінця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навчального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 року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2023-2024 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н.р.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29000" y="3276600"/>
            <a:ext cx="3429000" cy="26468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r>
              <a:rPr lang="ru-RU" sz="1600" i="1" dirty="0" smtClean="0">
                <a:latin typeface="Bookman Old Style" pitchFamily="18" charset="0"/>
              </a:rPr>
              <a:t>  </a:t>
            </a:r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 2023 р.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до </a:t>
            </a:r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кінця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навчального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 року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2023-2024 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н.р.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400800"/>
            <a:ext cx="3429000" cy="2743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r>
              <a:rPr lang="ru-RU" sz="1600" i="1" dirty="0" smtClean="0">
                <a:latin typeface="Bookman Old Style" pitchFamily="18" charset="0"/>
              </a:rPr>
              <a:t>  </a:t>
            </a:r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 2023 р.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до </a:t>
            </a:r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кінця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навчального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 року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2023-2024 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н.р.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29000" y="6400800"/>
            <a:ext cx="3429000" cy="2743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0" algn="ctr"/>
            <a:r>
              <a:rPr lang="ru-RU" sz="2800" b="1" dirty="0" err="1" smtClean="0">
                <a:latin typeface="Bookman Old Style" pitchFamily="18" charset="0"/>
              </a:rPr>
              <a:t>Сертифікат</a:t>
            </a:r>
            <a:endParaRPr lang="uk-UA" sz="2800" b="1" dirty="0" smtClean="0">
              <a:latin typeface="Bookman Old Style" pitchFamily="18" charset="0"/>
            </a:endParaRPr>
          </a:p>
          <a:p>
            <a:pPr marL="182563" indent="0" algn="ctr"/>
            <a:r>
              <a:rPr lang="ru-RU" sz="1600" i="1" dirty="0" smtClean="0">
                <a:latin typeface="Bookman Old Style" pitchFamily="18" charset="0"/>
              </a:rPr>
              <a:t>на </a:t>
            </a:r>
            <a:r>
              <a:rPr lang="ru-RU" sz="1600" i="1" dirty="0" err="1" smtClean="0">
                <a:latin typeface="Bookman Old Style" pitchFamily="18" charset="0"/>
              </a:rPr>
              <a:t>звільнення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  <a:r>
              <a:rPr lang="ru-RU" sz="1600" i="1" dirty="0" err="1" smtClean="0">
                <a:latin typeface="Bookman Old Style" pitchFamily="18" charset="0"/>
              </a:rPr>
              <a:t>від</a:t>
            </a:r>
            <a:r>
              <a:rPr lang="ru-RU" sz="1600" i="1" dirty="0" smtClean="0">
                <a:latin typeface="Bookman Old Style" pitchFamily="18" charset="0"/>
              </a:rPr>
              <a:t> </a:t>
            </a:r>
          </a:p>
          <a:p>
            <a:pPr marL="182563" indent="0" algn="ctr"/>
            <a:r>
              <a:rPr lang="ru-RU" sz="1600" i="1" dirty="0" err="1" smtClean="0">
                <a:latin typeface="Bookman Old Style" pitchFamily="18" charset="0"/>
              </a:rPr>
              <a:t>домашнього</a:t>
            </a:r>
            <a:r>
              <a:rPr lang="ru-RU" sz="1600" i="1" dirty="0" smtClean="0">
                <a:latin typeface="Bookman Old Style" pitchFamily="18" charset="0"/>
              </a:rPr>
              <a:t>  </a:t>
            </a:r>
            <a:r>
              <a:rPr lang="ru-RU" sz="1600" i="1" dirty="0" err="1" smtClean="0">
                <a:latin typeface="Bookman Old Style" pitchFamily="18" charset="0"/>
              </a:rPr>
              <a:t>завдання</a:t>
            </a:r>
            <a:endParaRPr lang="uk-UA" sz="1600" dirty="0" smtClean="0">
              <a:latin typeface="Bookman Old Style" pitchFamily="18" charset="0"/>
            </a:endParaRP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___________________________</a:t>
            </a:r>
          </a:p>
          <a:p>
            <a:pPr marL="182563" indent="0" algn="ctr"/>
            <a:r>
              <a:rPr lang="uk-UA" sz="1600" i="1" dirty="0" smtClean="0">
                <a:latin typeface="Bookman Old Style" pitchFamily="18" charset="0"/>
              </a:rPr>
              <a:t>______________ 2023 р.</a:t>
            </a:r>
            <a:endParaRPr lang="uk-UA" sz="1600" dirty="0" smtClean="0">
              <a:latin typeface="Bookman Old Style" pitchFamily="18" charset="0"/>
            </a:endParaRPr>
          </a:p>
          <a:p>
            <a:pPr algn="ctr"/>
            <a:r>
              <a:rPr lang="ru-RU" sz="16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Сертифікат</a:t>
            </a:r>
            <a:endParaRPr lang="uk-UA" sz="1600" b="1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діє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до </a:t>
            </a:r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кінця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algn="ctr"/>
            <a:r>
              <a:rPr lang="ru-RU" sz="1400" b="1" i="1" dirty="0" err="1" smtClean="0">
                <a:solidFill>
                  <a:srgbClr val="002060"/>
                </a:solidFill>
                <a:latin typeface="Bookman Old Style" pitchFamily="18" charset="0"/>
              </a:rPr>
              <a:t>навчального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  року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2023-2024н.р</a:t>
            </a:r>
            <a:r>
              <a:rPr lang="ru-RU" sz="1400" b="1" i="1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  <a:p>
            <a:pPr algn="ctr"/>
            <a:r>
              <a:rPr lang="ru-RU" sz="1600" b="1" i="1" dirty="0" smtClean="0">
                <a:solidFill>
                  <a:srgbClr val="002060"/>
                </a:solidFill>
                <a:latin typeface="Bookman Old Style" pitchFamily="18" charset="0"/>
              </a:rPr>
              <a:t>___________ </a:t>
            </a:r>
            <a:endParaRPr lang="uk-U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581</Words>
  <PresentationFormat>Экран (4:3)</PresentationFormat>
  <Paragraphs>330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school</dc:creator>
  <cp:lastModifiedBy>school</cp:lastModifiedBy>
  <cp:revision>6</cp:revision>
  <dcterms:created xsi:type="dcterms:W3CDTF">2023-03-21T17:39:23Z</dcterms:created>
  <dcterms:modified xsi:type="dcterms:W3CDTF">2023-09-26T15:55:57Z</dcterms:modified>
</cp:coreProperties>
</file>