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0787-638F-44DC-AD04-52AB05352E5C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7A7A9-90FF-47A9-8BC7-86C3DA8A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70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0787-638F-44DC-AD04-52AB05352E5C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7A7A9-90FF-47A9-8BC7-86C3DA8A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783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0787-638F-44DC-AD04-52AB05352E5C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7A7A9-90FF-47A9-8BC7-86C3DA8A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875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0787-638F-44DC-AD04-52AB05352E5C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7A7A9-90FF-47A9-8BC7-86C3DA8A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749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0787-638F-44DC-AD04-52AB05352E5C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7A7A9-90FF-47A9-8BC7-86C3DA8A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17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0787-638F-44DC-AD04-52AB05352E5C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7A7A9-90FF-47A9-8BC7-86C3DA8A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614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0787-638F-44DC-AD04-52AB05352E5C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7A7A9-90FF-47A9-8BC7-86C3DA8A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2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0787-638F-44DC-AD04-52AB05352E5C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7A7A9-90FF-47A9-8BC7-86C3DA8A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256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0787-638F-44DC-AD04-52AB05352E5C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7A7A9-90FF-47A9-8BC7-86C3DA8A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55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0787-638F-44DC-AD04-52AB05352E5C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7A7A9-90FF-47A9-8BC7-86C3DA8A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74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0787-638F-44DC-AD04-52AB05352E5C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7A7A9-90FF-47A9-8BC7-86C3DA8A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98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10787-638F-44DC-AD04-52AB05352E5C}" type="datetimeFigureOut">
              <a:rPr lang="ru-RU" smtClean="0"/>
              <a:t>04.11.2023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7A7A9-90FF-47A9-8BC7-86C3DA8A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51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8800" b="1" dirty="0" smtClean="0">
                <a:solidFill>
                  <a:srgbClr val="FFC000"/>
                </a:solidFill>
              </a:rPr>
              <a:t>«Крізь терни </a:t>
            </a:r>
            <a:br>
              <a:rPr lang="uk-UA" sz="8800" b="1" dirty="0" smtClean="0">
                <a:solidFill>
                  <a:srgbClr val="FFC000"/>
                </a:solidFill>
              </a:rPr>
            </a:br>
            <a:r>
              <a:rPr lang="uk-UA" sz="8800" b="1" dirty="0" smtClean="0">
                <a:solidFill>
                  <a:srgbClr val="FFC000"/>
                </a:solidFill>
              </a:rPr>
              <a:t>до зірок</a:t>
            </a:r>
            <a:r>
              <a:rPr lang="uk-UA" sz="8800" b="1" dirty="0" smtClean="0">
                <a:solidFill>
                  <a:srgbClr val="FFC000"/>
                </a:solidFill>
                <a:effectLst/>
                <a:latin typeface="Times New Roman"/>
                <a:ea typeface="Calibri"/>
                <a:cs typeface="Times New Roman"/>
              </a:rPr>
              <a:t>»</a:t>
            </a:r>
            <a:r>
              <a:rPr lang="ru-RU" sz="8800" dirty="0">
                <a:solidFill>
                  <a:srgbClr val="FFC000"/>
                </a:solidFill>
                <a:ea typeface="Calibri"/>
                <a:cs typeface="Times New Roman"/>
              </a:rPr>
              <a:t/>
            </a:r>
            <a:br>
              <a:rPr lang="ru-RU" sz="8800" dirty="0">
                <a:solidFill>
                  <a:srgbClr val="FFC000"/>
                </a:solidFill>
                <a:ea typeface="Calibri"/>
                <a:cs typeface="Times New Roman"/>
              </a:rPr>
            </a:br>
            <a:endParaRPr lang="ru-RU" sz="8800" dirty="0">
              <a:solidFill>
                <a:srgbClr val="FFC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501008"/>
            <a:ext cx="2173949" cy="29997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69295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t="-2000" r="-6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8000" b="1" dirty="0" smtClean="0">
                <a:solidFill>
                  <a:schemeClr val="accent6">
                    <a:lumMod val="75000"/>
                  </a:schemeClr>
                </a:solidFill>
              </a:rPr>
              <a:t>Планета «Водіїв»</a:t>
            </a:r>
            <a:endParaRPr lang="ru-RU" sz="8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628800"/>
            <a:ext cx="4464496" cy="48158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35402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«Правила дорожнього руху для водіїв»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Не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влаштовувати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 гонки на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проїзній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частині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При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русі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затемна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включати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фари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Завжди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 бути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уважним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Регулярно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перевіряти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гальма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,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звукову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 та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світову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сигналізацію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Знижувати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швидкість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 на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дорозі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укритій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снігом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, </a:t>
            </a:r>
            <a:r>
              <a:rPr lang="ru-RU" i="0" dirty="0" err="1" smtClean="0">
                <a:solidFill>
                  <a:srgbClr val="002060"/>
                </a:solidFill>
                <a:effectLst/>
                <a:latin typeface="Arial"/>
              </a:rPr>
              <a:t>льодом</a:t>
            </a:r>
            <a:r>
              <a:rPr lang="ru-RU" i="0" dirty="0" smtClean="0">
                <a:solidFill>
                  <a:srgbClr val="002060"/>
                </a:solidFill>
                <a:effectLst/>
                <a:latin typeface="Arial"/>
              </a:rPr>
              <a:t>.</a:t>
            </a:r>
          </a:p>
          <a:p>
            <a:pPr marL="0" indent="0" algn="just">
              <a:buNone/>
            </a:pPr>
            <a:endParaRPr lang="ru-RU" b="0" i="0" dirty="0" smtClean="0">
              <a:solidFill>
                <a:srgbClr val="404040"/>
              </a:solidFill>
              <a:effectLst/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8108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/>
          <a:lstStyle/>
          <a:p>
            <a:r>
              <a:rPr lang="uk-UA" b="1" dirty="0" smtClean="0">
                <a:solidFill>
                  <a:srgbClr val="7030A0"/>
                </a:solidFill>
              </a:rPr>
              <a:t>Вправа «Мікрофон»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916832"/>
            <a:ext cx="4505027" cy="2703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84720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9600" b="1" dirty="0" smtClean="0">
                <a:solidFill>
                  <a:schemeClr val="accent6">
                    <a:lumMod val="75000"/>
                  </a:schemeClr>
                </a:solidFill>
              </a:rPr>
              <a:t>До зустрічі!</a:t>
            </a:r>
            <a:endParaRPr lang="ru-RU" sz="9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470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621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Конспект заняття &quot;У гості до Світлофорчика&quot; ранній ві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8496944" cy="1143000"/>
          </a:xfrm>
        </p:spPr>
        <p:txBody>
          <a:bodyPr>
            <a:noAutofit/>
          </a:bodyPr>
          <a:lstStyle/>
          <a:p>
            <a:r>
              <a:rPr lang="uk-UA" sz="6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Планета «Пішоходів»</a:t>
            </a:r>
            <a:endParaRPr lang="ru-RU" sz="6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420888"/>
            <a:ext cx="3653107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52757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Правила для пішоходів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Пішоходи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 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ходять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 тротуарами 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тримаючись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 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лише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 правого боку.</a:t>
            </a:r>
          </a:p>
          <a:p>
            <a:pPr>
              <a:buFont typeface="+mj-lt"/>
              <a:buAutoNum type="arabicPeriod"/>
            </a:pP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Переходити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 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перехрестя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 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необхідно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 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лише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 за 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визначеними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 переходами.</a:t>
            </a:r>
          </a:p>
          <a:p>
            <a:pPr>
              <a:buFont typeface="+mj-lt"/>
              <a:buAutoNum type="arabicPeriod"/>
            </a:pP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Перед переходом дороги, треба 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спершу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 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подивитися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 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праворуч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, а 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потім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 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ліворуч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.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/>
              </a:rPr>
              <a:t>Коли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 транспорту 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немає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 – 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можна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 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йти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Arial"/>
              </a:rPr>
              <a:t>С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тежити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 за сигналами </a:t>
            </a:r>
            <a:r>
              <a:rPr lang="ru-RU" b="1" i="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світлофора</a:t>
            </a:r>
            <a:r>
              <a:rPr lang="ru-RU" b="1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29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714202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Планета «Пасажирів»</a:t>
            </a:r>
            <a:endParaRPr lang="ru-RU" sz="6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564904"/>
            <a:ext cx="5221576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06170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Правила для пасажирів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Arial"/>
              </a:rPr>
              <a:t>Н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е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заважай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пасажирам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заходити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або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виходити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з транспорту.</a:t>
            </a:r>
          </a:p>
          <a:p>
            <a:pPr>
              <a:buFont typeface="+mj-lt"/>
              <a:buAutoNum type="arabicPeriod"/>
            </a:pP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Заходити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потрібно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у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двері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з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написом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«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Вхід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», а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виходити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з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написом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«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Вихід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»</a:t>
            </a:r>
          </a:p>
          <a:p>
            <a:pPr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Arial"/>
              </a:rPr>
              <a:t>Заборонено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відволікати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водія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під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час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руху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транспорту.</a:t>
            </a:r>
          </a:p>
          <a:p>
            <a:pPr>
              <a:buFont typeface="+mj-lt"/>
              <a:buAutoNum type="arabicPeriod"/>
            </a:pP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Не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користуватися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мобільним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телефоном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поряд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з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водієм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Не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вставати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під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час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руху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транспорту.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133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Планета «Велосипедистів»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9" y="1484784"/>
            <a:ext cx="4436558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79026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Правила дорожнього руху для велосипедистів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Для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велосипедів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існує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велосипедна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доріжка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Їздити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вулицею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можна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тільки</a:t>
            </a:r>
            <a:r>
              <a:rPr lang="ru-RU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/>
              </a:rPr>
              <a:t>з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14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років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Забороняється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випускати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з рук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кермо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Не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можна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їздити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тротуарами, де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багато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людей.</a:t>
            </a:r>
          </a:p>
          <a:p>
            <a:pPr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Arial"/>
              </a:rPr>
              <a:t>П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о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проїзній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частині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, треба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триматися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правого боку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Arial"/>
              </a:rPr>
              <a:t>від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Arial"/>
              </a:rPr>
              <a:t> транспорту.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9056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92696"/>
            <a:ext cx="8571478" cy="4968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334599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208</Words>
  <Application>Microsoft Office PowerPoint</Application>
  <PresentationFormat>Экран (4:3)</PresentationFormat>
  <Paragraphs>30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«Крізь терни  до зірок» </vt:lpstr>
      <vt:lpstr>Презентация PowerPoint</vt:lpstr>
      <vt:lpstr>Планета «Пішоходів»</vt:lpstr>
      <vt:lpstr>Правила для пішоходів</vt:lpstr>
      <vt:lpstr>Планета «Пасажирів»</vt:lpstr>
      <vt:lpstr>Правила для пасажирів</vt:lpstr>
      <vt:lpstr>Планета «Велосипедистів»</vt:lpstr>
      <vt:lpstr>Правила дорожнього руху для велосипедистів</vt:lpstr>
      <vt:lpstr>Презентация PowerPoint</vt:lpstr>
      <vt:lpstr>Планета «Водіїв»</vt:lpstr>
      <vt:lpstr>«Правила дорожнього руху для водіїв»</vt:lpstr>
      <vt:lpstr>Вправа «Мікрофон»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krilos52@gmail.com</dc:creator>
  <cp:lastModifiedBy>krilos52@gmail.com</cp:lastModifiedBy>
  <cp:revision>8</cp:revision>
  <dcterms:created xsi:type="dcterms:W3CDTF">2023-11-04T09:45:08Z</dcterms:created>
  <dcterms:modified xsi:type="dcterms:W3CDTF">2023-11-04T11:10:16Z</dcterms:modified>
</cp:coreProperties>
</file>