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69" r:id="rId5"/>
    <p:sldId id="263" r:id="rId6"/>
    <p:sldId id="264" r:id="rId7"/>
    <p:sldId id="258" r:id="rId8"/>
    <p:sldId id="260" r:id="rId9"/>
    <p:sldId id="261" r:id="rId10"/>
    <p:sldId id="262" r:id="rId11"/>
    <p:sldId id="257" r:id="rId12"/>
    <p:sldId id="259" r:id="rId13"/>
    <p:sldId id="266" r:id="rId14"/>
    <p:sldId id="270" r:id="rId15"/>
    <p:sldId id="267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628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651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608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87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200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43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868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020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916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591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745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22000">
              <a:schemeClr val="accent6">
                <a:lumMod val="20000"/>
                <a:lumOff val="80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662D5-97B6-4F09-8219-45402F7FFD4E}" type="datetimeFigureOut">
              <a:rPr lang="uk-UA" smtClean="0"/>
              <a:t>05.11.2023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13951-BBBB-4AAD-AD5D-72E84BAFED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061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20530" y="1040011"/>
            <a:ext cx="862082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72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Зміна</a:t>
            </a:r>
            <a:r>
              <a:rPr lang="uk-UA" sz="72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uk-UA" sz="72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значень </a:t>
            </a:r>
            <a:endParaRPr lang="uk-UA" sz="72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uk-UA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властивостей</a:t>
            </a:r>
            <a:r>
              <a:rPr lang="uk-UA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uk-UA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об’єкта</a:t>
            </a:r>
            <a:endParaRPr lang="uk-UA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93080" y="3205329"/>
            <a:ext cx="59283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Урок інформатики </a:t>
            </a:r>
          </a:p>
          <a:p>
            <a:pPr algn="ctr"/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2 клас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48126" y="5513653"/>
            <a:ext cx="60757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chemeClr val="accent6">
                    <a:lumMod val="75000"/>
                  </a:schemeClr>
                </a:solidFill>
                <a:effectLst/>
              </a:rPr>
              <a:t>Учитель Тетяна ІНШИНА</a:t>
            </a:r>
            <a:endParaRPr lang="ru-RU" sz="4400" b="1" cap="none" spc="0" dirty="0">
              <a:ln/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3359"/>
            <a:ext cx="4640344" cy="37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18477" y="374448"/>
            <a:ext cx="4405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Чотирикутник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2811" y="2342367"/>
            <a:ext cx="2467627" cy="215447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араллелограмм 5"/>
          <p:cNvSpPr/>
          <p:nvPr/>
        </p:nvSpPr>
        <p:spPr>
          <a:xfrm>
            <a:off x="4296428" y="2730674"/>
            <a:ext cx="2968668" cy="1766170"/>
          </a:xfrm>
          <a:prstGeom prst="parallelogram">
            <a:avLst/>
          </a:prstGeom>
          <a:solidFill>
            <a:schemeClr val="accent6">
              <a:lumMod val="7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4273821" y="1644894"/>
            <a:ext cx="3594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???</a:t>
            </a:r>
            <a:r>
              <a:rPr lang="uk-UA" sz="4000" dirty="0" smtClean="0">
                <a:solidFill>
                  <a:srgbClr val="C00000"/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6027" y="5727944"/>
            <a:ext cx="3604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Форма і контур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056323" y="2342366"/>
            <a:ext cx="3467622" cy="215447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279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Прямокутник</a:t>
            </a:r>
            <a:endParaRPr lang="uk-U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4712" y="2467627"/>
            <a:ext cx="2404998" cy="2505206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4446740" y="2880986"/>
            <a:ext cx="3983276" cy="20918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 rot="19900241">
            <a:off x="9593171" y="2774725"/>
            <a:ext cx="1862957" cy="22531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3771566" y="1821296"/>
            <a:ext cx="5173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???</a:t>
            </a:r>
            <a:r>
              <a:rPr lang="uk-UA" sz="3600" dirty="0" smtClean="0">
                <a:solidFill>
                  <a:srgbClr val="C00000"/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4755" y="5727944"/>
            <a:ext cx="49272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Форма, колір, контур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25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7781794" y="325677"/>
            <a:ext cx="3804781" cy="5545019"/>
            <a:chOff x="7844424" y="1979112"/>
            <a:chExt cx="3429001" cy="4542937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7844424" y="1979112"/>
              <a:ext cx="3429001" cy="3962196"/>
              <a:chOff x="7844424" y="1979112"/>
              <a:chExt cx="3429001" cy="3962196"/>
            </a:xfrm>
          </p:grpSpPr>
          <p:sp>
            <p:nvSpPr>
              <p:cNvPr id="10" name="Равнобедренный треугольник 9"/>
              <p:cNvSpPr/>
              <p:nvPr/>
            </p:nvSpPr>
            <p:spPr>
              <a:xfrm>
                <a:off x="8106426" y="2843572"/>
                <a:ext cx="3006248" cy="2045592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" name="Равнобедренный треугольник 7"/>
              <p:cNvSpPr/>
              <p:nvPr/>
            </p:nvSpPr>
            <p:spPr>
              <a:xfrm>
                <a:off x="8506498" y="1979112"/>
                <a:ext cx="2104851" cy="1494759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9" name="Равнобедренный треугольник 8"/>
              <p:cNvSpPr/>
              <p:nvPr/>
            </p:nvSpPr>
            <p:spPr>
              <a:xfrm>
                <a:off x="7844424" y="3537034"/>
                <a:ext cx="3429001" cy="2404274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12" name="Прямоугольник 11"/>
            <p:cNvSpPr/>
            <p:nvPr/>
          </p:nvSpPr>
          <p:spPr>
            <a:xfrm>
              <a:off x="9266923" y="5941308"/>
              <a:ext cx="584005" cy="58074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3482238" y="1130021"/>
            <a:ext cx="376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</a:rPr>
              <a:t>???</a:t>
            </a:r>
            <a:r>
              <a:rPr lang="uk-UA" sz="3600" dirty="0">
                <a:solidFill>
                  <a:srgbClr val="C00000"/>
                </a:solidFill>
              </a:rPr>
              <a:t> </a:t>
            </a:r>
            <a:r>
              <a:rPr lang="uk-UA" sz="3600" b="1" dirty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371358" y="206691"/>
            <a:ext cx="2186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Фігури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016354" y="2239030"/>
            <a:ext cx="2786962" cy="3648887"/>
            <a:chOff x="7844424" y="1979112"/>
            <a:chExt cx="3429001" cy="4542937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7844424" y="1979112"/>
              <a:ext cx="3429001" cy="3962196"/>
              <a:chOff x="7844424" y="1979112"/>
              <a:chExt cx="3429001" cy="3962196"/>
            </a:xfrm>
          </p:grpSpPr>
          <p:sp>
            <p:nvSpPr>
              <p:cNvPr id="25" name="Равнобедренный треугольник 24"/>
              <p:cNvSpPr/>
              <p:nvPr/>
            </p:nvSpPr>
            <p:spPr>
              <a:xfrm>
                <a:off x="8106426" y="2843572"/>
                <a:ext cx="3006248" cy="2045592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>
                <a:off x="8506498" y="1979112"/>
                <a:ext cx="2104851" cy="1494759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7" name="Равнобедренный треугольник 26"/>
              <p:cNvSpPr/>
              <p:nvPr/>
            </p:nvSpPr>
            <p:spPr>
              <a:xfrm>
                <a:off x="7844424" y="3537034"/>
                <a:ext cx="3429001" cy="2404274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24" name="Прямоугольник 23"/>
            <p:cNvSpPr/>
            <p:nvPr/>
          </p:nvSpPr>
          <p:spPr>
            <a:xfrm>
              <a:off x="9266923" y="5941308"/>
              <a:ext cx="584005" cy="58074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45926" y="3131507"/>
            <a:ext cx="1892041" cy="2739189"/>
            <a:chOff x="7844424" y="1979112"/>
            <a:chExt cx="3429001" cy="4542937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7844424" y="1979112"/>
              <a:ext cx="3429001" cy="3962196"/>
              <a:chOff x="7844424" y="1979112"/>
              <a:chExt cx="3429001" cy="3962196"/>
            </a:xfrm>
          </p:grpSpPr>
          <p:sp>
            <p:nvSpPr>
              <p:cNvPr id="31" name="Равнобедренный треугольник 30"/>
              <p:cNvSpPr/>
              <p:nvPr/>
            </p:nvSpPr>
            <p:spPr>
              <a:xfrm>
                <a:off x="8106426" y="2843572"/>
                <a:ext cx="3006248" cy="2045592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2" name="Равнобедренный треугольник 31"/>
              <p:cNvSpPr/>
              <p:nvPr/>
            </p:nvSpPr>
            <p:spPr>
              <a:xfrm>
                <a:off x="8506498" y="1979112"/>
                <a:ext cx="2104851" cy="1494759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3" name="Равнобедренный треугольник 32"/>
              <p:cNvSpPr/>
              <p:nvPr/>
            </p:nvSpPr>
            <p:spPr>
              <a:xfrm>
                <a:off x="7844424" y="3537034"/>
                <a:ext cx="3429001" cy="2404274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30" name="Прямоугольник 29"/>
            <p:cNvSpPr/>
            <p:nvPr/>
          </p:nvSpPr>
          <p:spPr>
            <a:xfrm>
              <a:off x="9266923" y="5941308"/>
              <a:ext cx="584005" cy="58074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6211735" y="5721015"/>
            <a:ext cx="17158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>
                <a:solidFill>
                  <a:schemeClr val="accent6">
                    <a:lumMod val="50000"/>
                  </a:schemeClr>
                </a:solidFill>
              </a:rPr>
              <a:t>Р</a:t>
            </a:r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озмір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2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90181" y="2805830"/>
            <a:ext cx="3632548" cy="1753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Блок-схема: ручное управление 12"/>
          <p:cNvSpPr/>
          <p:nvPr/>
        </p:nvSpPr>
        <p:spPr>
          <a:xfrm rot="10800000">
            <a:off x="1114815" y="1540699"/>
            <a:ext cx="3958225" cy="126513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Блок-схема: ИЛИ 13"/>
          <p:cNvSpPr/>
          <p:nvPr/>
        </p:nvSpPr>
        <p:spPr>
          <a:xfrm>
            <a:off x="2079321" y="3056351"/>
            <a:ext cx="651353" cy="95197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Блок-схема: ИЛИ 14"/>
          <p:cNvSpPr/>
          <p:nvPr/>
        </p:nvSpPr>
        <p:spPr>
          <a:xfrm>
            <a:off x="3488499" y="3056351"/>
            <a:ext cx="651353" cy="95197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Выноска-облако 16"/>
          <p:cNvSpPr/>
          <p:nvPr/>
        </p:nvSpPr>
        <p:spPr>
          <a:xfrm>
            <a:off x="5285982" y="207805"/>
            <a:ext cx="2192055" cy="12514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ердце 18"/>
          <p:cNvSpPr/>
          <p:nvPr/>
        </p:nvSpPr>
        <p:spPr>
          <a:xfrm rot="10800000">
            <a:off x="9532305" y="739036"/>
            <a:ext cx="1816275" cy="341334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Трапеция 19"/>
          <p:cNvSpPr/>
          <p:nvPr/>
        </p:nvSpPr>
        <p:spPr>
          <a:xfrm>
            <a:off x="10346498" y="3313134"/>
            <a:ext cx="225467" cy="139039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Прямоугольник 20"/>
          <p:cNvSpPr/>
          <p:nvPr/>
        </p:nvSpPr>
        <p:spPr>
          <a:xfrm>
            <a:off x="1607248" y="4955844"/>
            <a:ext cx="8903784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Змінимо властивості об’єктів</a:t>
            </a:r>
            <a:endParaRPr lang="uk-UA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135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90181" y="2805830"/>
            <a:ext cx="3632548" cy="17536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Блок-схема: ручное управление 12"/>
          <p:cNvSpPr/>
          <p:nvPr/>
        </p:nvSpPr>
        <p:spPr>
          <a:xfrm rot="10800000">
            <a:off x="1114815" y="1540699"/>
            <a:ext cx="3958225" cy="1265130"/>
          </a:xfrm>
          <a:prstGeom prst="flowChartManualOperat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Блок-схема: ИЛИ 13"/>
          <p:cNvSpPr/>
          <p:nvPr/>
        </p:nvSpPr>
        <p:spPr>
          <a:xfrm>
            <a:off x="2079321" y="3056351"/>
            <a:ext cx="651353" cy="951978"/>
          </a:xfrm>
          <a:prstGeom prst="flowChartOr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Выноска-облако 16"/>
          <p:cNvSpPr/>
          <p:nvPr/>
        </p:nvSpPr>
        <p:spPr>
          <a:xfrm>
            <a:off x="5285982" y="207805"/>
            <a:ext cx="2192055" cy="1251476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ердце 18"/>
          <p:cNvSpPr/>
          <p:nvPr/>
        </p:nvSpPr>
        <p:spPr>
          <a:xfrm rot="10800000">
            <a:off x="9532305" y="739036"/>
            <a:ext cx="1816275" cy="3413342"/>
          </a:xfrm>
          <a:prstGeom prst="hear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Трапеция 19"/>
          <p:cNvSpPr/>
          <p:nvPr/>
        </p:nvSpPr>
        <p:spPr>
          <a:xfrm>
            <a:off x="10346498" y="3313134"/>
            <a:ext cx="225467" cy="1390390"/>
          </a:xfrm>
          <a:prstGeom prst="trapezoi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Блок-схема: ИЛИ 9"/>
          <p:cNvSpPr/>
          <p:nvPr/>
        </p:nvSpPr>
        <p:spPr>
          <a:xfrm>
            <a:off x="3381648" y="3056351"/>
            <a:ext cx="651353" cy="951978"/>
          </a:xfrm>
          <a:prstGeom prst="flowChartOr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1555768" y="5159390"/>
            <a:ext cx="89034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Таким має бути ваш малюнок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20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8574" y="394985"/>
            <a:ext cx="786862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Дякую </a:t>
            </a:r>
          </a:p>
          <a:p>
            <a:pPr algn="ctr"/>
            <a:r>
              <a:rPr lang="uk-UA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за роботу на уроці!</a:t>
            </a:r>
            <a:endParaRPr lang="uk-UA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23216" y="2541205"/>
            <a:ext cx="653430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/>
                <a:solidFill>
                  <a:schemeClr val="accent6">
                    <a:lumMod val="75000"/>
                  </a:schemeClr>
                </a:solidFill>
                <a:effectLst/>
              </a:rPr>
              <a:t>Ви - молодці!!!</a:t>
            </a:r>
            <a:endParaRPr lang="ru-RU" sz="7200" b="1" cap="none" spc="0" dirty="0">
              <a:ln/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64" y="2825759"/>
            <a:ext cx="4640344" cy="37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2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85056" y="190152"/>
            <a:ext cx="56206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??? </a:t>
            </a:r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Пригадаємо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826452" y="1433775"/>
            <a:ext cx="9291488" cy="5131840"/>
            <a:chOff x="1812814" y="1420085"/>
            <a:chExt cx="9291488" cy="5131840"/>
          </a:xfrm>
        </p:grpSpPr>
        <p:sp>
          <p:nvSpPr>
            <p:cNvPr id="23" name="Полилиния 22"/>
            <p:cNvSpPr/>
            <p:nvPr/>
          </p:nvSpPr>
          <p:spPr>
            <a:xfrm>
              <a:off x="1812814" y="1420085"/>
              <a:ext cx="9291488" cy="916400"/>
            </a:xfrm>
            <a:custGeom>
              <a:avLst/>
              <a:gdLst>
                <a:gd name="connsiteX0" fmla="*/ 0 w 9291488"/>
                <a:gd name="connsiteY0" fmla="*/ 91640 h 916400"/>
                <a:gd name="connsiteX1" fmla="*/ 91640 w 9291488"/>
                <a:gd name="connsiteY1" fmla="*/ 0 h 916400"/>
                <a:gd name="connsiteX2" fmla="*/ 9199848 w 9291488"/>
                <a:gd name="connsiteY2" fmla="*/ 0 h 916400"/>
                <a:gd name="connsiteX3" fmla="*/ 9291488 w 9291488"/>
                <a:gd name="connsiteY3" fmla="*/ 91640 h 916400"/>
                <a:gd name="connsiteX4" fmla="*/ 9291488 w 9291488"/>
                <a:gd name="connsiteY4" fmla="*/ 824760 h 916400"/>
                <a:gd name="connsiteX5" fmla="*/ 9199848 w 9291488"/>
                <a:gd name="connsiteY5" fmla="*/ 916400 h 916400"/>
                <a:gd name="connsiteX6" fmla="*/ 91640 w 9291488"/>
                <a:gd name="connsiteY6" fmla="*/ 916400 h 916400"/>
                <a:gd name="connsiteX7" fmla="*/ 0 w 9291488"/>
                <a:gd name="connsiteY7" fmla="*/ 824760 h 916400"/>
                <a:gd name="connsiteX8" fmla="*/ 0 w 9291488"/>
                <a:gd name="connsiteY8" fmla="*/ 91640 h 9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91488" h="916400">
                  <a:moveTo>
                    <a:pt x="0" y="91640"/>
                  </a:moveTo>
                  <a:cubicBezTo>
                    <a:pt x="0" y="41029"/>
                    <a:pt x="41029" y="0"/>
                    <a:pt x="91640" y="0"/>
                  </a:cubicBezTo>
                  <a:lnTo>
                    <a:pt x="9199848" y="0"/>
                  </a:lnTo>
                  <a:cubicBezTo>
                    <a:pt x="9250459" y="0"/>
                    <a:pt x="9291488" y="41029"/>
                    <a:pt x="9291488" y="91640"/>
                  </a:cubicBezTo>
                  <a:lnTo>
                    <a:pt x="9291488" y="824760"/>
                  </a:lnTo>
                  <a:cubicBezTo>
                    <a:pt x="9291488" y="875371"/>
                    <a:pt x="9250459" y="916400"/>
                    <a:pt x="9199848" y="916400"/>
                  </a:cubicBezTo>
                  <a:lnTo>
                    <a:pt x="91640" y="916400"/>
                  </a:lnTo>
                  <a:cubicBezTo>
                    <a:pt x="41029" y="916400"/>
                    <a:pt x="0" y="875371"/>
                    <a:pt x="0" y="824760"/>
                  </a:cubicBezTo>
                  <a:lnTo>
                    <a:pt x="0" y="9164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660" tIns="82720" rIns="110660" bIns="8272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uk-UA" sz="4400" b="1" kern="1200" dirty="0" smtClean="0">
                  <a:solidFill>
                    <a:srgbClr val="FF0000"/>
                  </a:solidFill>
                </a:rPr>
                <a:t>Які властивості мають об’єкти?</a:t>
              </a:r>
            </a:p>
            <a:p>
              <a:pPr lvl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600" b="1" kern="1200" dirty="0" smtClean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endParaRPr lang="uk-UA" sz="2600" kern="1200" dirty="0"/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3105828" y="2501437"/>
              <a:ext cx="916400" cy="916400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Полилиния 25"/>
            <p:cNvSpPr/>
            <p:nvPr/>
          </p:nvSpPr>
          <p:spPr>
            <a:xfrm>
              <a:off x="4108291" y="2520663"/>
              <a:ext cx="5734076" cy="916400"/>
            </a:xfrm>
            <a:custGeom>
              <a:avLst/>
              <a:gdLst>
                <a:gd name="connsiteX0" fmla="*/ 0 w 5734076"/>
                <a:gd name="connsiteY0" fmla="*/ 152764 h 916400"/>
                <a:gd name="connsiteX1" fmla="*/ 152764 w 5734076"/>
                <a:gd name="connsiteY1" fmla="*/ 0 h 916400"/>
                <a:gd name="connsiteX2" fmla="*/ 5581312 w 5734076"/>
                <a:gd name="connsiteY2" fmla="*/ 0 h 916400"/>
                <a:gd name="connsiteX3" fmla="*/ 5734076 w 5734076"/>
                <a:gd name="connsiteY3" fmla="*/ 152764 h 916400"/>
                <a:gd name="connsiteX4" fmla="*/ 5734076 w 5734076"/>
                <a:gd name="connsiteY4" fmla="*/ 763636 h 916400"/>
                <a:gd name="connsiteX5" fmla="*/ 5581312 w 5734076"/>
                <a:gd name="connsiteY5" fmla="*/ 916400 h 916400"/>
                <a:gd name="connsiteX6" fmla="*/ 152764 w 5734076"/>
                <a:gd name="connsiteY6" fmla="*/ 916400 h 916400"/>
                <a:gd name="connsiteX7" fmla="*/ 0 w 5734076"/>
                <a:gd name="connsiteY7" fmla="*/ 763636 h 916400"/>
                <a:gd name="connsiteX8" fmla="*/ 0 w 5734076"/>
                <a:gd name="connsiteY8" fmla="*/ 152764 h 9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34076" h="916400">
                  <a:moveTo>
                    <a:pt x="0" y="152764"/>
                  </a:moveTo>
                  <a:cubicBezTo>
                    <a:pt x="0" y="68395"/>
                    <a:pt x="68395" y="0"/>
                    <a:pt x="152764" y="0"/>
                  </a:cubicBezTo>
                  <a:lnTo>
                    <a:pt x="5581312" y="0"/>
                  </a:lnTo>
                  <a:cubicBezTo>
                    <a:pt x="5665681" y="0"/>
                    <a:pt x="5734076" y="68395"/>
                    <a:pt x="5734076" y="152764"/>
                  </a:cubicBezTo>
                  <a:lnTo>
                    <a:pt x="5734076" y="763636"/>
                  </a:lnTo>
                  <a:cubicBezTo>
                    <a:pt x="5734076" y="848005"/>
                    <a:pt x="5665681" y="916400"/>
                    <a:pt x="5581312" y="916400"/>
                  </a:cubicBezTo>
                  <a:lnTo>
                    <a:pt x="152764" y="916400"/>
                  </a:lnTo>
                  <a:cubicBezTo>
                    <a:pt x="68395" y="916400"/>
                    <a:pt x="0" y="848005"/>
                    <a:pt x="0" y="763636"/>
                  </a:cubicBezTo>
                  <a:lnTo>
                    <a:pt x="0" y="152764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7671" tIns="357671" rIns="357671" bIns="357671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4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endParaRPr lang="uk-UA" sz="44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3105828" y="3527805"/>
              <a:ext cx="916400" cy="916400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Полилиния 27"/>
            <p:cNvSpPr/>
            <p:nvPr/>
          </p:nvSpPr>
          <p:spPr>
            <a:xfrm>
              <a:off x="4077212" y="3527805"/>
              <a:ext cx="5734076" cy="916400"/>
            </a:xfrm>
            <a:custGeom>
              <a:avLst/>
              <a:gdLst>
                <a:gd name="connsiteX0" fmla="*/ 0 w 5734076"/>
                <a:gd name="connsiteY0" fmla="*/ 152764 h 916400"/>
                <a:gd name="connsiteX1" fmla="*/ 152764 w 5734076"/>
                <a:gd name="connsiteY1" fmla="*/ 0 h 916400"/>
                <a:gd name="connsiteX2" fmla="*/ 5581312 w 5734076"/>
                <a:gd name="connsiteY2" fmla="*/ 0 h 916400"/>
                <a:gd name="connsiteX3" fmla="*/ 5734076 w 5734076"/>
                <a:gd name="connsiteY3" fmla="*/ 152764 h 916400"/>
                <a:gd name="connsiteX4" fmla="*/ 5734076 w 5734076"/>
                <a:gd name="connsiteY4" fmla="*/ 763636 h 916400"/>
                <a:gd name="connsiteX5" fmla="*/ 5581312 w 5734076"/>
                <a:gd name="connsiteY5" fmla="*/ 916400 h 916400"/>
                <a:gd name="connsiteX6" fmla="*/ 152764 w 5734076"/>
                <a:gd name="connsiteY6" fmla="*/ 916400 h 916400"/>
                <a:gd name="connsiteX7" fmla="*/ 0 w 5734076"/>
                <a:gd name="connsiteY7" fmla="*/ 763636 h 916400"/>
                <a:gd name="connsiteX8" fmla="*/ 0 w 5734076"/>
                <a:gd name="connsiteY8" fmla="*/ 152764 h 9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34076" h="916400">
                  <a:moveTo>
                    <a:pt x="0" y="152764"/>
                  </a:moveTo>
                  <a:cubicBezTo>
                    <a:pt x="0" y="68395"/>
                    <a:pt x="68395" y="0"/>
                    <a:pt x="152764" y="0"/>
                  </a:cubicBezTo>
                  <a:lnTo>
                    <a:pt x="5581312" y="0"/>
                  </a:lnTo>
                  <a:cubicBezTo>
                    <a:pt x="5665681" y="0"/>
                    <a:pt x="5734076" y="68395"/>
                    <a:pt x="5734076" y="152764"/>
                  </a:cubicBezTo>
                  <a:lnTo>
                    <a:pt x="5734076" y="763636"/>
                  </a:lnTo>
                  <a:cubicBezTo>
                    <a:pt x="5734076" y="848005"/>
                    <a:pt x="5665681" y="916400"/>
                    <a:pt x="5581312" y="916400"/>
                  </a:cubicBezTo>
                  <a:lnTo>
                    <a:pt x="152764" y="916400"/>
                  </a:lnTo>
                  <a:cubicBezTo>
                    <a:pt x="68395" y="916400"/>
                    <a:pt x="0" y="848005"/>
                    <a:pt x="0" y="763636"/>
                  </a:cubicBezTo>
                  <a:lnTo>
                    <a:pt x="0" y="152764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7671" tIns="357671" rIns="357671" bIns="357671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kern="1200" dirty="0"/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3105828" y="4554174"/>
              <a:ext cx="916400" cy="916400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Полилиния 29"/>
            <p:cNvSpPr/>
            <p:nvPr/>
          </p:nvSpPr>
          <p:spPr>
            <a:xfrm>
              <a:off x="4077212" y="4554174"/>
              <a:ext cx="5734076" cy="916400"/>
            </a:xfrm>
            <a:custGeom>
              <a:avLst/>
              <a:gdLst>
                <a:gd name="connsiteX0" fmla="*/ 0 w 5734076"/>
                <a:gd name="connsiteY0" fmla="*/ 152764 h 916400"/>
                <a:gd name="connsiteX1" fmla="*/ 152764 w 5734076"/>
                <a:gd name="connsiteY1" fmla="*/ 0 h 916400"/>
                <a:gd name="connsiteX2" fmla="*/ 5581312 w 5734076"/>
                <a:gd name="connsiteY2" fmla="*/ 0 h 916400"/>
                <a:gd name="connsiteX3" fmla="*/ 5734076 w 5734076"/>
                <a:gd name="connsiteY3" fmla="*/ 152764 h 916400"/>
                <a:gd name="connsiteX4" fmla="*/ 5734076 w 5734076"/>
                <a:gd name="connsiteY4" fmla="*/ 763636 h 916400"/>
                <a:gd name="connsiteX5" fmla="*/ 5581312 w 5734076"/>
                <a:gd name="connsiteY5" fmla="*/ 916400 h 916400"/>
                <a:gd name="connsiteX6" fmla="*/ 152764 w 5734076"/>
                <a:gd name="connsiteY6" fmla="*/ 916400 h 916400"/>
                <a:gd name="connsiteX7" fmla="*/ 0 w 5734076"/>
                <a:gd name="connsiteY7" fmla="*/ 763636 h 916400"/>
                <a:gd name="connsiteX8" fmla="*/ 0 w 5734076"/>
                <a:gd name="connsiteY8" fmla="*/ 152764 h 9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34076" h="916400">
                  <a:moveTo>
                    <a:pt x="0" y="152764"/>
                  </a:moveTo>
                  <a:cubicBezTo>
                    <a:pt x="0" y="68395"/>
                    <a:pt x="68395" y="0"/>
                    <a:pt x="152764" y="0"/>
                  </a:cubicBezTo>
                  <a:lnTo>
                    <a:pt x="5581312" y="0"/>
                  </a:lnTo>
                  <a:cubicBezTo>
                    <a:pt x="5665681" y="0"/>
                    <a:pt x="5734076" y="68395"/>
                    <a:pt x="5734076" y="152764"/>
                  </a:cubicBezTo>
                  <a:lnTo>
                    <a:pt x="5734076" y="763636"/>
                  </a:lnTo>
                  <a:cubicBezTo>
                    <a:pt x="5734076" y="848005"/>
                    <a:pt x="5665681" y="916400"/>
                    <a:pt x="5581312" y="916400"/>
                  </a:cubicBezTo>
                  <a:lnTo>
                    <a:pt x="152764" y="916400"/>
                  </a:lnTo>
                  <a:cubicBezTo>
                    <a:pt x="68395" y="916400"/>
                    <a:pt x="0" y="848005"/>
                    <a:pt x="0" y="763636"/>
                  </a:cubicBezTo>
                  <a:lnTo>
                    <a:pt x="0" y="15276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7671" tIns="357671" rIns="357671" bIns="357671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44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3105828" y="5580542"/>
              <a:ext cx="916400" cy="916400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4077212" y="5635525"/>
              <a:ext cx="5734076" cy="916400"/>
            </a:xfrm>
            <a:custGeom>
              <a:avLst/>
              <a:gdLst>
                <a:gd name="connsiteX0" fmla="*/ 0 w 5734076"/>
                <a:gd name="connsiteY0" fmla="*/ 152764 h 916400"/>
                <a:gd name="connsiteX1" fmla="*/ 152764 w 5734076"/>
                <a:gd name="connsiteY1" fmla="*/ 0 h 916400"/>
                <a:gd name="connsiteX2" fmla="*/ 5581312 w 5734076"/>
                <a:gd name="connsiteY2" fmla="*/ 0 h 916400"/>
                <a:gd name="connsiteX3" fmla="*/ 5734076 w 5734076"/>
                <a:gd name="connsiteY3" fmla="*/ 152764 h 916400"/>
                <a:gd name="connsiteX4" fmla="*/ 5734076 w 5734076"/>
                <a:gd name="connsiteY4" fmla="*/ 763636 h 916400"/>
                <a:gd name="connsiteX5" fmla="*/ 5581312 w 5734076"/>
                <a:gd name="connsiteY5" fmla="*/ 916400 h 916400"/>
                <a:gd name="connsiteX6" fmla="*/ 152764 w 5734076"/>
                <a:gd name="connsiteY6" fmla="*/ 916400 h 916400"/>
                <a:gd name="connsiteX7" fmla="*/ 0 w 5734076"/>
                <a:gd name="connsiteY7" fmla="*/ 763636 h 916400"/>
                <a:gd name="connsiteX8" fmla="*/ 0 w 5734076"/>
                <a:gd name="connsiteY8" fmla="*/ 152764 h 91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34076" h="916400">
                  <a:moveTo>
                    <a:pt x="0" y="152764"/>
                  </a:moveTo>
                  <a:cubicBezTo>
                    <a:pt x="0" y="68395"/>
                    <a:pt x="68395" y="0"/>
                    <a:pt x="152764" y="0"/>
                  </a:cubicBezTo>
                  <a:lnTo>
                    <a:pt x="5581312" y="0"/>
                  </a:lnTo>
                  <a:cubicBezTo>
                    <a:pt x="5665681" y="0"/>
                    <a:pt x="5734076" y="68395"/>
                    <a:pt x="5734076" y="152764"/>
                  </a:cubicBezTo>
                  <a:lnTo>
                    <a:pt x="5734076" y="763636"/>
                  </a:lnTo>
                  <a:cubicBezTo>
                    <a:pt x="5734076" y="848005"/>
                    <a:pt x="5665681" y="916400"/>
                    <a:pt x="5581312" y="916400"/>
                  </a:cubicBezTo>
                  <a:lnTo>
                    <a:pt x="152764" y="916400"/>
                  </a:lnTo>
                  <a:cubicBezTo>
                    <a:pt x="68395" y="916400"/>
                    <a:pt x="0" y="848005"/>
                    <a:pt x="0" y="763636"/>
                  </a:cubicBezTo>
                  <a:lnTo>
                    <a:pt x="0" y="152764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7671" tIns="357671" rIns="357671" bIns="357671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44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4" name="Овал 3"/>
          <p:cNvSpPr/>
          <p:nvPr/>
        </p:nvSpPr>
        <p:spPr>
          <a:xfrm>
            <a:off x="3102122" y="2591802"/>
            <a:ext cx="889113" cy="73878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52225" y="3645074"/>
            <a:ext cx="830580" cy="75022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160655" y="4709786"/>
            <a:ext cx="830580" cy="576198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3544865" y="5688152"/>
            <a:ext cx="446370" cy="662545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верх 8"/>
          <p:cNvSpPr/>
          <p:nvPr/>
        </p:nvSpPr>
        <p:spPr>
          <a:xfrm>
            <a:off x="3160655" y="5600470"/>
            <a:ext cx="484632" cy="662545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68656" y="2520659"/>
            <a:ext cx="916400" cy="916400"/>
          </a:xfrm>
          <a:prstGeom prst="roundRect">
            <a:avLst>
              <a:gd name="adj" fmla="val 1667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Скругленный прямоугольник 10"/>
          <p:cNvSpPr/>
          <p:nvPr/>
        </p:nvSpPr>
        <p:spPr>
          <a:xfrm>
            <a:off x="2038292" y="3541495"/>
            <a:ext cx="916400" cy="916400"/>
          </a:xfrm>
          <a:prstGeom prst="roundRect">
            <a:avLst>
              <a:gd name="adj" fmla="val 1667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Скругленный прямоугольник 11"/>
          <p:cNvSpPr/>
          <p:nvPr/>
        </p:nvSpPr>
        <p:spPr>
          <a:xfrm>
            <a:off x="2036513" y="4557387"/>
            <a:ext cx="916861" cy="846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68656" y="5583166"/>
            <a:ext cx="916861" cy="846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068656" y="4709786"/>
            <a:ext cx="886036" cy="576198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68656" y="3645074"/>
            <a:ext cx="886036" cy="7429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Блок-схема: ручное управление 15"/>
          <p:cNvSpPr/>
          <p:nvPr/>
        </p:nvSpPr>
        <p:spPr>
          <a:xfrm>
            <a:off x="2102314" y="2698273"/>
            <a:ext cx="788356" cy="596389"/>
          </a:xfrm>
          <a:prstGeom prst="flowChartManualOpera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лево 16"/>
          <p:cNvSpPr/>
          <p:nvPr/>
        </p:nvSpPr>
        <p:spPr>
          <a:xfrm>
            <a:off x="2102314" y="5556364"/>
            <a:ext cx="788356" cy="503474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лево 17"/>
          <p:cNvSpPr/>
          <p:nvPr/>
        </p:nvSpPr>
        <p:spPr>
          <a:xfrm rot="10800000">
            <a:off x="2189883" y="5934669"/>
            <a:ext cx="788356" cy="503474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760" y="3744304"/>
            <a:ext cx="2118360" cy="2693839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795376" y="2666197"/>
            <a:ext cx="18806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</a:rPr>
              <a:t>Форма</a:t>
            </a:r>
            <a:endParaRPr lang="uk-UA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15071" y="3629969"/>
            <a:ext cx="1524776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>
                <a:solidFill>
                  <a:schemeClr val="accent6">
                    <a:lumMod val="50000"/>
                  </a:schemeClr>
                </a:solidFill>
              </a:rPr>
              <a:t>Колір</a:t>
            </a:r>
          </a:p>
          <a:p>
            <a:endParaRPr lang="uk-UA" dirty="0"/>
          </a:p>
        </p:txBody>
      </p:sp>
      <p:sp>
        <p:nvSpPr>
          <p:cNvPr id="35" name="TextBox 34"/>
          <p:cNvSpPr txBox="1"/>
          <p:nvPr/>
        </p:nvSpPr>
        <p:spPr>
          <a:xfrm>
            <a:off x="5785564" y="4676409"/>
            <a:ext cx="193492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4400" b="1" dirty="0">
                <a:solidFill>
                  <a:schemeClr val="accent6">
                    <a:lumMod val="50000"/>
                  </a:schemeClr>
                </a:solidFill>
              </a:rPr>
              <a:t>Контур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93515" y="5701566"/>
            <a:ext cx="365235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</a:rPr>
              <a:t>Розташування</a:t>
            </a:r>
            <a:endParaRPr lang="uk-UA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8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4638" b="54922"/>
          <a:stretch/>
        </p:blipFill>
        <p:spPr>
          <a:xfrm>
            <a:off x="1209529" y="1367424"/>
            <a:ext cx="10122546" cy="440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0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3054" t="46034"/>
          <a:stretch/>
        </p:blipFill>
        <p:spPr>
          <a:xfrm>
            <a:off x="2358119" y="1191016"/>
            <a:ext cx="9341022" cy="478911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8617" y="2054268"/>
            <a:ext cx="1415443" cy="12912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50727" y="313151"/>
            <a:ext cx="1741119" cy="1365337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407093" y="5208737"/>
            <a:ext cx="1684753" cy="1578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5-конечная звезда 5"/>
          <p:cNvSpPr/>
          <p:nvPr/>
        </p:nvSpPr>
        <p:spPr>
          <a:xfrm>
            <a:off x="356989" y="3585575"/>
            <a:ext cx="1734857" cy="1383081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9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18477" y="374448"/>
            <a:ext cx="4405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Чотирикутник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40285" y="2979010"/>
            <a:ext cx="2467627" cy="2154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4605" y="2963123"/>
            <a:ext cx="2481287" cy="217036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73821" y="1644894"/>
            <a:ext cx="3594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???</a:t>
            </a:r>
            <a:r>
              <a:rPr lang="uk-UA" sz="4000" dirty="0" smtClean="0">
                <a:solidFill>
                  <a:srgbClr val="C00000"/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76632" y="5727944"/>
            <a:ext cx="29234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Всі однакові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87445" y="2963123"/>
            <a:ext cx="2467627" cy="2154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573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18477" y="374448"/>
            <a:ext cx="4405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Чотирикутник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4713" y="3827419"/>
            <a:ext cx="2467627" cy="2154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8068" y="1379914"/>
            <a:ext cx="2481287" cy="217036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73821" y="1644894"/>
            <a:ext cx="3594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???</a:t>
            </a:r>
            <a:r>
              <a:rPr lang="uk-UA" sz="4000" dirty="0" smtClean="0">
                <a:solidFill>
                  <a:srgbClr val="C00000"/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6172" y="5727944"/>
            <a:ext cx="3724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Розташуванням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87445" y="2963123"/>
            <a:ext cx="2467627" cy="2154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303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18477" y="374448"/>
            <a:ext cx="4405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Чотирикутник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3359" y="2342367"/>
            <a:ext cx="3407079" cy="2154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араллелограмм 5"/>
          <p:cNvSpPr/>
          <p:nvPr/>
        </p:nvSpPr>
        <p:spPr>
          <a:xfrm>
            <a:off x="4296428" y="2730674"/>
            <a:ext cx="2968668" cy="176617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4042" y="2326480"/>
            <a:ext cx="2481287" cy="217036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73821" y="1644894"/>
            <a:ext cx="3594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???</a:t>
            </a:r>
            <a:r>
              <a:rPr lang="uk-UA" sz="4000" dirty="0" smtClean="0">
                <a:solidFill>
                  <a:srgbClr val="C00000"/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4999" y="5727944"/>
            <a:ext cx="17267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Форма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99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18477" y="374448"/>
            <a:ext cx="4405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Чотирикутник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2811" y="2342367"/>
            <a:ext cx="2467627" cy="215447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араллелограмм 5"/>
          <p:cNvSpPr/>
          <p:nvPr/>
        </p:nvSpPr>
        <p:spPr>
          <a:xfrm>
            <a:off x="4296428" y="2730674"/>
            <a:ext cx="2968668" cy="1766170"/>
          </a:xfrm>
          <a:prstGeom prst="parallelogram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552" y="2342367"/>
            <a:ext cx="3181611" cy="2154477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8" name="Прямоугольник 7"/>
          <p:cNvSpPr/>
          <p:nvPr/>
        </p:nvSpPr>
        <p:spPr>
          <a:xfrm>
            <a:off x="4273821" y="1644894"/>
            <a:ext cx="3594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???</a:t>
            </a:r>
            <a:r>
              <a:rPr lang="uk-UA" sz="4000" dirty="0" smtClean="0">
                <a:solidFill>
                  <a:srgbClr val="C00000"/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4725" y="5727944"/>
            <a:ext cx="32673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Форма і колір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6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18477" y="374448"/>
            <a:ext cx="4405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Чотирикутник</a:t>
            </a:r>
            <a:endParaRPr lang="uk-UA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55" y="2730674"/>
            <a:ext cx="2467627" cy="215447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1828" y="2730673"/>
            <a:ext cx="2481287" cy="2170364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4323925" y="1360958"/>
            <a:ext cx="3594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???</a:t>
            </a:r>
            <a:r>
              <a:rPr lang="uk-UA" sz="4000" dirty="0" smtClean="0">
                <a:solidFill>
                  <a:srgbClr val="C00000"/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</a:rPr>
              <a:t>Відмінності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7128" y="5727944"/>
            <a:ext cx="3282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Колір і контур</a:t>
            </a:r>
            <a:endParaRPr lang="uk-UA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87445" y="2730673"/>
            <a:ext cx="2467627" cy="2154477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76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49494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85</Words>
  <Application>Microsoft Office PowerPoint</Application>
  <PresentationFormat>Широкоэкранный</PresentationFormat>
  <Paragraphs>42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Прямокутник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Pc</cp:lastModifiedBy>
  <cp:revision>57</cp:revision>
  <dcterms:created xsi:type="dcterms:W3CDTF">2023-01-19T05:31:58Z</dcterms:created>
  <dcterms:modified xsi:type="dcterms:W3CDTF">2023-11-05T09:07:00Z</dcterms:modified>
</cp:coreProperties>
</file>