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46BB1-44D5-FF5E-8FE3-81B040A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4F1DD-45E4-540F-6042-FE633811C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D2426-1D46-F7C4-9633-595124FB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907C5-D0FE-AA6C-CD27-DF8AAA65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CE477-2409-D1EA-C72B-6997C80B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0240D-240F-A3E4-7F08-0F3376BE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964FF2-D633-954F-3E89-5DC22444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34D21-41BC-099E-B6F1-A6E4007A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9D83F-3288-B236-FEB2-FBFF53FD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C778D-B821-AF45-C338-51E9ABE2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9627F7-40A8-615E-7A63-D19088E92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1EB968-1486-12C4-E3B7-99D17B71F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03DBE-48E6-EAD2-61EF-2ACC6454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814AF-85A1-1315-3B66-137C4A51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66996-AC79-133F-7C43-C93DA86F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2CC55-F900-3CF7-1B56-0D0B79E4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8874A-A111-F1D1-E7D9-5CA2CB83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543BC-AD58-6603-4404-75D6E196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A8B07-A531-105D-5D82-059D63E4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A3965-6058-3353-228B-A515D941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7F7B-8AFB-54AB-258F-CA222F41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C3B50-A9A9-B4A2-885F-1EDF635E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395B3-9698-9F9F-6FBE-94899D4F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4204B-2E10-F556-D5C9-9F9EA76A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C14C6-9D3E-59E8-A076-08599DB0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1ECAE-4F15-4B14-769F-2CAA8C5C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81F7C-4319-C516-2A60-A3513EA0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FB8D9-19F4-CEDA-112F-858FF0FCD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43716-872B-10DC-B277-23797D1C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FA381-0CB0-9E21-349B-B7E2ABA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D99223-D8D6-6744-F998-EAD1F474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8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4D5F9-2167-89C0-7C30-7C00643F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A42C56-A3A2-28C1-90C4-80F8D1E65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3E9C29-BE97-A450-87D0-6C6903C47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89CA19-EC17-2A76-52CF-BBA64402B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DDDB27-A0A8-1C09-0E19-2C6D11E21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B2CF91-9549-C0CC-98EC-E27EF92E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B3F881-BCF7-A887-AC86-B02C0903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1DAA6-D419-8D60-5B36-4610CE9F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1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F8659-3943-1DE6-1FD5-50B567F5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A34974-2DD6-FA2E-AE57-CD7C1CDA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E3B8A-9771-E671-62D5-A0C60E2B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3FEE15-EF8B-1425-D6BA-D692CC4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C047D5-183B-6A7D-7864-A7FA3C9D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EE56DE-2910-B4CE-52F1-C085CEE4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F126CE-1830-0AD7-C6B0-70FF38B4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3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A9220-FD31-6335-273D-7C74FEA9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AABA4-B73C-2D86-D679-68B1E9B2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207C8-3846-1BDC-09BF-D3E49100A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E4A64-D91B-3645-4796-D50B0515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6CFE6-BC6E-033D-5E7E-BD326174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E7B2A-8C3F-DBA8-1134-E0ABD5B7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9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C822-D8CD-8786-7EEF-A613BF5B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78A7EC-8934-DA97-A302-F899B9ED1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98937-B0CC-682E-755C-F7B824873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28D93E-FAC7-6741-3B0E-3AEC140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B137F-9CF7-6927-C0B6-BCD7D65B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2047F-0849-DE61-6543-887C333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61A6E-25D8-7F16-0A73-72A65269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824CE-2CB3-4016-875D-787ACC7D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86B7A-114E-C90E-89D4-16C1AFDD2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C51B-F43D-4202-B739-593FD16BB4B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90B53-F110-D60A-4339-542AB5561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3632C-0BA6-3E61-0A7C-96602B77F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DFDA-1B7F-4AA3-BF66-054AA808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2B0D7-67FD-26AF-01D3-3061046F9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Віршовані </a:t>
            </a:r>
            <a:b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вправи для очей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71A0E-FEB2-9989-127C-AEED84C83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На допомогу вихователю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7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68CD4-A280-4A69-BCE9-38CDD1EE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29" y="290173"/>
            <a:ext cx="6700604" cy="57958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</a:pP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закрили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один, два, три,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ширше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розкриваєм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Вдалині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роглядаєм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розглядали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шести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порахували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відпочили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Робим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4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66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B4474-6CB6-DAC7-A1E6-FADD52E4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75184"/>
            <a:ext cx="8010993" cy="5585970"/>
          </a:xfrm>
        </p:spPr>
        <p:txBody>
          <a:bodyPr>
            <a:normAutofit/>
          </a:bodyPr>
          <a:lstStyle/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обертаєм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Головою не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хитаєм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Вліво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раз, два, три,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Вправо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стільки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 повторили.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колу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обертаєм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все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навколо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розглядаєм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 коло, два і три,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Щільніше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закрили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п’ять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шість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потримали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знову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закружляли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439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9F8E5-9348-F1AB-F9EF-0614BB18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51" y="0"/>
            <a:ext cx="7946036" cy="6200567"/>
          </a:xfrm>
        </p:spPr>
        <p:txBody>
          <a:bodyPr>
            <a:normAutofit/>
          </a:bodyPr>
          <a:lstStyle/>
          <a:p>
            <a:pPr marL="457200" indent="-228600">
              <a:spcAft>
                <a:spcPts val="800"/>
              </a:spcAft>
            </a:pPr>
            <a:r>
              <a:rPr lang="uk-UA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Раз, два, три! 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догори!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й на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стулять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догори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рахуєм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раз, два, три!</a:t>
            </a:r>
            <a:br>
              <a:rPr lang="ru-RU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відпочивали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Дивимось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вправо.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блимаєм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ними вправо - </a:t>
            </a:r>
            <a:r>
              <a:rPr lang="ru-RU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50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FDE2D-24FF-8234-F1C9-D5E73BF3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20" y="0"/>
            <a:ext cx="9180226" cy="5196226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800"/>
              </a:spcAft>
            </a:pP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Один, два, три,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Оченята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втомились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закриваємо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вічка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глибоко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дихати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(робимо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вдих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оченятам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колу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бігати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відкриваємо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поглядом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окружність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Швидко-швидко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відкрили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закрили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(часто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моргаємо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Оченята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відпочили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закриваємо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накриваємо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долоньками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Один, два, три,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відкриваємо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посміхаємося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4687-FB2F-8841-0403-87DA8A49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354" y="530017"/>
            <a:ext cx="6447020" cy="5436068"/>
          </a:xfrm>
        </p:spPr>
        <p:txBody>
          <a:bodyPr>
            <a:normAutofit/>
          </a:bodyPr>
          <a:lstStyle/>
          <a:p>
            <a:pPr indent="450215">
              <a:spcAft>
                <a:spcPts val="800"/>
              </a:spcAft>
            </a:pPr>
            <a:r>
              <a:rPr lang="uk-UA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автобусі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Сидимо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ми, 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Дивимось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боки.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вправо-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вліво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повертаючи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вгору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дивимось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униз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автобус наш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стоїть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притих?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замружуватися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Внизу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річка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глибоко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відкриваємо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вниз, на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кінчик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носа, не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опускаючи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Вгорі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пташки -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дивимося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вгору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точку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бровами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Двірники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туди-сюди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Витирають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личенько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моргаємо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Колеса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закрутилися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Вперед ми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покотилися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Здійснюємо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кругові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рухи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очима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26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410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 Light Condensed</vt:lpstr>
      <vt:lpstr>Calibri</vt:lpstr>
      <vt:lpstr>Calibri Light</vt:lpstr>
      <vt:lpstr>Ink Free</vt:lpstr>
      <vt:lpstr>Times New Roman</vt:lpstr>
      <vt:lpstr>Тема Office</vt:lpstr>
      <vt:lpstr>Віршовані  вправи для очей</vt:lpstr>
      <vt:lpstr>   1. Очі щільно ми закрили –  це один, два, три, чотири.  Потім ширше розкриваєм,  Вдалині щось роглядаєм.  І поки ми розглядали  До шести порахували.  Щоб очі наші відпочили,  Робим це разів чотири.  </vt:lpstr>
      <vt:lpstr>2. Очі швидко обертаєм,  Головою не хитаєм.  Вліво раз, два, три, чотири.  Вправо стільки ж повторили.  По колу очі обертаєм  І все навколо розглядаєм.  Раз коло, два і три, чотири.  Щільніше очі ми закрили.  На п’ять і шість їх потримали  І потім знову закружляли. </vt:lpstr>
      <vt:lpstr>3.    Раз, два, три! Очі догори!  На чотири та й на п’ять  Будем міцно їх стулять.  Знову очі догори  Ми рахуєм раз, два, три!  Очі щоб відпочивали   Дивимось ми вліво – вправо.   Потім блимаєм очима.   І знову ними вправо - вліво.  </vt:lpstr>
      <vt:lpstr>4. Один, два, три, чотири.     Оченята щось втомились.  (закриваємо вічка)            Треба глибоко дихати,  (робимо вдих)     А оченятам по колу бігати. (відкриваємо очі,                           поглядом «малюємо»   окружність)     Швидко-швидко відкрили й закрили.                                               (часто моргаємо)     Оченята відпочили. (закриваємо очі, накриваємо                                                    їх долоньками)     Один, два, три, чотири.  (відкриваємо очі,                                                            посміхаємося) </vt:lpstr>
      <vt:lpstr>5. В автобусі Сидимо в автобусі ми,  Дивимось на всі боки. (дивимося вправо-вліво не повертаючи голови) Дивимося вгору, дивимось униз А автобус наш стоїть, що ж це він притих? (замружуватися) Внизу річка - глибоко, (відкриваємо очі і дивимося вниз, на кінчик  носа, не опускаючи голови) Вгорі пташки - високо. (дивимося вгору, на точку між бровами) Двірники – туди-сюди  Витирають личенько. (швидко моргаємо)                   Колеса закрутилися,                         Вперед ми покотилися.                                (Здійснюємо кругові                                         рухи очима)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Віршовані  вправи для очей</dc:title>
  <dc:creator>Пользователь</dc:creator>
  <cp:lastModifiedBy>Пользователь</cp:lastModifiedBy>
  <cp:revision>1</cp:revision>
  <dcterms:created xsi:type="dcterms:W3CDTF">2023-12-08T18:40:20Z</dcterms:created>
  <dcterms:modified xsi:type="dcterms:W3CDTF">2023-12-08T18:56:12Z</dcterms:modified>
</cp:coreProperties>
</file>