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 id="2147484044" r:id="rId2"/>
    <p:sldMasterId id="2147484056" r:id="rId3"/>
  </p:sldMasterIdLst>
  <p:notesMasterIdLst>
    <p:notesMasterId r:id="rId23"/>
  </p:notesMasterIdLst>
  <p:sldIdLst>
    <p:sldId id="280" r:id="rId4"/>
    <p:sldId id="307" r:id="rId5"/>
    <p:sldId id="294" r:id="rId6"/>
    <p:sldId id="272" r:id="rId7"/>
    <p:sldId id="285" r:id="rId8"/>
    <p:sldId id="296" r:id="rId9"/>
    <p:sldId id="286" r:id="rId10"/>
    <p:sldId id="282" r:id="rId11"/>
    <p:sldId id="304" r:id="rId12"/>
    <p:sldId id="298" r:id="rId13"/>
    <p:sldId id="305" r:id="rId14"/>
    <p:sldId id="306" r:id="rId15"/>
    <p:sldId id="301" r:id="rId16"/>
    <p:sldId id="302" r:id="rId17"/>
    <p:sldId id="283" r:id="rId18"/>
    <p:sldId id="292" r:id="rId19"/>
    <p:sldId id="303" r:id="rId20"/>
    <p:sldId id="293" r:id="rId21"/>
    <p:sldId id="277"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45"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6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98861-9905-44BA-B6EC-4F18F6E6AF8A}" type="datetimeFigureOut">
              <a:rPr lang="uk-UA" smtClean="0"/>
              <a:t>12.12.2023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5A432-3088-4F8E-AD11-A7F195161189}" type="slidenum">
              <a:rPr lang="uk-UA" smtClean="0"/>
              <a:t>‹№›</a:t>
            </a:fld>
            <a:endParaRPr lang="uk-UA"/>
          </a:p>
        </p:txBody>
      </p:sp>
    </p:spTree>
    <p:extLst>
      <p:ext uri="{BB962C8B-B14F-4D97-AF65-F5344CB8AC3E}">
        <p14:creationId xmlns:p14="http://schemas.microsoft.com/office/powerpoint/2010/main" val="5615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6D5A432-3088-4F8E-AD11-A7F195161189}" type="slidenum">
              <a:rPr lang="uk-UA" smtClean="0"/>
              <a:t>7</a:t>
            </a:fld>
            <a:endParaRPr lang="uk-UA"/>
          </a:p>
        </p:txBody>
      </p:sp>
    </p:spTree>
    <p:extLst>
      <p:ext uri="{BB962C8B-B14F-4D97-AF65-F5344CB8AC3E}">
        <p14:creationId xmlns:p14="http://schemas.microsoft.com/office/powerpoint/2010/main" val="3822257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0538"/>
            <a:ext cx="91440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7"/>
          <p:cNvSpPr>
            <a:spLocks noGrp="1" noChangeArrowheads="1"/>
          </p:cNvSpPr>
          <p:nvPr>
            <p:ph type="ctrTitle"/>
          </p:nvPr>
        </p:nvSpPr>
        <p:spPr>
          <a:xfrm>
            <a:off x="468313" y="4365625"/>
            <a:ext cx="8207375" cy="960438"/>
          </a:xfrm>
        </p:spPr>
        <p:txBody>
          <a:bodyPr/>
          <a:lstStyle>
            <a:lvl1pPr>
              <a:defRPr sz="3400"/>
            </a:lvl1pPr>
          </a:lstStyle>
          <a:p>
            <a:r>
              <a:rPr lang="ru-RU" altLang="zh-CN" smtClean="0"/>
              <a:t>Образец заголовка</a:t>
            </a:r>
            <a:endParaRPr lang="zh-CN" dirty="0"/>
          </a:p>
        </p:txBody>
      </p:sp>
      <p:sp>
        <p:nvSpPr>
          <p:cNvPr id="2053" name="Rectangle 31"/>
          <p:cNvSpPr>
            <a:spLocks noGrp="1" noChangeArrowheads="1"/>
          </p:cNvSpPr>
          <p:nvPr>
            <p:ph type="subTitle" idx="1"/>
          </p:nvPr>
        </p:nvSpPr>
        <p:spPr>
          <a:xfrm>
            <a:off x="468313" y="5326063"/>
            <a:ext cx="8207375" cy="407987"/>
          </a:xfrm>
        </p:spPr>
        <p:txBody>
          <a:bodyPr anchor="ctr"/>
          <a:lstStyle>
            <a:lvl1pPr marL="0" indent="0" algn="ctr">
              <a:buFont typeface="Wingdings" pitchFamily="2" charset="2"/>
              <a:buNone/>
              <a:defRPr sz="1800">
                <a:solidFill>
                  <a:schemeClr val="bg1"/>
                </a:solidFill>
              </a:defRPr>
            </a:lvl1pPr>
          </a:lstStyle>
          <a:p>
            <a:r>
              <a:rPr lang="ru-RU" altLang="zh-CN" smtClean="0"/>
              <a:t>Образец подзаголовка</a:t>
            </a:r>
            <a:endParaRPr lang="zh-CN" dirty="0"/>
          </a:p>
        </p:txBody>
      </p:sp>
    </p:spTree>
    <p:extLst>
      <p:ext uri="{BB962C8B-B14F-4D97-AF65-F5344CB8AC3E}">
        <p14:creationId xmlns:p14="http://schemas.microsoft.com/office/powerpoint/2010/main" val="121340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5919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4488" y="44450"/>
            <a:ext cx="2074862" cy="62642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44450"/>
            <a:ext cx="6073775" cy="62642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12380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A8A009F1-21C1-42E2-A69C-056261421946}" type="datetime1">
              <a:rPr lang="zh-CN" altLang="en-US"/>
              <a:pPr>
                <a:defRPr/>
              </a:pPr>
              <a:t>2023/12/12</a:t>
            </a:fld>
            <a:endParaRPr lang="zh-CN" altLang="en-US"/>
          </a:p>
        </p:txBody>
      </p:sp>
      <p:sp>
        <p:nvSpPr>
          <p:cNvPr id="5" name="Rectangle 7"/>
          <p:cNvSpPr>
            <a:spLocks noGrp="1" noChangeArrowheads="1"/>
          </p:cNvSpPr>
          <p:nvPr>
            <p:ph type="sldNum" sz="quarter" idx="11"/>
          </p:nvPr>
        </p:nvSpPr>
        <p:spPr>
          <a:ln/>
        </p:spPr>
        <p:txBody>
          <a:bodyPr/>
          <a:lstStyle>
            <a:lvl1pPr>
              <a:defRPr/>
            </a:lvl1pPr>
          </a:lstStyle>
          <a:p>
            <a:pPr>
              <a:defRPr/>
            </a:pPr>
            <a:fld id="{68B42603-094B-4F4B-BD2C-13D23DC70376}" type="slidenum">
              <a:rPr lang="ru-RU" altLang="zh-CN"/>
              <a:pPr>
                <a:defRPr/>
              </a:pPr>
              <a:t>‹№›</a:t>
            </a:fld>
            <a:endParaRPr lang="ru-RU" altLang="zh-CN"/>
          </a:p>
        </p:txBody>
      </p:sp>
      <p:sp>
        <p:nvSpPr>
          <p:cNvPr id="6"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477229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B5675C9E-31D8-4F29-97BF-76B564F8AF13}" type="datetime1">
              <a:rPr lang="zh-CN" altLang="en-US"/>
              <a:pPr>
                <a:defRPr/>
              </a:pPr>
              <a:t>2023/12/12</a:t>
            </a:fld>
            <a:endParaRPr lang="zh-CN" altLang="en-US"/>
          </a:p>
        </p:txBody>
      </p:sp>
      <p:sp>
        <p:nvSpPr>
          <p:cNvPr id="5" name="Rectangle 7"/>
          <p:cNvSpPr>
            <a:spLocks noGrp="1" noChangeArrowheads="1"/>
          </p:cNvSpPr>
          <p:nvPr>
            <p:ph type="sldNum" sz="quarter" idx="11"/>
          </p:nvPr>
        </p:nvSpPr>
        <p:spPr>
          <a:ln/>
        </p:spPr>
        <p:txBody>
          <a:bodyPr/>
          <a:lstStyle>
            <a:lvl1pPr>
              <a:defRPr/>
            </a:lvl1pPr>
          </a:lstStyle>
          <a:p>
            <a:pPr>
              <a:defRPr/>
            </a:pPr>
            <a:fld id="{1F2B56CD-D1C9-4525-907F-2015B5453F4E}" type="slidenum">
              <a:rPr lang="ru-RU" altLang="zh-CN"/>
              <a:pPr>
                <a:defRPr/>
              </a:pPr>
              <a:t>‹№›</a:t>
            </a:fld>
            <a:endParaRPr lang="ru-RU" altLang="zh-CN"/>
          </a:p>
        </p:txBody>
      </p:sp>
      <p:sp>
        <p:nvSpPr>
          <p:cNvPr id="6"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96964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fld id="{6A801F04-A41D-4321-AFE5-988B9FB014CD}" type="datetime1">
              <a:rPr lang="zh-CN" altLang="en-US"/>
              <a:pPr>
                <a:defRPr/>
              </a:pPr>
              <a:t>2023/12/12</a:t>
            </a:fld>
            <a:endParaRPr lang="zh-CN" altLang="en-US"/>
          </a:p>
        </p:txBody>
      </p:sp>
      <p:sp>
        <p:nvSpPr>
          <p:cNvPr id="5" name="Rectangle 7"/>
          <p:cNvSpPr>
            <a:spLocks noGrp="1" noChangeArrowheads="1"/>
          </p:cNvSpPr>
          <p:nvPr>
            <p:ph type="sldNum" sz="quarter" idx="11"/>
          </p:nvPr>
        </p:nvSpPr>
        <p:spPr>
          <a:ln/>
        </p:spPr>
        <p:txBody>
          <a:bodyPr/>
          <a:lstStyle>
            <a:lvl1pPr>
              <a:defRPr/>
            </a:lvl1pPr>
          </a:lstStyle>
          <a:p>
            <a:pPr>
              <a:defRPr/>
            </a:pPr>
            <a:fld id="{801A740C-4BBA-45BC-BEE9-9BAA9F705C95}" type="slidenum">
              <a:rPr lang="ru-RU" altLang="zh-CN"/>
              <a:pPr>
                <a:defRPr/>
              </a:pPr>
              <a:t>‹№›</a:t>
            </a:fld>
            <a:endParaRPr lang="ru-RU" altLang="zh-CN"/>
          </a:p>
        </p:txBody>
      </p:sp>
      <p:sp>
        <p:nvSpPr>
          <p:cNvPr id="6"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804111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fld id="{15626AE1-2413-4F1F-9FD5-38E8E997C132}" type="datetime1">
              <a:rPr lang="zh-CN" altLang="en-US"/>
              <a:pPr>
                <a:defRPr/>
              </a:pPr>
              <a:t>2023/12/12</a:t>
            </a:fld>
            <a:endParaRPr lang="zh-CN" altLang="en-US"/>
          </a:p>
        </p:txBody>
      </p:sp>
      <p:sp>
        <p:nvSpPr>
          <p:cNvPr id="6" name="Rectangle 7"/>
          <p:cNvSpPr>
            <a:spLocks noGrp="1" noChangeArrowheads="1"/>
          </p:cNvSpPr>
          <p:nvPr>
            <p:ph type="sldNum" sz="quarter" idx="11"/>
          </p:nvPr>
        </p:nvSpPr>
        <p:spPr>
          <a:ln/>
        </p:spPr>
        <p:txBody>
          <a:bodyPr/>
          <a:lstStyle>
            <a:lvl1pPr>
              <a:defRPr/>
            </a:lvl1pPr>
          </a:lstStyle>
          <a:p>
            <a:pPr>
              <a:defRPr/>
            </a:pPr>
            <a:fld id="{7E6D00F0-3745-445F-9655-89C0B9B0FF30}" type="slidenum">
              <a:rPr lang="ru-RU" altLang="zh-CN"/>
              <a:pPr>
                <a:defRPr/>
              </a:pPr>
              <a:t>‹№›</a:t>
            </a:fld>
            <a:endParaRPr lang="ru-RU" altLang="zh-CN"/>
          </a:p>
        </p:txBody>
      </p:sp>
      <p:sp>
        <p:nvSpPr>
          <p:cNvPr id="7"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91140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fld id="{EFCB2D9B-BA65-44B6-8725-E3C8547F1EF7}" type="datetime1">
              <a:rPr lang="zh-CN" altLang="en-US"/>
              <a:pPr>
                <a:defRPr/>
              </a:pPr>
              <a:t>2023/12/12</a:t>
            </a:fld>
            <a:endParaRPr lang="zh-CN" altLang="en-US"/>
          </a:p>
        </p:txBody>
      </p:sp>
      <p:sp>
        <p:nvSpPr>
          <p:cNvPr id="8" name="Rectangle 7"/>
          <p:cNvSpPr>
            <a:spLocks noGrp="1" noChangeArrowheads="1"/>
          </p:cNvSpPr>
          <p:nvPr>
            <p:ph type="sldNum" sz="quarter" idx="11"/>
          </p:nvPr>
        </p:nvSpPr>
        <p:spPr>
          <a:ln/>
        </p:spPr>
        <p:txBody>
          <a:bodyPr/>
          <a:lstStyle>
            <a:lvl1pPr>
              <a:defRPr/>
            </a:lvl1pPr>
          </a:lstStyle>
          <a:p>
            <a:pPr>
              <a:defRPr/>
            </a:pPr>
            <a:fld id="{DC93061E-7CA6-43C4-A752-F4AC65222614}" type="slidenum">
              <a:rPr lang="ru-RU" altLang="zh-CN"/>
              <a:pPr>
                <a:defRPr/>
              </a:pPr>
              <a:t>‹№›</a:t>
            </a:fld>
            <a:endParaRPr lang="ru-RU" altLang="zh-CN"/>
          </a:p>
        </p:txBody>
      </p:sp>
      <p:sp>
        <p:nvSpPr>
          <p:cNvPr id="9"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38230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sz="half" idx="10"/>
          </p:nvPr>
        </p:nvSpPr>
        <p:spPr>
          <a:ln/>
        </p:spPr>
        <p:txBody>
          <a:bodyPr/>
          <a:lstStyle>
            <a:lvl1pPr>
              <a:defRPr/>
            </a:lvl1pPr>
          </a:lstStyle>
          <a:p>
            <a:pPr>
              <a:defRPr/>
            </a:pPr>
            <a:fld id="{FF1B5FD8-12A9-42F1-97EB-54FC9CAA28BF}" type="datetime1">
              <a:rPr lang="zh-CN" altLang="en-US"/>
              <a:pPr>
                <a:defRPr/>
              </a:pPr>
              <a:t>2023/12/12</a:t>
            </a:fld>
            <a:endParaRPr lang="zh-CN" altLang="en-US"/>
          </a:p>
        </p:txBody>
      </p:sp>
      <p:sp>
        <p:nvSpPr>
          <p:cNvPr id="4" name="Rectangle 7"/>
          <p:cNvSpPr>
            <a:spLocks noGrp="1" noChangeArrowheads="1"/>
          </p:cNvSpPr>
          <p:nvPr>
            <p:ph type="sldNum" sz="quarter" idx="11"/>
          </p:nvPr>
        </p:nvSpPr>
        <p:spPr>
          <a:ln/>
        </p:spPr>
        <p:txBody>
          <a:bodyPr/>
          <a:lstStyle>
            <a:lvl1pPr>
              <a:defRPr/>
            </a:lvl1pPr>
          </a:lstStyle>
          <a:p>
            <a:pPr>
              <a:defRPr/>
            </a:pPr>
            <a:fld id="{CA5681C3-3DB5-41DE-BC92-3CDE479838EE}" type="slidenum">
              <a:rPr lang="ru-RU" altLang="zh-CN"/>
              <a:pPr>
                <a:defRPr/>
              </a:pPr>
              <a:t>‹№›</a:t>
            </a:fld>
            <a:endParaRPr lang="ru-RU" altLang="zh-CN"/>
          </a:p>
        </p:txBody>
      </p:sp>
      <p:sp>
        <p:nvSpPr>
          <p:cNvPr id="5"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197458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C1188968-53C1-4FEC-B8D3-2E9509713BC4}" type="datetime1">
              <a:rPr lang="zh-CN" altLang="en-US"/>
              <a:pPr>
                <a:defRPr/>
              </a:pPr>
              <a:t>2023/12/12</a:t>
            </a:fld>
            <a:endParaRPr lang="zh-CN" altLang="en-US"/>
          </a:p>
        </p:txBody>
      </p:sp>
      <p:sp>
        <p:nvSpPr>
          <p:cNvPr id="3" name="Rectangle 7"/>
          <p:cNvSpPr>
            <a:spLocks noGrp="1" noChangeArrowheads="1"/>
          </p:cNvSpPr>
          <p:nvPr>
            <p:ph type="sldNum" sz="quarter" idx="11"/>
          </p:nvPr>
        </p:nvSpPr>
        <p:spPr>
          <a:ln/>
        </p:spPr>
        <p:txBody>
          <a:bodyPr/>
          <a:lstStyle>
            <a:lvl1pPr>
              <a:defRPr/>
            </a:lvl1pPr>
          </a:lstStyle>
          <a:p>
            <a:pPr>
              <a:defRPr/>
            </a:pPr>
            <a:fld id="{D82C6C0D-775E-4A36-9F50-97DC1F3A10CE}" type="slidenum">
              <a:rPr lang="ru-RU" altLang="zh-CN"/>
              <a:pPr>
                <a:defRPr/>
              </a:pPr>
              <a:t>‹№›</a:t>
            </a:fld>
            <a:endParaRPr lang="ru-RU" altLang="zh-CN"/>
          </a:p>
        </p:txBody>
      </p:sp>
      <p:sp>
        <p:nvSpPr>
          <p:cNvPr id="4"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4785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fld id="{61A84781-E9BD-4E55-ACBD-9A6D94B3EA7C}" type="datetime1">
              <a:rPr lang="zh-CN" altLang="en-US"/>
              <a:pPr>
                <a:defRPr/>
              </a:pPr>
              <a:t>2023/12/12</a:t>
            </a:fld>
            <a:endParaRPr lang="zh-CN" altLang="en-US"/>
          </a:p>
        </p:txBody>
      </p:sp>
      <p:sp>
        <p:nvSpPr>
          <p:cNvPr id="6" name="Rectangle 7"/>
          <p:cNvSpPr>
            <a:spLocks noGrp="1" noChangeArrowheads="1"/>
          </p:cNvSpPr>
          <p:nvPr>
            <p:ph type="sldNum" sz="quarter" idx="11"/>
          </p:nvPr>
        </p:nvSpPr>
        <p:spPr>
          <a:ln/>
        </p:spPr>
        <p:txBody>
          <a:bodyPr/>
          <a:lstStyle>
            <a:lvl1pPr>
              <a:defRPr/>
            </a:lvl1pPr>
          </a:lstStyle>
          <a:p>
            <a:pPr>
              <a:defRPr/>
            </a:pPr>
            <a:fld id="{72A702D6-3F6C-4720-BC09-660444D2EB28}" type="slidenum">
              <a:rPr lang="ru-RU" altLang="zh-CN"/>
              <a:pPr>
                <a:defRPr/>
              </a:pPr>
              <a:t>‹№›</a:t>
            </a:fld>
            <a:endParaRPr lang="ru-RU" altLang="zh-CN"/>
          </a:p>
        </p:txBody>
      </p:sp>
      <p:sp>
        <p:nvSpPr>
          <p:cNvPr id="7"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44343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01366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fld id="{A5C14952-7BA9-42FA-9DA9-084F86FD0D5B}" type="datetime1">
              <a:rPr lang="zh-CN" altLang="en-US"/>
              <a:pPr>
                <a:defRPr/>
              </a:pPr>
              <a:t>2023/12/12</a:t>
            </a:fld>
            <a:endParaRPr lang="zh-CN" altLang="en-US"/>
          </a:p>
        </p:txBody>
      </p:sp>
      <p:sp>
        <p:nvSpPr>
          <p:cNvPr id="6" name="Rectangle 7"/>
          <p:cNvSpPr>
            <a:spLocks noGrp="1" noChangeArrowheads="1"/>
          </p:cNvSpPr>
          <p:nvPr>
            <p:ph type="sldNum" sz="quarter" idx="11"/>
          </p:nvPr>
        </p:nvSpPr>
        <p:spPr>
          <a:ln/>
        </p:spPr>
        <p:txBody>
          <a:bodyPr/>
          <a:lstStyle>
            <a:lvl1pPr>
              <a:defRPr/>
            </a:lvl1pPr>
          </a:lstStyle>
          <a:p>
            <a:pPr>
              <a:defRPr/>
            </a:pPr>
            <a:fld id="{0F26E0CF-9857-49B8-AF8B-D8801BBBFA42}" type="slidenum">
              <a:rPr lang="ru-RU" altLang="zh-CN"/>
              <a:pPr>
                <a:defRPr/>
              </a:pPr>
              <a:t>‹№›</a:t>
            </a:fld>
            <a:endParaRPr lang="ru-RU" altLang="zh-CN"/>
          </a:p>
        </p:txBody>
      </p:sp>
      <p:sp>
        <p:nvSpPr>
          <p:cNvPr id="7"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217139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D628DBB6-5597-444A-A07E-DE3643255891}" type="datetime1">
              <a:rPr lang="zh-CN" altLang="en-US"/>
              <a:pPr>
                <a:defRPr/>
              </a:pPr>
              <a:t>2023/12/12</a:t>
            </a:fld>
            <a:endParaRPr lang="zh-CN" altLang="en-US"/>
          </a:p>
        </p:txBody>
      </p:sp>
      <p:sp>
        <p:nvSpPr>
          <p:cNvPr id="5" name="Rectangle 7"/>
          <p:cNvSpPr>
            <a:spLocks noGrp="1" noChangeArrowheads="1"/>
          </p:cNvSpPr>
          <p:nvPr>
            <p:ph type="sldNum" sz="quarter" idx="11"/>
          </p:nvPr>
        </p:nvSpPr>
        <p:spPr>
          <a:ln/>
        </p:spPr>
        <p:txBody>
          <a:bodyPr/>
          <a:lstStyle>
            <a:lvl1pPr>
              <a:defRPr/>
            </a:lvl1pPr>
          </a:lstStyle>
          <a:p>
            <a:pPr>
              <a:defRPr/>
            </a:pPr>
            <a:fld id="{63CC3B58-9D2A-4854-B1D0-BB0D7645319B}" type="slidenum">
              <a:rPr lang="ru-RU" altLang="zh-CN"/>
              <a:pPr>
                <a:defRPr/>
              </a:pPr>
              <a:t>‹№›</a:t>
            </a:fld>
            <a:endParaRPr lang="ru-RU" altLang="zh-CN"/>
          </a:p>
        </p:txBody>
      </p:sp>
      <p:sp>
        <p:nvSpPr>
          <p:cNvPr id="6"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8370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D5CE6C05-4496-44B1-866C-EB6DA77ED542}" type="datetime1">
              <a:rPr lang="zh-CN" altLang="en-US"/>
              <a:pPr>
                <a:defRPr/>
              </a:pPr>
              <a:t>2023/12/12</a:t>
            </a:fld>
            <a:endParaRPr lang="zh-CN" altLang="en-US"/>
          </a:p>
        </p:txBody>
      </p:sp>
      <p:sp>
        <p:nvSpPr>
          <p:cNvPr id="5" name="Rectangle 7"/>
          <p:cNvSpPr>
            <a:spLocks noGrp="1" noChangeArrowheads="1"/>
          </p:cNvSpPr>
          <p:nvPr>
            <p:ph type="sldNum" sz="quarter" idx="11"/>
          </p:nvPr>
        </p:nvSpPr>
        <p:spPr>
          <a:ln/>
        </p:spPr>
        <p:txBody>
          <a:bodyPr/>
          <a:lstStyle>
            <a:lvl1pPr>
              <a:defRPr/>
            </a:lvl1pPr>
          </a:lstStyle>
          <a:p>
            <a:pPr>
              <a:defRPr/>
            </a:pPr>
            <a:fld id="{CE7DFC07-256B-4509-B96A-79E7B14D76E6}" type="slidenum">
              <a:rPr lang="ru-RU" altLang="zh-CN"/>
              <a:pPr>
                <a:defRPr/>
              </a:pPr>
              <a:t>‹№›</a:t>
            </a:fld>
            <a:endParaRPr lang="ru-RU" altLang="zh-CN"/>
          </a:p>
        </p:txBody>
      </p:sp>
      <p:sp>
        <p:nvSpPr>
          <p:cNvPr id="6" name="Rectangle 8"/>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944443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201107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0545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3336712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26515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398440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2966188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92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239129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681900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105838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18333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0598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268413"/>
            <a:ext cx="402748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68413"/>
            <a:ext cx="402748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62182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5277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06694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48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25330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25603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nordri_02"/>
          <p:cNvPicPr>
            <a:picLocks noChangeAspect="1" noChangeArrowheads="1"/>
          </p:cNvPicPr>
          <p:nvPr/>
        </p:nvPicPr>
        <p:blipFill>
          <a:blip r:embed="rId15">
            <a:lum bright="-54000" contrast="42000"/>
            <a:extLst>
              <a:ext uri="{28A0092B-C50C-407E-A947-70E740481C1C}">
                <a14:useLocalDpi xmlns:a14="http://schemas.microsoft.com/office/drawing/2010/main" val="0"/>
              </a:ext>
            </a:extLst>
          </a:blip>
          <a:srcRect/>
          <a:stretch>
            <a:fillRect/>
          </a:stretch>
        </p:blipFill>
        <p:spPr bwMode="auto">
          <a:xfrm>
            <a:off x="0" y="1225550"/>
            <a:ext cx="914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1"/>
          <p:cNvSpPr>
            <a:spLocks noGrp="1" noChangeArrowheads="1"/>
          </p:cNvSpPr>
          <p:nvPr>
            <p:ph type="body" idx="1"/>
          </p:nvPr>
        </p:nvSpPr>
        <p:spPr bwMode="auto">
          <a:xfrm>
            <a:off x="468313" y="1268413"/>
            <a:ext cx="82073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uk-UA" smtClean="0"/>
          </a:p>
        </p:txBody>
      </p:sp>
      <p:sp>
        <p:nvSpPr>
          <p:cNvPr id="1031" name="Rectangle 7"/>
          <p:cNvSpPr>
            <a:spLocks noChangeArrowheads="1"/>
          </p:cNvSpPr>
          <p:nvPr/>
        </p:nvSpPr>
        <p:spPr bwMode="auto">
          <a:xfrm>
            <a:off x="468313" y="333375"/>
            <a:ext cx="8207375" cy="574675"/>
          </a:xfrm>
          <a:prstGeom prst="rect">
            <a:avLst/>
          </a:prstGeom>
          <a:noFill/>
          <a:ln w="9525">
            <a:noFill/>
            <a:miter lim="800000"/>
            <a:headEnd/>
            <a:tailEnd/>
          </a:ln>
        </p:spPr>
        <p:txBody>
          <a:bodyPr/>
          <a:lstStyle/>
          <a:p>
            <a:pPr algn="ctr">
              <a:defRPr/>
            </a:pPr>
            <a:endParaRPr lang="zh-CN" altLang="en-US" sz="2600" i="0">
              <a:solidFill>
                <a:schemeClr val="bg1"/>
              </a:solidFill>
              <a:ea typeface="黑体" pitchFamily="2" charset="-122"/>
            </a:endParaRPr>
          </a:p>
        </p:txBody>
      </p:sp>
      <p:sp>
        <p:nvSpPr>
          <p:cNvPr id="2" name="Rectangle 8"/>
          <p:cNvSpPr>
            <a:spLocks noGrp="1" noChangeArrowheads="1"/>
          </p:cNvSpPr>
          <p:nvPr>
            <p:ph type="title"/>
          </p:nvPr>
        </p:nvSpPr>
        <p:spPr bwMode="auto">
          <a:xfrm>
            <a:off x="53975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uk-UA" smtClean="0"/>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iming>
    <p:tnLst>
      <p:par>
        <p:cTn id="1" dur="indefinite" restart="never" nodeType="tmRoot"/>
      </p:par>
    </p:tnLst>
  </p:timing>
  <p:txStyles>
    <p:titleStyle>
      <a:lvl1pPr algn="ctr" rtl="0" eaLnBrk="1" fontAlgn="base" hangingPunct="1">
        <a:spcBef>
          <a:spcPct val="0"/>
        </a:spcBef>
        <a:spcAft>
          <a:spcPct val="0"/>
        </a:spcAft>
        <a:defRPr sz="2600" b="1">
          <a:solidFill>
            <a:schemeClr val="bg1"/>
          </a:solidFill>
          <a:latin typeface="+mj-lt"/>
          <a:ea typeface="SimHei" pitchFamily="49" charset="-122"/>
          <a:cs typeface="+mj-cs"/>
        </a:defRPr>
      </a:lvl1pPr>
      <a:lvl2pPr algn="ctr" rtl="0" eaLnBrk="1" fontAlgn="base" hangingPunct="1">
        <a:spcBef>
          <a:spcPct val="0"/>
        </a:spcBef>
        <a:spcAft>
          <a:spcPct val="0"/>
        </a:spcAft>
        <a:defRPr sz="2600" b="1">
          <a:solidFill>
            <a:schemeClr val="bg1"/>
          </a:solidFill>
          <a:latin typeface="Arial" pitchFamily="34" charset="0"/>
          <a:ea typeface="SimHei" pitchFamily="49" charset="-122"/>
        </a:defRPr>
      </a:lvl2pPr>
      <a:lvl3pPr algn="ctr" rtl="0" eaLnBrk="1" fontAlgn="base" hangingPunct="1">
        <a:spcBef>
          <a:spcPct val="0"/>
        </a:spcBef>
        <a:spcAft>
          <a:spcPct val="0"/>
        </a:spcAft>
        <a:defRPr sz="2600" b="1">
          <a:solidFill>
            <a:schemeClr val="bg1"/>
          </a:solidFill>
          <a:latin typeface="Arial" pitchFamily="34" charset="0"/>
          <a:ea typeface="SimHei" pitchFamily="49" charset="-122"/>
        </a:defRPr>
      </a:lvl3pPr>
      <a:lvl4pPr algn="ctr" rtl="0" eaLnBrk="1" fontAlgn="base" hangingPunct="1">
        <a:spcBef>
          <a:spcPct val="0"/>
        </a:spcBef>
        <a:spcAft>
          <a:spcPct val="0"/>
        </a:spcAft>
        <a:defRPr sz="2600" b="1">
          <a:solidFill>
            <a:schemeClr val="bg1"/>
          </a:solidFill>
          <a:latin typeface="Arial" pitchFamily="34" charset="0"/>
          <a:ea typeface="SimHei" pitchFamily="49" charset="-122"/>
        </a:defRPr>
      </a:lvl4pPr>
      <a:lvl5pPr algn="ctr" rtl="0" eaLnBrk="1" fontAlgn="base" hangingPunct="1">
        <a:spcBef>
          <a:spcPct val="0"/>
        </a:spcBef>
        <a:spcAft>
          <a:spcPct val="0"/>
        </a:spcAft>
        <a:defRPr sz="2600" b="1">
          <a:solidFill>
            <a:schemeClr val="bg1"/>
          </a:solidFill>
          <a:latin typeface="Arial" pitchFamily="34" charset="0"/>
          <a:ea typeface="SimHei" pitchFamily="49" charset="-122"/>
        </a:defRPr>
      </a:lvl5pPr>
      <a:lvl6pPr marL="457200" algn="ctr" rtl="0" eaLnBrk="1" fontAlgn="base" hangingPunct="1">
        <a:spcBef>
          <a:spcPct val="0"/>
        </a:spcBef>
        <a:spcAft>
          <a:spcPct val="0"/>
        </a:spcAft>
        <a:defRPr sz="2600" b="1">
          <a:solidFill>
            <a:schemeClr val="bg1"/>
          </a:solidFill>
          <a:latin typeface="Arial" pitchFamily="34" charset="0"/>
          <a:ea typeface="黑体" pitchFamily="2" charset="-122"/>
        </a:defRPr>
      </a:lvl6pPr>
      <a:lvl7pPr marL="914400" algn="ctr" rtl="0" eaLnBrk="1" fontAlgn="base" hangingPunct="1">
        <a:spcBef>
          <a:spcPct val="0"/>
        </a:spcBef>
        <a:spcAft>
          <a:spcPct val="0"/>
        </a:spcAft>
        <a:defRPr sz="2600" b="1">
          <a:solidFill>
            <a:schemeClr val="bg1"/>
          </a:solidFill>
          <a:latin typeface="Arial" pitchFamily="34" charset="0"/>
          <a:ea typeface="黑体" pitchFamily="2" charset="-122"/>
        </a:defRPr>
      </a:lvl7pPr>
      <a:lvl8pPr marL="1371600" algn="ctr" rtl="0" eaLnBrk="1" fontAlgn="base" hangingPunct="1">
        <a:spcBef>
          <a:spcPct val="0"/>
        </a:spcBef>
        <a:spcAft>
          <a:spcPct val="0"/>
        </a:spcAft>
        <a:defRPr sz="2600" b="1">
          <a:solidFill>
            <a:schemeClr val="bg1"/>
          </a:solidFill>
          <a:latin typeface="Arial" pitchFamily="34" charset="0"/>
          <a:ea typeface="黑体" pitchFamily="2" charset="-122"/>
        </a:defRPr>
      </a:lvl8pPr>
      <a:lvl9pPr marL="1828800" algn="ctr" rtl="0" eaLnBrk="1" fontAlgn="base" hangingPunct="1">
        <a:spcBef>
          <a:spcPct val="0"/>
        </a:spcBef>
        <a:spcAft>
          <a:spcPct val="0"/>
        </a:spcAft>
        <a:defRPr sz="2600" b="1">
          <a:solidFill>
            <a:schemeClr val="bg1"/>
          </a:solidFill>
          <a:latin typeface="Arial" pitchFamily="34" charset="0"/>
          <a:ea typeface="黑体" pitchFamily="2"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itchFamily="2" charset="2"/>
        <a:buChar char="n"/>
        <a:defRPr sz="2000" b="1">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itchFamily="2" charset="2"/>
        <a:buChar char="n"/>
        <a:defRPr b="1">
          <a:solidFill>
            <a:schemeClr val="tx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itchFamily="2" charset="2"/>
        <a:buChar char="n"/>
        <a:defRPr sz="1600" b="1">
          <a:solidFill>
            <a:schemeClr val="tx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itchFamily="2" charset="2"/>
        <a:buChar char="n"/>
        <a:defRPr sz="1400" b="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030538"/>
            <a:ext cx="91440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uk-UA" smtClean="0"/>
          </a:p>
        </p:txBody>
      </p:sp>
      <p:sp>
        <p:nvSpPr>
          <p:cNvPr id="2053"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uk-UA" smtClean="0"/>
          </a:p>
        </p:txBody>
      </p:sp>
      <p:sp>
        <p:nvSpPr>
          <p:cNvPr id="3078"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lvl1pPr>
          </a:lstStyle>
          <a:p>
            <a:pPr>
              <a:defRPr/>
            </a:pPr>
            <a:fld id="{4D0D1572-D80F-41B2-8216-34915A57A2B1}" type="datetime1">
              <a:rPr lang="zh-CN" altLang="en-US"/>
              <a:pPr>
                <a:defRPr/>
              </a:pPr>
              <a:t>2023/12/12</a:t>
            </a:fld>
            <a:endParaRPr lang="zh-CN" altLang="en-US"/>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lvl1pPr>
          </a:lstStyle>
          <a:p>
            <a:pPr>
              <a:defRPr/>
            </a:pPr>
            <a:fld id="{508BEAF7-D70E-424B-A7BC-84EC7B89CF6B}" type="slidenum">
              <a:rPr lang="ru-RU" altLang="zh-CN"/>
              <a:pPr>
                <a:defRPr/>
              </a:pPr>
              <a:t>‹№›</a:t>
            </a:fld>
            <a:endParaRPr lang="ru-RU" altLang="zh-CN"/>
          </a:p>
        </p:txBody>
      </p:sp>
      <p:sp>
        <p:nvSpPr>
          <p:cNvPr id="3080"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smtClean="0"/>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l" rtl="0" eaLnBrk="1" fontAlgn="base" hangingPunct="1">
        <a:spcBef>
          <a:spcPct val="0"/>
        </a:spcBef>
        <a:spcAft>
          <a:spcPct val="0"/>
        </a:spcAft>
        <a:defRPr sz="2600" b="1">
          <a:solidFill>
            <a:schemeClr val="bg1"/>
          </a:solidFill>
          <a:latin typeface="+mj-lt"/>
          <a:ea typeface="SimHei" pitchFamily="49" charset="-122"/>
          <a:cs typeface="+mj-cs"/>
        </a:defRPr>
      </a:lvl1pPr>
      <a:lvl2pPr algn="l" rtl="0" eaLnBrk="1" fontAlgn="base" hangingPunct="1">
        <a:spcBef>
          <a:spcPct val="0"/>
        </a:spcBef>
        <a:spcAft>
          <a:spcPct val="0"/>
        </a:spcAft>
        <a:defRPr sz="2600" b="1">
          <a:solidFill>
            <a:schemeClr val="bg1"/>
          </a:solidFill>
          <a:latin typeface="Arial" pitchFamily="34" charset="0"/>
          <a:ea typeface="SimHei" pitchFamily="49" charset="-122"/>
        </a:defRPr>
      </a:lvl2pPr>
      <a:lvl3pPr algn="l" rtl="0" eaLnBrk="1" fontAlgn="base" hangingPunct="1">
        <a:spcBef>
          <a:spcPct val="0"/>
        </a:spcBef>
        <a:spcAft>
          <a:spcPct val="0"/>
        </a:spcAft>
        <a:defRPr sz="2600" b="1">
          <a:solidFill>
            <a:schemeClr val="bg1"/>
          </a:solidFill>
          <a:latin typeface="Arial" pitchFamily="34" charset="0"/>
          <a:ea typeface="SimHei" pitchFamily="49" charset="-122"/>
        </a:defRPr>
      </a:lvl3pPr>
      <a:lvl4pPr algn="l" rtl="0" eaLnBrk="1" fontAlgn="base" hangingPunct="1">
        <a:spcBef>
          <a:spcPct val="0"/>
        </a:spcBef>
        <a:spcAft>
          <a:spcPct val="0"/>
        </a:spcAft>
        <a:defRPr sz="2600" b="1">
          <a:solidFill>
            <a:schemeClr val="bg1"/>
          </a:solidFill>
          <a:latin typeface="Arial" pitchFamily="34" charset="0"/>
          <a:ea typeface="SimHei" pitchFamily="49" charset="-122"/>
        </a:defRPr>
      </a:lvl4pPr>
      <a:lvl5pPr algn="l" rtl="0" eaLnBrk="1" fontAlgn="base" hangingPunct="1">
        <a:spcBef>
          <a:spcPct val="0"/>
        </a:spcBef>
        <a:spcAft>
          <a:spcPct val="0"/>
        </a:spcAft>
        <a:defRPr sz="2600" b="1">
          <a:solidFill>
            <a:schemeClr val="bg1"/>
          </a:solidFill>
          <a:latin typeface="Arial" pitchFamily="34" charset="0"/>
          <a:ea typeface="SimHei" pitchFamily="49" charset="-122"/>
        </a:defRPr>
      </a:lvl5pPr>
      <a:lvl6pPr marL="457200" algn="l" rtl="0" eaLnBrk="1" fontAlgn="base" hangingPunct="1">
        <a:spcBef>
          <a:spcPct val="0"/>
        </a:spcBef>
        <a:spcAft>
          <a:spcPct val="0"/>
        </a:spcAft>
        <a:defRPr sz="2600" b="1">
          <a:solidFill>
            <a:schemeClr val="bg1"/>
          </a:solidFill>
          <a:latin typeface="Arial" pitchFamily="34" charset="0"/>
          <a:ea typeface="黑体" pitchFamily="2" charset="-122"/>
        </a:defRPr>
      </a:lvl6pPr>
      <a:lvl7pPr marL="914400" algn="l" rtl="0" eaLnBrk="1" fontAlgn="base" hangingPunct="1">
        <a:spcBef>
          <a:spcPct val="0"/>
        </a:spcBef>
        <a:spcAft>
          <a:spcPct val="0"/>
        </a:spcAft>
        <a:defRPr sz="2600" b="1">
          <a:solidFill>
            <a:schemeClr val="bg1"/>
          </a:solidFill>
          <a:latin typeface="Arial" pitchFamily="34" charset="0"/>
          <a:ea typeface="黑体" pitchFamily="2" charset="-122"/>
        </a:defRPr>
      </a:lvl7pPr>
      <a:lvl8pPr marL="1371600" algn="l" rtl="0" eaLnBrk="1" fontAlgn="base" hangingPunct="1">
        <a:spcBef>
          <a:spcPct val="0"/>
        </a:spcBef>
        <a:spcAft>
          <a:spcPct val="0"/>
        </a:spcAft>
        <a:defRPr sz="2600" b="1">
          <a:solidFill>
            <a:schemeClr val="bg1"/>
          </a:solidFill>
          <a:latin typeface="Arial" pitchFamily="34" charset="0"/>
          <a:ea typeface="黑体" pitchFamily="2" charset="-122"/>
        </a:defRPr>
      </a:lvl8pPr>
      <a:lvl9pPr marL="1828800" algn="l" rtl="0" eaLnBrk="1" fontAlgn="base" hangingPunct="1">
        <a:spcBef>
          <a:spcPct val="0"/>
        </a:spcBef>
        <a:spcAft>
          <a:spcPct val="0"/>
        </a:spcAft>
        <a:defRPr sz="2600" b="1">
          <a:solidFill>
            <a:schemeClr val="bg1"/>
          </a:solidFill>
          <a:latin typeface="Arial" pitchFamily="34" charset="0"/>
          <a:ea typeface="黑体" pitchFamily="2"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itchFamily="2" charset="2"/>
        <a:buChar char="n"/>
        <a:defRPr sz="2000" b="1">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itchFamily="2" charset="2"/>
        <a:buChar char="n"/>
        <a:defRPr b="1">
          <a:solidFill>
            <a:schemeClr val="tx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itchFamily="2" charset="2"/>
        <a:buChar char="n"/>
        <a:defRPr sz="1600" b="1">
          <a:solidFill>
            <a:schemeClr val="tx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itchFamily="2" charset="2"/>
        <a:buChar char="n"/>
        <a:defRPr sz="1400" b="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fontAlgn="base" hangingPunct="1">
        <a:spcBef>
          <a:spcPct val="0"/>
        </a:spcBef>
        <a:spcAft>
          <a:spcPct val="0"/>
        </a:spcAft>
        <a:defRPr sz="2600" b="1">
          <a:solidFill>
            <a:schemeClr val="bg1"/>
          </a:solidFill>
          <a:latin typeface="+mj-lt"/>
          <a:ea typeface="SimHei" pitchFamily="49" charset="-122"/>
          <a:cs typeface="+mj-cs"/>
        </a:defRPr>
      </a:lvl1pPr>
      <a:lvl2pPr algn="l" rtl="0" eaLnBrk="1" fontAlgn="base" hangingPunct="1">
        <a:spcBef>
          <a:spcPct val="0"/>
        </a:spcBef>
        <a:spcAft>
          <a:spcPct val="0"/>
        </a:spcAft>
        <a:defRPr sz="2600" b="1">
          <a:solidFill>
            <a:schemeClr val="bg1"/>
          </a:solidFill>
          <a:latin typeface="Arial" pitchFamily="34" charset="0"/>
          <a:ea typeface="SimHei" pitchFamily="49" charset="-122"/>
        </a:defRPr>
      </a:lvl2pPr>
      <a:lvl3pPr algn="l" rtl="0" eaLnBrk="1" fontAlgn="base" hangingPunct="1">
        <a:spcBef>
          <a:spcPct val="0"/>
        </a:spcBef>
        <a:spcAft>
          <a:spcPct val="0"/>
        </a:spcAft>
        <a:defRPr sz="2600" b="1">
          <a:solidFill>
            <a:schemeClr val="bg1"/>
          </a:solidFill>
          <a:latin typeface="Arial" pitchFamily="34" charset="0"/>
          <a:ea typeface="SimHei" pitchFamily="49" charset="-122"/>
        </a:defRPr>
      </a:lvl3pPr>
      <a:lvl4pPr algn="l" rtl="0" eaLnBrk="1" fontAlgn="base" hangingPunct="1">
        <a:spcBef>
          <a:spcPct val="0"/>
        </a:spcBef>
        <a:spcAft>
          <a:spcPct val="0"/>
        </a:spcAft>
        <a:defRPr sz="2600" b="1">
          <a:solidFill>
            <a:schemeClr val="bg1"/>
          </a:solidFill>
          <a:latin typeface="Arial" pitchFamily="34" charset="0"/>
          <a:ea typeface="SimHei" pitchFamily="49" charset="-122"/>
        </a:defRPr>
      </a:lvl4pPr>
      <a:lvl5pPr algn="l" rtl="0" eaLnBrk="1" fontAlgn="base" hangingPunct="1">
        <a:spcBef>
          <a:spcPct val="0"/>
        </a:spcBef>
        <a:spcAft>
          <a:spcPct val="0"/>
        </a:spcAft>
        <a:defRPr sz="2600" b="1">
          <a:solidFill>
            <a:schemeClr val="bg1"/>
          </a:solidFill>
          <a:latin typeface="Arial" pitchFamily="34" charset="0"/>
          <a:ea typeface="SimHei" pitchFamily="49" charset="-122"/>
        </a:defRPr>
      </a:lvl5pPr>
      <a:lvl6pPr marL="457200" algn="l" rtl="0" eaLnBrk="1" fontAlgn="base" hangingPunct="1">
        <a:spcBef>
          <a:spcPct val="0"/>
        </a:spcBef>
        <a:spcAft>
          <a:spcPct val="0"/>
        </a:spcAft>
        <a:defRPr sz="2600" b="1">
          <a:solidFill>
            <a:schemeClr val="bg1"/>
          </a:solidFill>
          <a:latin typeface="Arial" pitchFamily="34" charset="0"/>
          <a:ea typeface="黑体" pitchFamily="2" charset="-122"/>
        </a:defRPr>
      </a:lvl6pPr>
      <a:lvl7pPr marL="914400" algn="l" rtl="0" eaLnBrk="1" fontAlgn="base" hangingPunct="1">
        <a:spcBef>
          <a:spcPct val="0"/>
        </a:spcBef>
        <a:spcAft>
          <a:spcPct val="0"/>
        </a:spcAft>
        <a:defRPr sz="2600" b="1">
          <a:solidFill>
            <a:schemeClr val="bg1"/>
          </a:solidFill>
          <a:latin typeface="Arial" pitchFamily="34" charset="0"/>
          <a:ea typeface="黑体" pitchFamily="2" charset="-122"/>
        </a:defRPr>
      </a:lvl7pPr>
      <a:lvl8pPr marL="1371600" algn="l" rtl="0" eaLnBrk="1" fontAlgn="base" hangingPunct="1">
        <a:spcBef>
          <a:spcPct val="0"/>
        </a:spcBef>
        <a:spcAft>
          <a:spcPct val="0"/>
        </a:spcAft>
        <a:defRPr sz="2600" b="1">
          <a:solidFill>
            <a:schemeClr val="bg1"/>
          </a:solidFill>
          <a:latin typeface="Arial" pitchFamily="34" charset="0"/>
          <a:ea typeface="黑体" pitchFamily="2" charset="-122"/>
        </a:defRPr>
      </a:lvl8pPr>
      <a:lvl9pPr marL="1828800" algn="l" rtl="0" eaLnBrk="1" fontAlgn="base" hangingPunct="1">
        <a:spcBef>
          <a:spcPct val="0"/>
        </a:spcBef>
        <a:spcAft>
          <a:spcPct val="0"/>
        </a:spcAft>
        <a:defRPr sz="2600" b="1">
          <a:solidFill>
            <a:schemeClr val="bg1"/>
          </a:solidFill>
          <a:latin typeface="Arial" pitchFamily="34" charset="0"/>
          <a:ea typeface="黑体" pitchFamily="2"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itchFamily="2" charset="2"/>
        <a:buChar char="n"/>
        <a:defRPr sz="2000" b="1">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itchFamily="2" charset="2"/>
        <a:buChar char="n"/>
        <a:defRPr b="1">
          <a:solidFill>
            <a:schemeClr val="tx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itchFamily="2" charset="2"/>
        <a:buChar char="n"/>
        <a:defRPr sz="1600" b="1">
          <a:solidFill>
            <a:schemeClr val="tx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itchFamily="2" charset="2"/>
        <a:buChar char="n"/>
        <a:defRPr sz="1400" b="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ukr.media/medicine/373863/" TargetMode="External"/><Relationship Id="rId2" Type="http://schemas.openxmlformats.org/officeDocument/2006/relationships/hyperlink" Target="https://aw-therm.com.ua/problema-pitnoyi-vodi-v-ukrayini/"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620688"/>
            <a:ext cx="7772400" cy="6120680"/>
          </a:xfrm>
        </p:spPr>
        <p:txBody>
          <a:bodyPr/>
          <a:lstStyle/>
          <a:p>
            <a:r>
              <a:rPr lang="uk-UA" i="1" dirty="0" smtClean="0">
                <a:solidFill>
                  <a:schemeClr val="accent1">
                    <a:lumMod val="50000"/>
                  </a:schemeClr>
                </a:solidFill>
              </a:rPr>
              <a:t>  </a:t>
            </a:r>
            <a:r>
              <a:rPr lang="uk-UA" i="1" dirty="0" smtClean="0">
                <a:solidFill>
                  <a:schemeClr val="accent1">
                    <a:lumMod val="50000"/>
                  </a:schemeClr>
                </a:solidFill>
              </a:rPr>
              <a:t>         Екологічно-Дослідницький </a:t>
            </a:r>
            <a:r>
              <a:rPr lang="uk-UA" i="1" dirty="0" smtClean="0">
                <a:solidFill>
                  <a:schemeClr val="accent1">
                    <a:lumMod val="50000"/>
                  </a:schemeClr>
                </a:solidFill>
              </a:rPr>
              <a:t>ПРОЄКТ</a:t>
            </a:r>
            <a:br>
              <a:rPr lang="uk-UA" i="1" dirty="0" smtClean="0">
                <a:solidFill>
                  <a:schemeClr val="accent1">
                    <a:lumMod val="50000"/>
                  </a:schemeClr>
                </a:solidFill>
              </a:rPr>
            </a:br>
            <a:r>
              <a:rPr lang="uk-UA" i="1" dirty="0">
                <a:solidFill>
                  <a:schemeClr val="accent1">
                    <a:lumMod val="50000"/>
                  </a:schemeClr>
                </a:solidFill>
              </a:rPr>
              <a:t> </a:t>
            </a:r>
            <a:r>
              <a:rPr lang="uk-UA" i="1" dirty="0" smtClean="0">
                <a:solidFill>
                  <a:schemeClr val="accent1">
                    <a:lumMod val="50000"/>
                  </a:schemeClr>
                </a:solidFill>
              </a:rPr>
              <a:t>               </a:t>
            </a:r>
            <a:r>
              <a:rPr lang="uk-UA" i="1" dirty="0" smtClean="0">
                <a:solidFill>
                  <a:schemeClr val="accent1">
                    <a:lumMod val="50000"/>
                  </a:schemeClr>
                </a:solidFill>
              </a:rPr>
              <a:t>На </a:t>
            </a:r>
            <a:r>
              <a:rPr lang="uk-UA" i="1" dirty="0">
                <a:solidFill>
                  <a:schemeClr val="accent1">
                    <a:lumMod val="50000"/>
                  </a:schemeClr>
                </a:solidFill>
              </a:rPr>
              <a:t>ТЕМУ</a:t>
            </a:r>
            <a:r>
              <a:rPr lang="uk-UA" i="1" dirty="0" smtClean="0">
                <a:solidFill>
                  <a:schemeClr val="accent1">
                    <a:lumMod val="50000"/>
                  </a:schemeClr>
                </a:solidFill>
              </a:rPr>
              <a:t>:</a:t>
            </a:r>
            <a:r>
              <a:rPr lang="uk-UA" i="1" dirty="0">
                <a:solidFill>
                  <a:schemeClr val="accent1">
                    <a:lumMod val="50000"/>
                  </a:schemeClr>
                </a:solidFill>
              </a:rPr>
              <a:t/>
            </a:r>
            <a:br>
              <a:rPr lang="uk-UA" i="1" dirty="0">
                <a:solidFill>
                  <a:schemeClr val="accent1">
                    <a:lumMod val="50000"/>
                  </a:schemeClr>
                </a:solidFill>
              </a:rPr>
            </a:br>
            <a:r>
              <a:rPr lang="uk-UA" i="1" dirty="0" smtClean="0">
                <a:solidFill>
                  <a:schemeClr val="accent1">
                    <a:lumMod val="50000"/>
                  </a:schemeClr>
                </a:solidFill>
              </a:rPr>
              <a:t>           </a:t>
            </a:r>
            <a:r>
              <a:rPr lang="uk-UA" i="1" dirty="0" smtClean="0">
                <a:solidFill>
                  <a:schemeClr val="accent1">
                    <a:lumMod val="50000"/>
                  </a:schemeClr>
                </a:solidFill>
              </a:rPr>
              <a:t> «</a:t>
            </a:r>
            <a:r>
              <a:rPr lang="uk-UA" sz="3600" i="1" dirty="0" smtClean="0">
                <a:solidFill>
                  <a:schemeClr val="accent1">
                    <a:lumMod val="50000"/>
                  </a:schemeClr>
                </a:solidFill>
              </a:rPr>
              <a:t>Проблема </a:t>
            </a:r>
            <a:r>
              <a:rPr lang="uk-UA" sz="3600" i="1" dirty="0" smtClean="0">
                <a:solidFill>
                  <a:schemeClr val="accent1">
                    <a:lumMod val="50000"/>
                  </a:schemeClr>
                </a:solidFill>
              </a:rPr>
              <a:t/>
            </a:r>
            <a:br>
              <a:rPr lang="uk-UA" sz="3600" i="1" dirty="0" smtClean="0">
                <a:solidFill>
                  <a:schemeClr val="accent1">
                    <a:lumMod val="50000"/>
                  </a:schemeClr>
                </a:solidFill>
              </a:rPr>
            </a:br>
            <a:r>
              <a:rPr lang="uk-UA" sz="3600" i="1" dirty="0">
                <a:solidFill>
                  <a:schemeClr val="accent1">
                    <a:lumMod val="50000"/>
                  </a:schemeClr>
                </a:solidFill>
              </a:rPr>
              <a:t> </a:t>
            </a:r>
            <a:r>
              <a:rPr lang="uk-UA" sz="3600" i="1" dirty="0" smtClean="0">
                <a:solidFill>
                  <a:schemeClr val="accent1">
                    <a:lumMod val="50000"/>
                  </a:schemeClr>
                </a:solidFill>
              </a:rPr>
              <a:t>     </a:t>
            </a:r>
            <a:r>
              <a:rPr lang="uk-UA" sz="3600" i="1" dirty="0" smtClean="0">
                <a:solidFill>
                  <a:schemeClr val="accent1">
                    <a:lumMod val="50000"/>
                  </a:schemeClr>
                </a:solidFill>
              </a:rPr>
              <a:t>   </a:t>
            </a:r>
            <a:r>
              <a:rPr lang="uk-UA" sz="3600" i="1" dirty="0" smtClean="0">
                <a:solidFill>
                  <a:schemeClr val="accent1">
                    <a:lumMod val="50000"/>
                  </a:schemeClr>
                </a:solidFill>
              </a:rPr>
              <a:t>питної  води </a:t>
            </a:r>
            <a:r>
              <a:rPr lang="uk-UA" sz="3600" i="1" dirty="0" smtClean="0">
                <a:solidFill>
                  <a:schemeClr val="accent1">
                    <a:lumMod val="50000"/>
                  </a:schemeClr>
                </a:solidFill>
              </a:rPr>
              <a:t>та</a:t>
            </a:r>
            <a:br>
              <a:rPr lang="uk-UA" sz="3600" i="1" dirty="0" smtClean="0">
                <a:solidFill>
                  <a:schemeClr val="accent1">
                    <a:lumMod val="50000"/>
                  </a:schemeClr>
                </a:solidFill>
              </a:rPr>
            </a:br>
            <a:r>
              <a:rPr lang="uk-UA" sz="3600" i="1" dirty="0">
                <a:solidFill>
                  <a:schemeClr val="accent1">
                    <a:lumMod val="50000"/>
                  </a:schemeClr>
                </a:solidFill>
              </a:rPr>
              <a:t> </a:t>
            </a:r>
            <a:r>
              <a:rPr lang="uk-UA" sz="3600" i="1" dirty="0" smtClean="0">
                <a:solidFill>
                  <a:schemeClr val="accent1">
                    <a:lumMod val="50000"/>
                  </a:schemeClr>
                </a:solidFill>
              </a:rPr>
              <a:t>  </a:t>
            </a:r>
            <a:r>
              <a:rPr lang="uk-UA" i="1" dirty="0" smtClean="0">
                <a:solidFill>
                  <a:schemeClr val="accent2">
                    <a:lumMod val="50000"/>
                  </a:schemeClr>
                </a:solidFill>
              </a:rPr>
              <a:t>шляхи </a:t>
            </a:r>
            <a:r>
              <a:rPr lang="uk-UA" i="1" dirty="0">
                <a:solidFill>
                  <a:schemeClr val="accent2">
                    <a:lumMod val="50000"/>
                  </a:schemeClr>
                </a:solidFill>
              </a:rPr>
              <a:t>її </a:t>
            </a:r>
            <a:r>
              <a:rPr lang="uk-UA" i="1" dirty="0" smtClean="0">
                <a:solidFill>
                  <a:schemeClr val="accent2">
                    <a:lumMod val="50000"/>
                  </a:schemeClr>
                </a:solidFill>
              </a:rPr>
              <a:t>вирі</a:t>
            </a:r>
            <a:r>
              <a:rPr lang="uk-UA" i="1" dirty="0" smtClean="0">
                <a:solidFill>
                  <a:schemeClr val="accent1">
                    <a:lumMod val="50000"/>
                  </a:schemeClr>
                </a:solidFill>
              </a:rPr>
              <a:t>шення»</a:t>
            </a:r>
            <a:r>
              <a:rPr lang="uk-UA" dirty="0" smtClean="0"/>
              <a:t/>
            </a:r>
            <a:br>
              <a:rPr lang="uk-UA" dirty="0" smtClean="0"/>
            </a:br>
            <a:r>
              <a:rPr lang="uk-UA" dirty="0" smtClean="0"/>
              <a:t/>
            </a:r>
            <a:br>
              <a:rPr lang="uk-UA" dirty="0" smtClean="0"/>
            </a:br>
            <a:r>
              <a:rPr lang="uk-UA" sz="1600" dirty="0" smtClean="0"/>
              <a:t>                                                                    Керівник </a:t>
            </a:r>
            <a:r>
              <a:rPr lang="uk-UA" sz="1600" dirty="0" err="1" smtClean="0"/>
              <a:t>проєкту</a:t>
            </a:r>
            <a:r>
              <a:rPr lang="uk-UA" sz="1600" dirty="0" smtClean="0"/>
              <a:t>: Вчитель   </a:t>
            </a:r>
            <a:br>
              <a:rPr lang="uk-UA" sz="1600" dirty="0" smtClean="0"/>
            </a:br>
            <a:r>
              <a:rPr lang="uk-UA" sz="1600" dirty="0"/>
              <a:t> </a:t>
            </a:r>
            <a:r>
              <a:rPr lang="uk-UA" sz="1600" dirty="0" smtClean="0"/>
              <a:t>                                                                   </a:t>
            </a:r>
            <a:r>
              <a:rPr lang="uk-UA" sz="1600" dirty="0" err="1" smtClean="0"/>
              <a:t>Ліщук</a:t>
            </a:r>
            <a:r>
              <a:rPr lang="uk-UA" sz="1600" dirty="0" smtClean="0"/>
              <a:t> </a:t>
            </a:r>
            <a:r>
              <a:rPr lang="uk-UA" sz="1600" dirty="0" smtClean="0"/>
              <a:t>Р.М.</a:t>
            </a:r>
            <a:br>
              <a:rPr lang="uk-UA" sz="1600" dirty="0" smtClean="0"/>
            </a:br>
            <a:r>
              <a:rPr lang="uk-UA" sz="1600" dirty="0"/>
              <a:t> </a:t>
            </a:r>
            <a:r>
              <a:rPr lang="uk-UA" sz="1600" dirty="0" smtClean="0"/>
              <a:t>                                                                   </a:t>
            </a:r>
            <a:r>
              <a:rPr lang="uk-UA" sz="1600" dirty="0" smtClean="0"/>
              <a:t>Виконували </a:t>
            </a:r>
            <a:r>
              <a:rPr lang="uk-UA" sz="1600" dirty="0"/>
              <a:t>учні 3-А </a:t>
            </a:r>
            <a:r>
              <a:rPr lang="uk-UA" sz="1600" dirty="0" smtClean="0"/>
              <a:t>класу</a:t>
            </a:r>
            <a:br>
              <a:rPr lang="uk-UA" sz="1600" dirty="0" smtClean="0"/>
            </a:br>
            <a:r>
              <a:rPr lang="uk-UA" sz="1600" dirty="0"/>
              <a:t> </a:t>
            </a:r>
            <a:r>
              <a:rPr lang="uk-UA" sz="1600" dirty="0" smtClean="0"/>
              <a:t>                                                                   </a:t>
            </a:r>
            <a:r>
              <a:rPr lang="uk-UA" sz="1600" dirty="0" smtClean="0"/>
              <a:t>Полонського </a:t>
            </a:r>
            <a:r>
              <a:rPr lang="uk-UA" sz="1600" dirty="0" smtClean="0"/>
              <a:t>ліцею №4</a:t>
            </a:r>
            <a:endParaRPr lang="uk-UA" sz="1600" dirty="0"/>
          </a:p>
        </p:txBody>
      </p:sp>
      <p:sp>
        <p:nvSpPr>
          <p:cNvPr id="3" name="Текст 2"/>
          <p:cNvSpPr>
            <a:spLocks noGrp="1"/>
          </p:cNvSpPr>
          <p:nvPr>
            <p:ph type="body" idx="1"/>
          </p:nvPr>
        </p:nvSpPr>
        <p:spPr>
          <a:xfrm>
            <a:off x="722313" y="5085184"/>
            <a:ext cx="7772400" cy="45719"/>
          </a:xfrm>
        </p:spPr>
        <p:txBody>
          <a:bodyPr>
            <a:noAutofit/>
          </a:bodyPr>
          <a:lstStyle/>
          <a:p>
            <a:r>
              <a:rPr lang="uk-UA" sz="4800" b="1" i="1" dirty="0" smtClean="0">
                <a:solidFill>
                  <a:schemeClr val="accent1">
                    <a:lumMod val="40000"/>
                    <a:lumOff val="60000"/>
                  </a:schemeClr>
                </a:solidFill>
              </a:rPr>
              <a:t>        </a:t>
            </a:r>
            <a:endParaRPr lang="uk-UA" sz="4800" b="1" i="1" dirty="0">
              <a:solidFill>
                <a:schemeClr val="accent1">
                  <a:lumMod val="40000"/>
                  <a:lumOff val="60000"/>
                </a:schemeClr>
              </a:solidFill>
            </a:endParaRPr>
          </a:p>
        </p:txBody>
      </p:sp>
    </p:spTree>
    <p:extLst>
      <p:ext uri="{BB962C8B-B14F-4D97-AF65-F5344CB8AC3E}">
        <p14:creationId xmlns:p14="http://schemas.microsoft.com/office/powerpoint/2010/main" val="30700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br>
              <a:rPr lang="uk-UA" dirty="0" smtClean="0"/>
            </a:br>
            <a:r>
              <a:rPr lang="uk-UA" dirty="0"/>
              <a:t/>
            </a:r>
            <a:br>
              <a:rPr lang="uk-UA" dirty="0"/>
            </a:br>
            <a:r>
              <a:rPr lang="uk-UA" dirty="0" smtClean="0"/>
              <a:t/>
            </a:r>
            <a:br>
              <a:rPr lang="uk-UA" dirty="0" smtClean="0"/>
            </a:br>
            <a:r>
              <a:rPr lang="uk-UA" dirty="0" smtClean="0"/>
              <a:t/>
            </a:r>
            <a:br>
              <a:rPr lang="uk-UA" dirty="0" smtClean="0"/>
            </a:br>
            <a:r>
              <a:rPr lang="uk-UA" sz="3200" dirty="0"/>
              <a:t> </a:t>
            </a:r>
            <a:r>
              <a:rPr lang="uk-UA" sz="3200" dirty="0" smtClean="0"/>
              <a:t>      Стан води після  5 днів зберігання</a:t>
            </a:r>
            <a:r>
              <a:rPr lang="uk-UA" sz="2800" dirty="0" smtClean="0"/>
              <a:t>.</a:t>
            </a:r>
            <a:br>
              <a:rPr lang="uk-UA" sz="2800" dirty="0" smtClean="0"/>
            </a:br>
            <a:r>
              <a:rPr lang="uk-UA" sz="2800" dirty="0" smtClean="0"/>
              <a:t> </a:t>
            </a:r>
            <a:r>
              <a:rPr lang="uk-UA" sz="1800" dirty="0"/>
              <a:t>Через  кілька днів з'явилася плівка на поверхні в </a:t>
            </a:r>
            <a:r>
              <a:rPr lang="uk-UA" sz="1800" dirty="0" smtClean="0"/>
              <a:t> склянці </a:t>
            </a:r>
            <a:r>
              <a:rPr lang="uk-UA" sz="1800" dirty="0"/>
              <a:t>з водою з крана (ще міг бути </a:t>
            </a:r>
            <a:r>
              <a:rPr lang="uk-UA" sz="1800" dirty="0" smtClean="0"/>
              <a:t> </a:t>
            </a:r>
            <a:r>
              <a:rPr lang="uk-UA" sz="1800" dirty="0"/>
              <a:t>наліт на стінках, осад), то це означає, що  якість води залишає бажати </a:t>
            </a:r>
            <a:r>
              <a:rPr lang="uk-UA" sz="1800" dirty="0" smtClean="0"/>
              <a:t>кращого. У </a:t>
            </a:r>
            <a:r>
              <a:rPr lang="uk-UA" sz="1800" dirty="0"/>
              <a:t>ній може  бути певна кількість солей металів</a:t>
            </a:r>
            <a:r>
              <a:rPr lang="uk-UA" sz="2800" dirty="0"/>
              <a:t>.</a:t>
            </a:r>
            <a:br>
              <a:rPr lang="uk-UA" sz="2800" dirty="0"/>
            </a:br>
            <a:r>
              <a:rPr lang="uk-UA" sz="1800" dirty="0"/>
              <a:t>Цей тест дозволяє визначити наявність сторонніх домішок у воді</a:t>
            </a:r>
            <a:r>
              <a:rPr lang="uk-UA" sz="2800" dirty="0"/>
              <a:t>.</a:t>
            </a:r>
            <a:r>
              <a:rPr lang="uk-UA" sz="2800" dirty="0" smtClean="0"/>
              <a:t/>
            </a:r>
            <a:br>
              <a:rPr lang="uk-UA" sz="2800" dirty="0" smtClean="0"/>
            </a:br>
            <a:r>
              <a:rPr lang="uk-UA" sz="2800" dirty="0" smtClean="0">
                <a:solidFill>
                  <a:schemeClr val="tx1"/>
                </a:solidFill>
              </a:rPr>
              <a:t>           З крана                            З колодязя</a:t>
            </a:r>
            <a:r>
              <a:rPr lang="uk-UA" sz="2800" dirty="0">
                <a:solidFill>
                  <a:schemeClr val="tx1"/>
                </a:solidFill>
              </a:rPr>
              <a:t/>
            </a:r>
            <a:br>
              <a:rPr lang="uk-UA" sz="2800" dirty="0">
                <a:solidFill>
                  <a:schemeClr val="tx1"/>
                </a:solidFill>
              </a:rPr>
            </a:br>
            <a:r>
              <a:rPr lang="uk-UA" dirty="0" smtClean="0"/>
              <a:t>               З крана                           З колодязя</a:t>
            </a:r>
            <a:endParaRPr lang="uk-UA" dirty="0"/>
          </a:p>
        </p:txBody>
      </p:sp>
      <p:pic>
        <p:nvPicPr>
          <p:cNvPr id="6" name="Объект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3608" y="2852936"/>
            <a:ext cx="2842096" cy="3789462"/>
          </a:xfrm>
        </p:spPr>
      </p:pic>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48064" y="2852936"/>
            <a:ext cx="2808312" cy="3816424"/>
          </a:xfrm>
        </p:spPr>
      </p:pic>
      <p:sp>
        <p:nvSpPr>
          <p:cNvPr id="5" name="Номер слайда 4"/>
          <p:cNvSpPr>
            <a:spLocks noGrp="1"/>
          </p:cNvSpPr>
          <p:nvPr>
            <p:ph type="sldNum" sz="quarter" idx="11"/>
          </p:nvPr>
        </p:nvSpPr>
        <p:spPr/>
        <p:txBody>
          <a:bodyPr/>
          <a:lstStyle/>
          <a:p>
            <a:pPr>
              <a:defRPr/>
            </a:pPr>
            <a:fld id="{7E6D00F0-3745-445F-9655-89C0B9B0FF30}" type="slidenum">
              <a:rPr lang="ru-RU" altLang="zh-CN" smtClean="0"/>
              <a:pPr>
                <a:defRPr/>
              </a:pPr>
              <a:t>10</a:t>
            </a:fld>
            <a:endParaRPr lang="ru-RU" altLang="zh-CN"/>
          </a:p>
        </p:txBody>
      </p:sp>
    </p:spTree>
    <p:extLst>
      <p:ext uri="{BB962C8B-B14F-4D97-AF65-F5344CB8AC3E}">
        <p14:creationId xmlns:p14="http://schemas.microsoft.com/office/powerpoint/2010/main" val="121672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dirty="0" smtClean="0"/>
              <a:t>           Дослідження </a:t>
            </a:r>
            <a:r>
              <a:rPr lang="uk-UA" sz="3200" dirty="0"/>
              <a:t>води: кип’ятіння </a:t>
            </a:r>
            <a:r>
              <a:rPr lang="uk-UA" sz="3200" dirty="0" smtClean="0"/>
              <a:t>         </a:t>
            </a:r>
            <a:endParaRPr lang="uk-UA" sz="3200" dirty="0"/>
          </a:p>
        </p:txBody>
      </p:sp>
      <p:sp>
        <p:nvSpPr>
          <p:cNvPr id="3" name="Объект 2"/>
          <p:cNvSpPr>
            <a:spLocks noGrp="1"/>
          </p:cNvSpPr>
          <p:nvPr>
            <p:ph sz="half" idx="1"/>
          </p:nvPr>
        </p:nvSpPr>
        <p:spPr/>
        <p:txBody>
          <a:bodyPr/>
          <a:lstStyle/>
          <a:p>
            <a:r>
              <a:rPr lang="uk-UA" sz="2000" dirty="0"/>
              <a:t>Якщо колір </a:t>
            </a:r>
            <a:r>
              <a:rPr lang="uk-UA" sz="2000" dirty="0" smtClean="0"/>
              <a:t>накипу </a:t>
            </a:r>
            <a:r>
              <a:rPr lang="uk-UA" sz="2000" dirty="0"/>
              <a:t>сірий, </a:t>
            </a:r>
            <a:r>
              <a:rPr lang="uk-UA" sz="2000" dirty="0" smtClean="0"/>
              <a:t>значить </a:t>
            </a:r>
            <a:r>
              <a:rPr lang="uk-UA" sz="2000" dirty="0"/>
              <a:t>перевищена концентрація кальцію, коричнево-жовтий – заліза. У </a:t>
            </a:r>
            <a:r>
              <a:rPr lang="uk-UA" sz="2000" dirty="0" smtClean="0"/>
              <a:t>даному чайнику</a:t>
            </a:r>
            <a:r>
              <a:rPr lang="uk-UA" sz="2000" dirty="0"/>
              <a:t> </a:t>
            </a:r>
            <a:r>
              <a:rPr lang="uk-UA" sz="2000" dirty="0" smtClean="0"/>
              <a:t> на фото можна </a:t>
            </a:r>
            <a:r>
              <a:rPr lang="uk-UA" sz="2000" dirty="0"/>
              <a:t>побачити </a:t>
            </a:r>
            <a:r>
              <a:rPr lang="uk-UA" sz="2000" dirty="0" smtClean="0"/>
              <a:t> колір </a:t>
            </a:r>
            <a:r>
              <a:rPr lang="uk-UA" sz="2000" dirty="0"/>
              <a:t>накипу світло – жовтий, а це означає, що у воді є невелика кількість </a:t>
            </a:r>
            <a:r>
              <a:rPr lang="uk-UA" sz="2000" dirty="0" smtClean="0"/>
              <a:t>заліза.</a:t>
            </a:r>
            <a:endParaRPr lang="uk-UA" sz="2000" dirty="0"/>
          </a:p>
        </p:txBody>
      </p:sp>
      <p:sp>
        <p:nvSpPr>
          <p:cNvPr id="5" name="Номер слайда 4"/>
          <p:cNvSpPr>
            <a:spLocks noGrp="1"/>
          </p:cNvSpPr>
          <p:nvPr>
            <p:ph type="sldNum" sz="quarter" idx="11"/>
          </p:nvPr>
        </p:nvSpPr>
        <p:spPr/>
        <p:txBody>
          <a:bodyPr/>
          <a:lstStyle/>
          <a:p>
            <a:pPr>
              <a:defRPr/>
            </a:pPr>
            <a:fld id="{7E6D00F0-3745-445F-9655-89C0B9B0FF30}" type="slidenum">
              <a:rPr lang="ru-RU" altLang="zh-CN" smtClean="0"/>
              <a:pPr>
                <a:defRPr/>
              </a:pPr>
              <a:t>11</a:t>
            </a:fld>
            <a:endParaRPr lang="ru-RU" altLang="zh-CN"/>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69617" y="1601369"/>
            <a:ext cx="3395766"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2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r>
              <a:rPr lang="uk-UA" sz="3200" dirty="0" smtClean="0"/>
              <a:t>Дослідження </a:t>
            </a:r>
            <a:r>
              <a:rPr lang="uk-UA" sz="3200" dirty="0"/>
              <a:t>води: кип’ятіння </a:t>
            </a:r>
          </a:p>
        </p:txBody>
      </p:sp>
      <p:sp>
        <p:nvSpPr>
          <p:cNvPr id="3" name="Объект 2"/>
          <p:cNvSpPr>
            <a:spLocks noGrp="1"/>
          </p:cNvSpPr>
          <p:nvPr>
            <p:ph sz="half" idx="1"/>
          </p:nvPr>
        </p:nvSpPr>
        <p:spPr/>
        <p:txBody>
          <a:bodyPr/>
          <a:lstStyle/>
          <a:p>
            <a:r>
              <a:rPr lang="ru-RU" sz="1800" dirty="0" err="1" smtClean="0"/>
              <a:t>Якщо</a:t>
            </a:r>
            <a:r>
              <a:rPr lang="ru-RU" sz="1800" dirty="0" smtClean="0"/>
              <a:t> </a:t>
            </a:r>
            <a:r>
              <a:rPr lang="ru-RU" sz="1800" dirty="0" err="1" smtClean="0"/>
              <a:t>налити</a:t>
            </a:r>
            <a:r>
              <a:rPr lang="ru-RU" sz="1800" dirty="0" smtClean="0"/>
              <a:t> </a:t>
            </a:r>
            <a:r>
              <a:rPr lang="ru-RU" sz="1800" dirty="0"/>
              <a:t>у чашку воду зразу </a:t>
            </a:r>
            <a:r>
              <a:rPr lang="ru-RU" sz="1800" dirty="0" err="1"/>
              <a:t>після</a:t>
            </a:r>
            <a:r>
              <a:rPr lang="ru-RU" sz="1800" dirty="0"/>
              <a:t> </a:t>
            </a:r>
            <a:r>
              <a:rPr lang="ru-RU" sz="1800" dirty="0" err="1"/>
              <a:t>інтенсивного</a:t>
            </a:r>
            <a:r>
              <a:rPr lang="ru-RU" sz="1800" dirty="0"/>
              <a:t>  </a:t>
            </a:r>
            <a:r>
              <a:rPr lang="ru-RU" sz="1800" dirty="0" err="1"/>
              <a:t>закипання</a:t>
            </a:r>
            <a:r>
              <a:rPr lang="ru-RU" sz="1800" dirty="0"/>
              <a:t>, </a:t>
            </a:r>
            <a:r>
              <a:rPr lang="ru-RU" sz="1800" dirty="0" err="1" smtClean="0"/>
              <a:t>можна</a:t>
            </a:r>
            <a:r>
              <a:rPr lang="ru-RU" sz="1800" dirty="0" smtClean="0"/>
              <a:t>  </a:t>
            </a:r>
            <a:r>
              <a:rPr lang="ru-RU" sz="1800" dirty="0" err="1" smtClean="0"/>
              <a:t>побачити</a:t>
            </a:r>
            <a:r>
              <a:rPr lang="ru-RU" sz="1800" dirty="0" smtClean="0"/>
              <a:t> </a:t>
            </a:r>
            <a:r>
              <a:rPr lang="ru-RU" sz="1800" dirty="0"/>
              <a:t>, </a:t>
            </a:r>
            <a:r>
              <a:rPr lang="ru-RU" sz="1800" dirty="0" err="1"/>
              <a:t>що</a:t>
            </a:r>
            <a:r>
              <a:rPr lang="ru-RU" sz="1800" dirty="0"/>
              <a:t> вода </a:t>
            </a:r>
            <a:r>
              <a:rPr lang="ru-RU" sz="1800" dirty="0" smtClean="0"/>
              <a:t>стала мутною, </a:t>
            </a:r>
            <a:r>
              <a:rPr lang="ru-RU" sz="1800" dirty="0"/>
              <a:t>а коли </a:t>
            </a:r>
            <a:r>
              <a:rPr lang="ru-RU" sz="1800" dirty="0" err="1"/>
              <a:t>осіли</a:t>
            </a:r>
            <a:r>
              <a:rPr lang="ru-RU" sz="1800" dirty="0"/>
              <a:t> </a:t>
            </a:r>
            <a:r>
              <a:rPr lang="ru-RU" sz="1800" dirty="0" err="1"/>
              <a:t>всі</a:t>
            </a:r>
            <a:r>
              <a:rPr lang="ru-RU" sz="1800" dirty="0"/>
              <a:t> </a:t>
            </a:r>
            <a:r>
              <a:rPr lang="ru-RU" sz="1800" dirty="0" err="1"/>
              <a:t>домішки</a:t>
            </a:r>
            <a:r>
              <a:rPr lang="ru-RU" sz="1800" dirty="0"/>
              <a:t>, то стала </a:t>
            </a:r>
            <a:r>
              <a:rPr lang="ru-RU" sz="1800" dirty="0" err="1"/>
              <a:t>прозора</a:t>
            </a:r>
            <a:r>
              <a:rPr lang="ru-RU" sz="1800" dirty="0"/>
              <a:t>. </a:t>
            </a:r>
            <a:r>
              <a:rPr lang="ru-RU" sz="1800" dirty="0" err="1"/>
              <a:t>Це</a:t>
            </a:r>
            <a:r>
              <a:rPr lang="ru-RU" sz="1800" dirty="0"/>
              <a:t> </a:t>
            </a:r>
            <a:r>
              <a:rPr lang="ru-RU" sz="1800" dirty="0" err="1"/>
              <a:t>означає</a:t>
            </a:r>
            <a:r>
              <a:rPr lang="ru-RU" sz="1800" dirty="0"/>
              <a:t>, </a:t>
            </a:r>
            <a:r>
              <a:rPr lang="ru-RU" sz="1800" dirty="0" err="1"/>
              <a:t>що</a:t>
            </a:r>
            <a:r>
              <a:rPr lang="ru-RU" sz="1800" dirty="0"/>
              <a:t> на чай не </a:t>
            </a:r>
            <a:r>
              <a:rPr lang="ru-RU" sz="1800" dirty="0" err="1"/>
              <a:t>слід</a:t>
            </a:r>
            <a:r>
              <a:rPr lang="ru-RU" sz="1800" dirty="0"/>
              <a:t> </a:t>
            </a:r>
            <a:r>
              <a:rPr lang="ru-RU" sz="1800" dirty="0" err="1"/>
              <a:t>інтенсивно</a:t>
            </a:r>
            <a:r>
              <a:rPr lang="ru-RU" sz="1800" dirty="0"/>
              <a:t> </a:t>
            </a:r>
            <a:r>
              <a:rPr lang="ru-RU" sz="1800" dirty="0" err="1"/>
              <a:t>кип’ятити</a:t>
            </a:r>
            <a:r>
              <a:rPr lang="ru-RU" sz="1800" dirty="0"/>
              <a:t> воду, </a:t>
            </a:r>
            <a:r>
              <a:rPr lang="ru-RU" sz="1800" dirty="0" err="1"/>
              <a:t>або</a:t>
            </a:r>
            <a:r>
              <a:rPr lang="ru-RU" sz="1800" dirty="0"/>
              <a:t> </a:t>
            </a:r>
            <a:r>
              <a:rPr lang="ru-RU" sz="1800" dirty="0" err="1"/>
              <a:t>дати</a:t>
            </a:r>
            <a:r>
              <a:rPr lang="ru-RU" sz="1800" dirty="0"/>
              <a:t> </a:t>
            </a:r>
            <a:r>
              <a:rPr lang="ru-RU" sz="1800" dirty="0" err="1"/>
              <a:t>їй</a:t>
            </a:r>
            <a:r>
              <a:rPr lang="ru-RU" sz="1800" dirty="0"/>
              <a:t> </a:t>
            </a:r>
            <a:r>
              <a:rPr lang="ru-RU" sz="1800" dirty="0" err="1"/>
              <a:t>відстоятися</a:t>
            </a:r>
            <a:r>
              <a:rPr lang="ru-RU" sz="1800" dirty="0"/>
              <a:t>.</a:t>
            </a:r>
          </a:p>
          <a:p>
            <a:endParaRPr lang="uk-UA" sz="1800" dirty="0"/>
          </a:p>
        </p:txBody>
      </p:sp>
      <p:sp>
        <p:nvSpPr>
          <p:cNvPr id="5" name="Номер слайда 4"/>
          <p:cNvSpPr>
            <a:spLocks noGrp="1"/>
          </p:cNvSpPr>
          <p:nvPr>
            <p:ph type="sldNum" sz="quarter" idx="11"/>
          </p:nvPr>
        </p:nvSpPr>
        <p:spPr/>
        <p:txBody>
          <a:bodyPr/>
          <a:lstStyle/>
          <a:p>
            <a:pPr>
              <a:defRPr/>
            </a:pPr>
            <a:fld id="{7E6D00F0-3745-445F-9655-89C0B9B0FF30}" type="slidenum">
              <a:rPr lang="ru-RU" altLang="zh-CN" smtClean="0"/>
              <a:pPr>
                <a:defRPr/>
              </a:pPr>
              <a:t>12</a:t>
            </a:fld>
            <a:endParaRPr lang="ru-RU" altLang="zh-CN"/>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69617" y="1601369"/>
            <a:ext cx="3395766" cy="4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70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dirty="0" smtClean="0"/>
              <a:t>Дослідження : </a:t>
            </a:r>
            <a:r>
              <a:rPr lang="uk-UA" sz="3200" dirty="0"/>
              <a:t>тест з марганцівкою</a:t>
            </a:r>
          </a:p>
        </p:txBody>
      </p:sp>
      <p:sp>
        <p:nvSpPr>
          <p:cNvPr id="5" name="Номер слайда 4"/>
          <p:cNvSpPr>
            <a:spLocks noGrp="1"/>
          </p:cNvSpPr>
          <p:nvPr>
            <p:ph type="sldNum" sz="quarter" idx="11"/>
          </p:nvPr>
        </p:nvSpPr>
        <p:spPr/>
        <p:txBody>
          <a:bodyPr/>
          <a:lstStyle/>
          <a:p>
            <a:pPr>
              <a:defRPr/>
            </a:pPr>
            <a:fld id="{7E6D00F0-3745-445F-9655-89C0B9B0FF30}" type="slidenum">
              <a:rPr lang="ru-RU" altLang="zh-CN" smtClean="0"/>
              <a:pPr>
                <a:defRPr/>
              </a:pPr>
              <a:t>13</a:t>
            </a:fld>
            <a:endParaRPr lang="ru-RU" altLang="zh-CN"/>
          </a:p>
        </p:txBody>
      </p:sp>
      <p:sp>
        <p:nvSpPr>
          <p:cNvPr id="7" name="Объект 6"/>
          <p:cNvSpPr>
            <a:spLocks noGrp="1"/>
          </p:cNvSpPr>
          <p:nvPr>
            <p:ph sz="half" idx="1"/>
          </p:nvPr>
        </p:nvSpPr>
        <p:spPr>
          <a:xfrm>
            <a:off x="467544" y="1628800"/>
            <a:ext cx="4032448" cy="5112568"/>
          </a:xfrm>
        </p:spPr>
        <p:txBody>
          <a:bodyPr/>
          <a:lstStyle/>
          <a:p>
            <a:pPr>
              <a:spcAft>
                <a:spcPts val="1500"/>
              </a:spcAft>
            </a:pPr>
            <a:r>
              <a:rPr lang="ru-RU" sz="1800" u="sng" spc="50" dirty="0" err="1">
                <a:solidFill>
                  <a:schemeClr val="tx2">
                    <a:lumMod val="95000"/>
                    <a:lumOff val="5000"/>
                  </a:schemeClr>
                </a:solidFill>
                <a:latin typeface="Times New Roman"/>
                <a:ea typeface="Times New Roman"/>
              </a:rPr>
              <a:t>Звичайна</a:t>
            </a:r>
            <a:r>
              <a:rPr lang="ru-RU" sz="1800" u="sng" spc="50" dirty="0">
                <a:solidFill>
                  <a:schemeClr val="tx2">
                    <a:lumMod val="95000"/>
                    <a:lumOff val="5000"/>
                  </a:schemeClr>
                </a:solidFill>
                <a:latin typeface="Times New Roman"/>
                <a:ea typeface="Times New Roman"/>
              </a:rPr>
              <a:t> </a:t>
            </a:r>
            <a:r>
              <a:rPr lang="ru-RU" sz="1800" u="sng" spc="50" dirty="0" err="1">
                <a:solidFill>
                  <a:schemeClr val="tx2">
                    <a:lumMod val="95000"/>
                    <a:lumOff val="5000"/>
                  </a:schemeClr>
                </a:solidFill>
                <a:latin typeface="Times New Roman"/>
                <a:ea typeface="Times New Roman"/>
              </a:rPr>
              <a:t>марганцівка</a:t>
            </a:r>
            <a:r>
              <a:rPr lang="ru-RU" sz="1800" u="sng" spc="50" dirty="0">
                <a:solidFill>
                  <a:schemeClr val="tx2">
                    <a:lumMod val="95000"/>
                    <a:lumOff val="5000"/>
                  </a:schemeClr>
                </a:solidFill>
                <a:latin typeface="Times New Roman"/>
                <a:ea typeface="Times New Roman"/>
              </a:rPr>
              <a:t> </a:t>
            </a:r>
            <a:r>
              <a:rPr lang="ru-RU" sz="1800" u="sng" spc="50" dirty="0" err="1">
                <a:solidFill>
                  <a:schemeClr val="tx2">
                    <a:lumMod val="95000"/>
                    <a:lumOff val="5000"/>
                  </a:schemeClr>
                </a:solidFill>
                <a:latin typeface="Times New Roman"/>
                <a:ea typeface="Times New Roman"/>
              </a:rPr>
              <a:t>дозволяє</a:t>
            </a:r>
            <a:r>
              <a:rPr lang="ru-RU" sz="1800" u="sng" spc="50" dirty="0">
                <a:solidFill>
                  <a:schemeClr val="tx2">
                    <a:lumMod val="95000"/>
                    <a:lumOff val="5000"/>
                  </a:schemeClr>
                </a:solidFill>
                <a:latin typeface="Times New Roman"/>
                <a:ea typeface="Times New Roman"/>
              </a:rPr>
              <a:t> </a:t>
            </a:r>
            <a:r>
              <a:rPr lang="ru-RU" sz="1800" u="sng" spc="50" dirty="0" err="1">
                <a:solidFill>
                  <a:schemeClr val="tx2">
                    <a:lumMod val="95000"/>
                    <a:lumOff val="5000"/>
                  </a:schemeClr>
                </a:solidFill>
                <a:latin typeface="Times New Roman"/>
                <a:ea typeface="Times New Roman"/>
              </a:rPr>
              <a:t>визначити</a:t>
            </a:r>
            <a:r>
              <a:rPr lang="ru-RU" sz="1800" u="sng" spc="50" dirty="0">
                <a:solidFill>
                  <a:schemeClr val="tx2">
                    <a:lumMod val="95000"/>
                    <a:lumOff val="5000"/>
                  </a:schemeClr>
                </a:solidFill>
                <a:latin typeface="Times New Roman"/>
                <a:ea typeface="Times New Roman"/>
              </a:rPr>
              <a:t>, </a:t>
            </a:r>
            <a:r>
              <a:rPr lang="ru-RU" sz="1800" u="sng" spc="50" dirty="0" err="1">
                <a:solidFill>
                  <a:schemeClr val="tx2">
                    <a:lumMod val="95000"/>
                    <a:lumOff val="5000"/>
                  </a:schemeClr>
                </a:solidFill>
                <a:latin typeface="Times New Roman"/>
                <a:ea typeface="Times New Roman"/>
              </a:rPr>
              <a:t>чи</a:t>
            </a:r>
            <a:r>
              <a:rPr lang="ru-RU" sz="1800" u="sng" spc="50" dirty="0">
                <a:solidFill>
                  <a:schemeClr val="tx2">
                    <a:lumMod val="95000"/>
                    <a:lumOff val="5000"/>
                  </a:schemeClr>
                </a:solidFill>
                <a:latin typeface="Times New Roman"/>
                <a:ea typeface="Times New Roman"/>
              </a:rPr>
              <a:t> </a:t>
            </a:r>
            <a:r>
              <a:rPr lang="ru-RU" sz="1800" u="sng" spc="50" dirty="0" err="1">
                <a:solidFill>
                  <a:schemeClr val="tx2">
                    <a:lumMod val="95000"/>
                    <a:lumOff val="5000"/>
                  </a:schemeClr>
                </a:solidFill>
                <a:latin typeface="Times New Roman"/>
                <a:ea typeface="Times New Roman"/>
              </a:rPr>
              <a:t>придатна</a:t>
            </a:r>
            <a:r>
              <a:rPr lang="ru-RU" sz="1800" u="sng" spc="50" dirty="0">
                <a:solidFill>
                  <a:schemeClr val="tx2">
                    <a:lumMod val="95000"/>
                    <a:lumOff val="5000"/>
                  </a:schemeClr>
                </a:solidFill>
                <a:latin typeface="Times New Roman"/>
                <a:ea typeface="Times New Roman"/>
              </a:rPr>
              <a:t> вода для </a:t>
            </a:r>
            <a:r>
              <a:rPr lang="ru-RU" sz="1800" u="sng" spc="50" dirty="0" err="1">
                <a:solidFill>
                  <a:schemeClr val="tx2">
                    <a:lumMod val="95000"/>
                    <a:lumOff val="5000"/>
                  </a:schemeClr>
                </a:solidFill>
                <a:latin typeface="Times New Roman"/>
                <a:ea typeface="Times New Roman"/>
              </a:rPr>
              <a:t>пиття</a:t>
            </a:r>
            <a:r>
              <a:rPr lang="ru-RU" sz="1800" u="sng" spc="50" dirty="0">
                <a:solidFill>
                  <a:schemeClr val="tx2">
                    <a:lumMod val="95000"/>
                    <a:lumOff val="5000"/>
                  </a:schemeClr>
                </a:solidFill>
                <a:latin typeface="Times New Roman"/>
                <a:ea typeface="Times New Roman"/>
              </a:rPr>
              <a:t>. </a:t>
            </a:r>
            <a:r>
              <a:rPr lang="ru-RU" sz="1800" u="sng" spc="50" dirty="0" err="1">
                <a:solidFill>
                  <a:schemeClr val="tx2">
                    <a:lumMod val="95000"/>
                    <a:lumOff val="5000"/>
                  </a:schemeClr>
                </a:solidFill>
                <a:latin typeface="Times New Roman"/>
                <a:ea typeface="Times New Roman"/>
              </a:rPr>
              <a:t>Невелику</a:t>
            </a:r>
            <a:r>
              <a:rPr lang="ru-RU" sz="1800" u="sng" spc="50" dirty="0">
                <a:solidFill>
                  <a:schemeClr val="tx2">
                    <a:lumMod val="95000"/>
                    <a:lumOff val="5000"/>
                  </a:schemeClr>
                </a:solidFill>
                <a:latin typeface="Times New Roman"/>
                <a:ea typeface="Times New Roman"/>
              </a:rPr>
              <a:t> </a:t>
            </a:r>
            <a:r>
              <a:rPr lang="ru-RU" sz="1800" u="sng" spc="50" dirty="0" err="1">
                <a:solidFill>
                  <a:schemeClr val="tx2">
                    <a:lumMod val="95000"/>
                    <a:lumOff val="5000"/>
                  </a:schemeClr>
                </a:solidFill>
                <a:latin typeface="Times New Roman"/>
                <a:ea typeface="Times New Roman"/>
              </a:rPr>
              <a:t>її</a:t>
            </a:r>
            <a:r>
              <a:rPr lang="ru-RU" sz="1800" u="sng" spc="50" dirty="0">
                <a:solidFill>
                  <a:schemeClr val="tx2">
                    <a:lumMod val="95000"/>
                    <a:lumOff val="5000"/>
                  </a:schemeClr>
                </a:solidFill>
                <a:latin typeface="Times New Roman"/>
                <a:ea typeface="Times New Roman"/>
              </a:rPr>
              <a:t> </a:t>
            </a:r>
            <a:r>
              <a:rPr lang="ru-RU" sz="1800" u="sng" spc="50" dirty="0" err="1">
                <a:solidFill>
                  <a:schemeClr val="tx2">
                    <a:lumMod val="95000"/>
                    <a:lumOff val="5000"/>
                  </a:schemeClr>
                </a:solidFill>
                <a:latin typeface="Times New Roman"/>
                <a:ea typeface="Times New Roman"/>
              </a:rPr>
              <a:t>кількість</a:t>
            </a:r>
            <a:r>
              <a:rPr lang="ru-RU" sz="1800" u="sng" spc="50" dirty="0">
                <a:solidFill>
                  <a:schemeClr val="tx2">
                    <a:lumMod val="95000"/>
                    <a:lumOff val="5000"/>
                  </a:schemeClr>
                </a:solidFill>
                <a:latin typeface="Times New Roman"/>
                <a:ea typeface="Times New Roman"/>
              </a:rPr>
              <a:t> </a:t>
            </a:r>
            <a:r>
              <a:rPr lang="ru-RU" sz="1800" u="sng" spc="50" dirty="0" err="1" smtClean="0">
                <a:solidFill>
                  <a:schemeClr val="tx2">
                    <a:lumMod val="95000"/>
                    <a:lumOff val="5000"/>
                  </a:schemeClr>
                </a:solidFill>
                <a:latin typeface="Times New Roman"/>
                <a:ea typeface="Times New Roman"/>
              </a:rPr>
              <a:t>потрібно</a:t>
            </a:r>
            <a:r>
              <a:rPr lang="ru-RU" sz="1800" u="sng" spc="50" dirty="0" smtClean="0">
                <a:solidFill>
                  <a:schemeClr val="tx2">
                    <a:lumMod val="95000"/>
                    <a:lumOff val="5000"/>
                  </a:schemeClr>
                </a:solidFill>
                <a:latin typeface="Times New Roman"/>
                <a:ea typeface="Times New Roman"/>
              </a:rPr>
              <a:t> </a:t>
            </a:r>
            <a:r>
              <a:rPr lang="ru-RU" sz="1800" u="sng" spc="50" dirty="0" err="1" smtClean="0">
                <a:solidFill>
                  <a:schemeClr val="tx2">
                    <a:lumMod val="95000"/>
                    <a:lumOff val="5000"/>
                  </a:schemeClr>
                </a:solidFill>
                <a:latin typeface="Times New Roman"/>
                <a:ea typeface="Times New Roman"/>
              </a:rPr>
              <a:t>розчинити</a:t>
            </a:r>
            <a:r>
              <a:rPr lang="ru-RU" sz="1800" u="sng" spc="50" dirty="0" smtClean="0">
                <a:solidFill>
                  <a:schemeClr val="tx2">
                    <a:lumMod val="95000"/>
                    <a:lumOff val="5000"/>
                  </a:schemeClr>
                </a:solidFill>
                <a:latin typeface="Times New Roman"/>
                <a:ea typeface="Times New Roman"/>
              </a:rPr>
              <a:t> </a:t>
            </a:r>
            <a:r>
              <a:rPr lang="ru-RU" sz="1800" u="sng" spc="50" dirty="0">
                <a:solidFill>
                  <a:schemeClr val="tx2">
                    <a:lumMod val="95000"/>
                    <a:lumOff val="5000"/>
                  </a:schemeClr>
                </a:solidFill>
                <a:latin typeface="Times New Roman"/>
                <a:ea typeface="Times New Roman"/>
              </a:rPr>
              <a:t>в </a:t>
            </a:r>
            <a:r>
              <a:rPr lang="ru-RU" sz="1800" u="sng" spc="50" dirty="0" err="1">
                <a:solidFill>
                  <a:schemeClr val="tx2">
                    <a:lumMod val="95000"/>
                    <a:lumOff val="5000"/>
                  </a:schemeClr>
                </a:solidFill>
                <a:latin typeface="Times New Roman"/>
                <a:ea typeface="Times New Roman"/>
              </a:rPr>
              <a:t>склянці</a:t>
            </a:r>
            <a:r>
              <a:rPr lang="ru-RU" sz="1800" u="sng" spc="50" dirty="0">
                <a:solidFill>
                  <a:schemeClr val="tx2">
                    <a:lumMod val="95000"/>
                    <a:lumOff val="5000"/>
                  </a:schemeClr>
                </a:solidFill>
                <a:latin typeface="Times New Roman"/>
                <a:ea typeface="Times New Roman"/>
              </a:rPr>
              <a:t> з  водою з </a:t>
            </a:r>
            <a:r>
              <a:rPr lang="ru-RU" sz="1800" u="sng" spc="50" dirty="0" err="1">
                <a:solidFill>
                  <a:schemeClr val="bg1"/>
                </a:solidFill>
                <a:latin typeface="Times New Roman"/>
                <a:ea typeface="Times New Roman"/>
              </a:rPr>
              <a:t>колодязя</a:t>
            </a:r>
            <a:r>
              <a:rPr lang="ru-RU" sz="1800" u="sng" spc="50" dirty="0">
                <a:solidFill>
                  <a:schemeClr val="bg1"/>
                </a:solidFill>
                <a:latin typeface="Times New Roman"/>
                <a:ea typeface="Times New Roman"/>
              </a:rPr>
              <a:t> і з крана   Вода з </a:t>
            </a:r>
            <a:r>
              <a:rPr lang="ru-RU" sz="1800" u="sng" spc="50" dirty="0" err="1">
                <a:solidFill>
                  <a:schemeClr val="bg1"/>
                </a:solidFill>
                <a:latin typeface="Times New Roman"/>
                <a:ea typeface="Times New Roman"/>
              </a:rPr>
              <a:t>колодязя</a:t>
            </a:r>
            <a:r>
              <a:rPr lang="ru-RU" sz="1800" u="sng" spc="50" dirty="0">
                <a:solidFill>
                  <a:schemeClr val="bg1"/>
                </a:solidFill>
                <a:latin typeface="Times New Roman"/>
                <a:ea typeface="Times New Roman"/>
              </a:rPr>
              <a:t>  стала </a:t>
            </a:r>
            <a:r>
              <a:rPr lang="ru-RU" sz="1800" u="sng" spc="50" dirty="0" err="1">
                <a:solidFill>
                  <a:schemeClr val="bg1"/>
                </a:solidFill>
                <a:latin typeface="Times New Roman"/>
                <a:ea typeface="Times New Roman"/>
              </a:rPr>
              <a:t>світло-рожевою</a:t>
            </a:r>
            <a:r>
              <a:rPr lang="ru-RU" sz="1800" u="sng" spc="50" dirty="0">
                <a:solidFill>
                  <a:schemeClr val="bg1"/>
                </a:solidFill>
                <a:latin typeface="Times New Roman"/>
                <a:ea typeface="Times New Roman"/>
              </a:rPr>
              <a:t>(справа), а вода з крана - </a:t>
            </a:r>
            <a:r>
              <a:rPr lang="ru-RU" sz="1800" u="sng" spc="50" dirty="0" err="1">
                <a:solidFill>
                  <a:schemeClr val="bg1"/>
                </a:solidFill>
                <a:latin typeface="Times New Roman"/>
                <a:ea typeface="Times New Roman"/>
              </a:rPr>
              <a:t>набула</a:t>
            </a:r>
            <a:r>
              <a:rPr lang="ru-RU" sz="1800" u="sng" spc="50" dirty="0">
                <a:solidFill>
                  <a:schemeClr val="bg1"/>
                </a:solidFill>
                <a:latin typeface="Times New Roman"/>
                <a:ea typeface="Times New Roman"/>
              </a:rPr>
              <a:t> </a:t>
            </a:r>
            <a:r>
              <a:rPr lang="ru-RU" sz="1800" u="sng" spc="50" dirty="0" err="1">
                <a:solidFill>
                  <a:schemeClr val="bg1"/>
                </a:solidFill>
                <a:latin typeface="Times New Roman"/>
                <a:ea typeface="Times New Roman"/>
              </a:rPr>
              <a:t>жовтого</a:t>
            </a:r>
            <a:r>
              <a:rPr lang="ru-RU" sz="1800" u="sng" spc="50" dirty="0">
                <a:solidFill>
                  <a:schemeClr val="bg1"/>
                </a:solidFill>
                <a:latin typeface="Times New Roman"/>
                <a:ea typeface="Times New Roman"/>
              </a:rPr>
              <a:t> </a:t>
            </a:r>
            <a:r>
              <a:rPr lang="ru-RU" sz="1800" u="sng" spc="50" dirty="0" err="1">
                <a:solidFill>
                  <a:schemeClr val="bg1"/>
                </a:solidFill>
                <a:latin typeface="Times New Roman"/>
                <a:ea typeface="Times New Roman"/>
              </a:rPr>
              <a:t>відтінку</a:t>
            </a:r>
            <a:r>
              <a:rPr lang="ru-RU" sz="1800" u="sng" spc="50" dirty="0">
                <a:solidFill>
                  <a:schemeClr val="bg1"/>
                </a:solidFill>
                <a:latin typeface="Times New Roman"/>
                <a:ea typeface="Times New Roman"/>
              </a:rPr>
              <a:t>(</a:t>
            </a:r>
            <a:r>
              <a:rPr lang="ru-RU" sz="1800" u="sng" spc="50" dirty="0" err="1">
                <a:solidFill>
                  <a:schemeClr val="bg1"/>
                </a:solidFill>
                <a:latin typeface="Times New Roman"/>
                <a:ea typeface="Times New Roman"/>
              </a:rPr>
              <a:t>зліва</a:t>
            </a:r>
            <a:r>
              <a:rPr lang="ru-RU" sz="1800" u="sng" spc="50" dirty="0">
                <a:solidFill>
                  <a:schemeClr val="bg1"/>
                </a:solidFill>
                <a:latin typeface="Times New Roman"/>
                <a:ea typeface="Times New Roman"/>
              </a:rPr>
              <a:t> ).</a:t>
            </a:r>
            <a:r>
              <a:rPr lang="ru-RU" sz="1800" u="sng" spc="50" dirty="0" err="1">
                <a:solidFill>
                  <a:schemeClr val="bg1"/>
                </a:solidFill>
                <a:latin typeface="Times New Roman"/>
                <a:ea typeface="Times New Roman"/>
              </a:rPr>
              <a:t>Це</a:t>
            </a:r>
            <a:r>
              <a:rPr lang="ru-RU" sz="1800" u="sng" spc="50" dirty="0">
                <a:solidFill>
                  <a:schemeClr val="bg1"/>
                </a:solidFill>
                <a:latin typeface="Times New Roman"/>
                <a:ea typeface="Times New Roman"/>
              </a:rPr>
              <a:t> </a:t>
            </a:r>
            <a:r>
              <a:rPr lang="ru-RU" sz="1800" u="sng" spc="50" dirty="0" err="1">
                <a:solidFill>
                  <a:schemeClr val="bg1"/>
                </a:solidFill>
                <a:latin typeface="Times New Roman"/>
                <a:ea typeface="Times New Roman"/>
              </a:rPr>
              <a:t>свідчить</a:t>
            </a:r>
            <a:r>
              <a:rPr lang="ru-RU" sz="1800" u="sng" spc="50" dirty="0">
                <a:solidFill>
                  <a:schemeClr val="bg1"/>
                </a:solidFill>
                <a:latin typeface="Times New Roman"/>
                <a:ea typeface="Times New Roman"/>
              </a:rPr>
              <a:t> про </a:t>
            </a:r>
            <a:r>
              <a:rPr lang="ru-RU" sz="1800" u="sng" spc="50" dirty="0" err="1">
                <a:solidFill>
                  <a:schemeClr val="bg1"/>
                </a:solidFill>
                <a:latin typeface="Times New Roman"/>
                <a:ea typeface="Times New Roman"/>
              </a:rPr>
              <a:t>те,що</a:t>
            </a:r>
            <a:r>
              <a:rPr lang="ru-RU" sz="1800" u="sng" spc="50" dirty="0">
                <a:solidFill>
                  <a:schemeClr val="bg1"/>
                </a:solidFill>
                <a:latin typeface="Times New Roman"/>
                <a:ea typeface="Times New Roman"/>
              </a:rPr>
              <a:t> вода з крана  </a:t>
            </a:r>
            <a:r>
              <a:rPr lang="ru-RU" sz="1800" u="sng" spc="50" dirty="0" err="1">
                <a:solidFill>
                  <a:schemeClr val="bg1"/>
                </a:solidFill>
                <a:latin typeface="Times New Roman"/>
                <a:ea typeface="Times New Roman"/>
              </a:rPr>
              <a:t>неякісна</a:t>
            </a:r>
            <a:r>
              <a:rPr lang="ru-RU" sz="1800" u="sng" spc="50" dirty="0">
                <a:solidFill>
                  <a:schemeClr val="bg1"/>
                </a:solidFill>
                <a:latin typeface="Times New Roman"/>
                <a:ea typeface="Times New Roman"/>
              </a:rPr>
              <a:t> і </a:t>
            </a:r>
            <a:r>
              <a:rPr lang="ru-RU" sz="1800" u="sng" spc="50" dirty="0" err="1">
                <a:solidFill>
                  <a:schemeClr val="bg1"/>
                </a:solidFill>
                <a:latin typeface="Times New Roman"/>
                <a:ea typeface="Times New Roman"/>
              </a:rPr>
              <a:t>пити</a:t>
            </a:r>
            <a:r>
              <a:rPr lang="ru-RU" sz="1800" u="sng" spc="50" dirty="0">
                <a:solidFill>
                  <a:schemeClr val="bg1"/>
                </a:solidFill>
                <a:latin typeface="Times New Roman"/>
                <a:ea typeface="Times New Roman"/>
              </a:rPr>
              <a:t> </a:t>
            </a:r>
            <a:r>
              <a:rPr lang="ru-RU" sz="1800" u="sng" spc="50" dirty="0" err="1">
                <a:solidFill>
                  <a:schemeClr val="bg1"/>
                </a:solidFill>
                <a:latin typeface="Times New Roman"/>
                <a:ea typeface="Times New Roman"/>
              </a:rPr>
              <a:t>її</a:t>
            </a:r>
            <a:r>
              <a:rPr lang="ru-RU" sz="1800" u="sng" spc="50" dirty="0">
                <a:solidFill>
                  <a:schemeClr val="bg1"/>
                </a:solidFill>
                <a:latin typeface="Times New Roman"/>
                <a:ea typeface="Times New Roman"/>
              </a:rPr>
              <a:t> не </a:t>
            </a:r>
            <a:r>
              <a:rPr lang="ru-RU" sz="1800" u="sng" spc="50" dirty="0" err="1" smtClean="0">
                <a:solidFill>
                  <a:schemeClr val="bg1"/>
                </a:solidFill>
                <a:latin typeface="Times New Roman"/>
                <a:ea typeface="Times New Roman"/>
              </a:rPr>
              <a:t>можна.Марганцівка</a:t>
            </a:r>
            <a:r>
              <a:rPr lang="ru-RU" sz="1800" u="sng" spc="50" dirty="0" smtClean="0">
                <a:solidFill>
                  <a:schemeClr val="bg1"/>
                </a:solidFill>
                <a:latin typeface="Times New Roman"/>
                <a:ea typeface="Times New Roman"/>
              </a:rPr>
              <a:t> </a:t>
            </a:r>
            <a:r>
              <a:rPr lang="ru-RU" sz="1800" u="sng" spc="50" dirty="0" err="1">
                <a:solidFill>
                  <a:schemeClr val="bg1"/>
                </a:solidFill>
                <a:latin typeface="Times New Roman"/>
                <a:ea typeface="Times New Roman"/>
              </a:rPr>
              <a:t>знебарвлюється</a:t>
            </a:r>
            <a:r>
              <a:rPr lang="ru-RU" sz="1800" u="sng" spc="50" dirty="0">
                <a:solidFill>
                  <a:schemeClr val="bg1"/>
                </a:solidFill>
                <a:latin typeface="Times New Roman"/>
                <a:ea typeface="Times New Roman"/>
              </a:rPr>
              <a:t>, коли </a:t>
            </a:r>
            <a:r>
              <a:rPr lang="ru-RU" sz="1800" u="sng" spc="50" dirty="0" err="1">
                <a:solidFill>
                  <a:schemeClr val="bg1"/>
                </a:solidFill>
                <a:latin typeface="Times New Roman"/>
                <a:ea typeface="Times New Roman"/>
              </a:rPr>
              <a:t>руйнує</a:t>
            </a:r>
            <a:r>
              <a:rPr lang="ru-RU" sz="1800" u="sng" spc="50" dirty="0">
                <a:solidFill>
                  <a:schemeClr val="bg1"/>
                </a:solidFill>
                <a:latin typeface="Times New Roman"/>
                <a:ea typeface="Times New Roman"/>
              </a:rPr>
              <a:t> </a:t>
            </a:r>
            <a:r>
              <a:rPr lang="ru-RU" sz="1800" u="sng" spc="50" dirty="0" err="1">
                <a:solidFill>
                  <a:schemeClr val="bg1"/>
                </a:solidFill>
                <a:latin typeface="Times New Roman"/>
                <a:ea typeface="Times New Roman"/>
              </a:rPr>
              <a:t>органічні</a:t>
            </a:r>
            <a:r>
              <a:rPr lang="ru-RU" sz="1800" u="sng" spc="50" dirty="0">
                <a:solidFill>
                  <a:schemeClr val="bg1"/>
                </a:solidFill>
                <a:latin typeface="Times New Roman"/>
                <a:ea typeface="Times New Roman"/>
              </a:rPr>
              <a:t> </a:t>
            </a:r>
            <a:r>
              <a:rPr lang="ru-RU" sz="1800" u="sng" spc="50" dirty="0" err="1">
                <a:solidFill>
                  <a:schemeClr val="bg1"/>
                </a:solidFill>
                <a:latin typeface="Times New Roman"/>
                <a:ea typeface="Times New Roman"/>
              </a:rPr>
              <a:t>речовини</a:t>
            </a:r>
            <a:r>
              <a:rPr lang="ru-RU" sz="1800" u="sng" spc="50" dirty="0">
                <a:solidFill>
                  <a:schemeClr val="bg1"/>
                </a:solidFill>
                <a:latin typeface="Times New Roman"/>
                <a:ea typeface="Times New Roman"/>
              </a:rPr>
              <a:t>. </a:t>
            </a:r>
          </a:p>
          <a:p>
            <a:pPr>
              <a:spcAft>
                <a:spcPts val="1500"/>
              </a:spcAft>
            </a:pPr>
            <a:endParaRPr lang="uk-UA" sz="1800" u="sng" spc="50" dirty="0" smtClean="0">
              <a:solidFill>
                <a:schemeClr val="tx2">
                  <a:lumMod val="95000"/>
                  <a:lumOff val="5000"/>
                </a:schemeClr>
              </a:solidFill>
              <a:latin typeface="Times New Roman"/>
              <a:ea typeface="Times New Roman"/>
            </a:endParaRP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27984" y="1700808"/>
            <a:ext cx="451393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7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circle(in)">
                                      <p:cBhvr>
                                        <p:cTn id="19"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 </a:t>
            </a:r>
            <a:r>
              <a:rPr lang="uk-UA" dirty="0" smtClean="0"/>
              <a:t/>
            </a:r>
            <a:br>
              <a:rPr lang="uk-UA" dirty="0" smtClean="0"/>
            </a:br>
            <a:r>
              <a:rPr lang="uk-UA" dirty="0"/>
              <a:t/>
            </a:r>
            <a:br>
              <a:rPr lang="uk-UA" dirty="0"/>
            </a:br>
            <a:r>
              <a:rPr lang="uk-UA" sz="3200" dirty="0" smtClean="0"/>
              <a:t>Дослідження</a:t>
            </a:r>
            <a:r>
              <a:rPr lang="uk-UA" sz="3200" dirty="0"/>
              <a:t>: заварювання </a:t>
            </a:r>
            <a:r>
              <a:rPr lang="uk-UA" sz="3200" dirty="0" smtClean="0"/>
              <a:t>чаю</a:t>
            </a:r>
            <a:r>
              <a:rPr lang="uk-UA" sz="3200" dirty="0"/>
              <a:t/>
            </a:r>
            <a:br>
              <a:rPr lang="uk-UA" sz="3200" dirty="0"/>
            </a:br>
            <a:r>
              <a:rPr lang="uk-UA" sz="1800" dirty="0"/>
              <a:t>У склянку з </a:t>
            </a:r>
            <a:r>
              <a:rPr lang="uk-UA" sz="1800" dirty="0" err="1"/>
              <a:t>свіжозаваренним</a:t>
            </a:r>
            <a:r>
              <a:rPr lang="uk-UA" sz="1800" dirty="0"/>
              <a:t> чаєм </a:t>
            </a:r>
            <a:r>
              <a:rPr lang="uk-UA" sz="1800" dirty="0" smtClean="0"/>
              <a:t>потрібно  налити  </a:t>
            </a:r>
            <a:r>
              <a:rPr lang="uk-UA" sz="1800" dirty="0"/>
              <a:t>перевіреної сирої води. В даному випадку  чай набув більш світлого </a:t>
            </a:r>
            <a:r>
              <a:rPr lang="uk-UA" sz="1800" dirty="0" smtClean="0"/>
              <a:t>відтінку(справа). </a:t>
            </a:r>
            <a:r>
              <a:rPr lang="uk-UA" sz="1800" dirty="0"/>
              <a:t>Це означає,що  якість води прийнятна. Якщо чай помутнів - таку воду пити не можна: в ній може бути надлишок солей або інших шкідливих речовин, в тому числі і органічних.</a:t>
            </a:r>
          </a:p>
        </p:txBody>
      </p:sp>
      <p:sp>
        <p:nvSpPr>
          <p:cNvPr id="3" name="Текст 2"/>
          <p:cNvSpPr>
            <a:spLocks noGrp="1"/>
          </p:cNvSpPr>
          <p:nvPr>
            <p:ph type="body" idx="1"/>
          </p:nvPr>
        </p:nvSpPr>
        <p:spPr>
          <a:xfrm>
            <a:off x="755576" y="1628800"/>
            <a:ext cx="4040188" cy="1389831"/>
          </a:xfrm>
        </p:spPr>
        <p:txBody>
          <a:bodyPr/>
          <a:lstStyle/>
          <a:p>
            <a:endParaRPr lang="uk-UA" dirty="0" smtClean="0"/>
          </a:p>
          <a:p>
            <a:endParaRPr lang="uk-UA" dirty="0"/>
          </a:p>
          <a:p>
            <a:endParaRPr lang="uk-UA" dirty="0" smtClean="0"/>
          </a:p>
          <a:p>
            <a:endParaRPr lang="uk-UA" dirty="0"/>
          </a:p>
          <a:p>
            <a:endParaRPr lang="uk-UA" dirty="0" smtClean="0"/>
          </a:p>
          <a:p>
            <a:r>
              <a:rPr lang="uk-UA" dirty="0" smtClean="0"/>
              <a:t>    Вода з крану         </a:t>
            </a:r>
            <a:endParaRPr lang="uk-UA" dirty="0"/>
          </a:p>
        </p:txBody>
      </p:sp>
      <p:pic>
        <p:nvPicPr>
          <p:cNvPr id="8"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5576" y="3161622"/>
            <a:ext cx="3132593" cy="3696378"/>
          </a:xfrm>
        </p:spPr>
      </p:pic>
      <p:sp>
        <p:nvSpPr>
          <p:cNvPr id="5" name="Текст 4"/>
          <p:cNvSpPr>
            <a:spLocks noGrp="1"/>
          </p:cNvSpPr>
          <p:nvPr>
            <p:ph type="body" sz="quarter" idx="3"/>
          </p:nvPr>
        </p:nvSpPr>
        <p:spPr>
          <a:xfrm>
            <a:off x="4860032" y="2420888"/>
            <a:ext cx="3754760" cy="597743"/>
          </a:xfrm>
        </p:spPr>
        <p:txBody>
          <a:bodyPr/>
          <a:lstStyle/>
          <a:p>
            <a:r>
              <a:rPr lang="uk-UA" dirty="0" smtClean="0"/>
              <a:t> Вода з колодязя</a:t>
            </a:r>
            <a:endParaRPr lang="uk-UA" dirty="0"/>
          </a:p>
        </p:txBody>
      </p:sp>
      <p:pic>
        <p:nvPicPr>
          <p:cNvPr id="9" name="Объект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60031" y="3068960"/>
            <a:ext cx="2995781" cy="3591248"/>
          </a:xfrm>
        </p:spPr>
      </p:pic>
      <p:sp>
        <p:nvSpPr>
          <p:cNvPr id="7" name="Номер слайда 6"/>
          <p:cNvSpPr>
            <a:spLocks noGrp="1"/>
          </p:cNvSpPr>
          <p:nvPr>
            <p:ph type="sldNum" sz="quarter" idx="11"/>
          </p:nvPr>
        </p:nvSpPr>
        <p:spPr/>
        <p:txBody>
          <a:bodyPr/>
          <a:lstStyle/>
          <a:p>
            <a:pPr>
              <a:defRPr/>
            </a:pPr>
            <a:fld id="{DC93061E-7CA6-43C4-A752-F4AC65222614}" type="slidenum">
              <a:rPr lang="ru-RU" altLang="zh-CN" smtClean="0"/>
              <a:pPr>
                <a:defRPr/>
              </a:pPr>
              <a:t>14</a:t>
            </a:fld>
            <a:endParaRPr lang="ru-RU" altLang="zh-CN"/>
          </a:p>
        </p:txBody>
      </p:sp>
    </p:spTree>
    <p:extLst>
      <p:ext uri="{BB962C8B-B14F-4D97-AF65-F5344CB8AC3E}">
        <p14:creationId xmlns:p14="http://schemas.microsoft.com/office/powerpoint/2010/main" val="206895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additive="base">
                                        <p:cTn id="1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smtClean="0"/>
              <a:t>    </a:t>
            </a:r>
            <a:br>
              <a:rPr lang="uk-UA" dirty="0" smtClean="0"/>
            </a:br>
            <a:r>
              <a:rPr lang="uk-UA" dirty="0"/>
              <a:t/>
            </a:r>
            <a:br>
              <a:rPr lang="uk-UA" dirty="0"/>
            </a:br>
            <a:r>
              <a:rPr lang="uk-UA" dirty="0" smtClean="0"/>
              <a:t> Дослідження : тест з </a:t>
            </a:r>
            <a:r>
              <a:rPr lang="uk-UA" dirty="0"/>
              <a:t>дзеркалом</a:t>
            </a:r>
            <a:br>
              <a:rPr lang="uk-UA" dirty="0"/>
            </a:br>
            <a:r>
              <a:rPr lang="uk-UA" sz="1800" dirty="0" smtClean="0"/>
              <a:t> Цей тест допоможе </a:t>
            </a:r>
            <a:r>
              <a:rPr lang="uk-UA" sz="1800" dirty="0"/>
              <a:t>визначити наявність сторонніх домішок. П</a:t>
            </a:r>
            <a:r>
              <a:rPr lang="uk-UA" sz="1800" dirty="0" smtClean="0"/>
              <a:t>отрібно нанести </a:t>
            </a:r>
            <a:r>
              <a:rPr lang="uk-UA" sz="1800" dirty="0"/>
              <a:t>невелику кількість води  на чисту скляну </a:t>
            </a:r>
            <a:r>
              <a:rPr lang="uk-UA" sz="1800" dirty="0" smtClean="0"/>
              <a:t>поверхню,  зачекати, </a:t>
            </a:r>
            <a:r>
              <a:rPr lang="uk-UA" sz="1800" dirty="0"/>
              <a:t>поки рідина випарується, потім </a:t>
            </a:r>
            <a:r>
              <a:rPr lang="uk-UA" sz="1800" dirty="0" smtClean="0"/>
              <a:t>можна побачити  результат. Якщо на </a:t>
            </a:r>
            <a:r>
              <a:rPr lang="uk-UA" sz="1800" dirty="0"/>
              <a:t>поверхні </a:t>
            </a:r>
            <a:r>
              <a:rPr lang="uk-UA" sz="1800" dirty="0" smtClean="0"/>
              <a:t>залишиться </a:t>
            </a:r>
            <a:r>
              <a:rPr lang="uk-UA" sz="1800" dirty="0"/>
              <a:t>слід, значить, у воді присутні сторонні домішки. Вода хорошої якості після випаровування залишає поверхню чистою.</a:t>
            </a:r>
          </a:p>
        </p:txBody>
      </p:sp>
      <p:pic>
        <p:nvPicPr>
          <p:cNvPr id="1027" name="Picture 3" descr="D:\фото 2019\IMG_20200309_1159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492896"/>
            <a:ext cx="2885538" cy="38473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фото 2019\IMG_20200309_15335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471997"/>
            <a:ext cx="2901212" cy="386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8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anim calcmode="lin" valueType="num">
                                      <p:cBhvr>
                                        <p:cTn id="13" dur="2000" fill="hold"/>
                                        <p:tgtEl>
                                          <p:spTgt spid="1027"/>
                                        </p:tgtEl>
                                        <p:attrNameLst>
                                          <p:attrName>ppt_w</p:attrName>
                                        </p:attrNameLst>
                                      </p:cBhvr>
                                      <p:tavLst>
                                        <p:tav tm="0" fmla="#ppt_w*sin(2.5*pi*$)">
                                          <p:val>
                                            <p:fltVal val="0"/>
                                          </p:val>
                                        </p:tav>
                                        <p:tav tm="100000">
                                          <p:val>
                                            <p:fltVal val="1"/>
                                          </p:val>
                                        </p:tav>
                                      </p:tavLst>
                                    </p:anim>
                                    <p:anim calcmode="lin" valueType="num">
                                      <p:cBhvr>
                                        <p:cTn id="14"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2000"/>
                                        <p:tgtEl>
                                          <p:spTgt spid="1030"/>
                                        </p:tgtEl>
                                      </p:cBhvr>
                                    </p:animEffect>
                                    <p:anim calcmode="lin" valueType="num">
                                      <p:cBhvr>
                                        <p:cTn id="20" dur="2000" fill="hold"/>
                                        <p:tgtEl>
                                          <p:spTgt spid="1030"/>
                                        </p:tgtEl>
                                        <p:attrNameLst>
                                          <p:attrName>ppt_w</p:attrName>
                                        </p:attrNameLst>
                                      </p:cBhvr>
                                      <p:tavLst>
                                        <p:tav tm="0" fmla="#ppt_w*sin(2.5*pi*$)">
                                          <p:val>
                                            <p:fltVal val="0"/>
                                          </p:val>
                                        </p:tav>
                                        <p:tav tm="100000">
                                          <p:val>
                                            <p:fltVal val="1"/>
                                          </p:val>
                                        </p:tav>
                                      </p:tavLst>
                                    </p:anim>
                                    <p:anim calcmode="lin" valueType="num">
                                      <p:cBhvr>
                                        <p:cTn id="21"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br>
              <a:rPr lang="uk-UA" dirty="0" smtClean="0"/>
            </a:br>
            <a:r>
              <a:rPr lang="uk-UA" dirty="0"/>
              <a:t/>
            </a:r>
            <a:br>
              <a:rPr lang="uk-UA" dirty="0"/>
            </a:br>
            <a:r>
              <a:rPr lang="uk-UA" dirty="0" smtClean="0"/>
              <a:t> Вплив  неякісної води на організм людини</a:t>
            </a:r>
            <a:r>
              <a:rPr lang="uk-UA" dirty="0"/>
              <a:t/>
            </a:r>
            <a:br>
              <a:rPr lang="uk-UA" dirty="0"/>
            </a:br>
            <a:r>
              <a:rPr lang="uk-UA" sz="1800" dirty="0"/>
              <a:t>Прагнучи нових благ цивілізації, люди безпечно втручаються в закони природи. І це впливає на процеси, що відбуваються в організмі людини, на стан її здоров'я. </a:t>
            </a:r>
            <a:br>
              <a:rPr lang="uk-UA" sz="1800" dirty="0"/>
            </a:br>
            <a:r>
              <a:rPr lang="uk-UA" sz="1800" dirty="0"/>
              <a:t>Отже, можна стверджувати, що  вода, рівень її забруднення впливає на стан захворюваності населення. Багато з цих захворювань є смертельними або ж з тяжким перебігом.</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907" y="2545011"/>
            <a:ext cx="8028893"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Номер слайда 3"/>
          <p:cNvSpPr>
            <a:spLocks noGrp="1"/>
          </p:cNvSpPr>
          <p:nvPr>
            <p:ph type="sldNum" sz="quarter" idx="11"/>
          </p:nvPr>
        </p:nvSpPr>
        <p:spPr/>
        <p:txBody>
          <a:bodyPr/>
          <a:lstStyle/>
          <a:p>
            <a:pPr>
              <a:defRPr/>
            </a:pPr>
            <a:fld id="{1F2B56CD-D1C9-4525-907F-2015B5453F4E}" type="slidenum">
              <a:rPr lang="ru-RU" altLang="zh-CN" smtClean="0"/>
              <a:pPr>
                <a:defRPr/>
              </a:pPr>
              <a:t>16</a:t>
            </a:fld>
            <a:endParaRPr lang="ru-RU" altLang="zh-CN"/>
          </a:p>
        </p:txBody>
      </p:sp>
    </p:spTree>
    <p:extLst>
      <p:ext uri="{BB962C8B-B14F-4D97-AF65-F5344CB8AC3E}">
        <p14:creationId xmlns:p14="http://schemas.microsoft.com/office/powerpoint/2010/main" val="967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723"/>
            <a:ext cx="2936305" cy="791427"/>
          </a:xfrm>
        </p:spPr>
        <p:txBody>
          <a:bodyPr/>
          <a:lstStyle/>
          <a:p>
            <a:r>
              <a:rPr lang="uk-UA" dirty="0" smtClean="0"/>
              <a:t>ТАК ЩО Ж РОБИТИ ?</a:t>
            </a:r>
            <a:endParaRPr lang="uk-UA" dirty="0"/>
          </a:p>
        </p:txBody>
      </p:sp>
      <p:sp>
        <p:nvSpPr>
          <p:cNvPr id="4" name="Текст 3"/>
          <p:cNvSpPr>
            <a:spLocks noGrp="1"/>
          </p:cNvSpPr>
          <p:nvPr>
            <p:ph type="body" sz="half" idx="2"/>
          </p:nvPr>
        </p:nvSpPr>
        <p:spPr>
          <a:xfrm>
            <a:off x="467544" y="816694"/>
            <a:ext cx="3008313" cy="5289451"/>
          </a:xfrm>
        </p:spPr>
        <p:txBody>
          <a:bodyPr/>
          <a:lstStyle/>
          <a:p>
            <a:pPr lvl="0" fontAlgn="t">
              <a:buClr>
                <a:srgbClr val="5B8CC1"/>
              </a:buClr>
            </a:pPr>
            <a:r>
              <a:rPr lang="uk-UA" sz="1800" dirty="0" smtClean="0">
                <a:solidFill>
                  <a:schemeClr val="tx1">
                    <a:lumMod val="85000"/>
                    <a:lumOff val="15000"/>
                  </a:schemeClr>
                </a:solidFill>
              </a:rPr>
              <a:t>1.</a:t>
            </a:r>
            <a:r>
              <a:rPr lang="uk-UA" sz="1800" dirty="0">
                <a:solidFill>
                  <a:schemeClr val="tx1">
                    <a:lumMod val="85000"/>
                    <a:lumOff val="15000"/>
                  </a:schemeClr>
                </a:solidFill>
              </a:rPr>
              <a:t> Необхідно оберігати прісні запаси у водосховищах.</a:t>
            </a:r>
          </a:p>
          <a:p>
            <a:r>
              <a:rPr lang="uk-UA" sz="1800" dirty="0" smtClean="0">
                <a:solidFill>
                  <a:schemeClr val="tx1">
                    <a:lumMod val="85000"/>
                    <a:lumOff val="15000"/>
                  </a:schemeClr>
                </a:solidFill>
              </a:rPr>
              <a:t>2.</a:t>
            </a:r>
            <a:r>
              <a:rPr lang="uk-UA" sz="1800" dirty="0">
                <a:solidFill>
                  <a:schemeClr val="tx1">
                    <a:lumMod val="85000"/>
                    <a:lumOff val="15000"/>
                  </a:schemeClr>
                </a:solidFill>
              </a:rPr>
              <a:t> Потрібно повсюдно впроваджувати технології з очищення та переробки стічних </a:t>
            </a:r>
            <a:r>
              <a:rPr lang="uk-UA" sz="1800" dirty="0">
                <a:solidFill>
                  <a:schemeClr val="bg2">
                    <a:lumMod val="40000"/>
                    <a:lumOff val="60000"/>
                  </a:schemeClr>
                </a:solidFill>
              </a:rPr>
              <a:t>господарських і побутових вод.</a:t>
            </a:r>
          </a:p>
          <a:p>
            <a:pPr lvl="0"/>
            <a:r>
              <a:rPr lang="uk-UA" sz="1800" dirty="0" smtClean="0">
                <a:solidFill>
                  <a:schemeClr val="bg2">
                    <a:lumMod val="40000"/>
                    <a:lumOff val="60000"/>
                  </a:schemeClr>
                </a:solidFill>
              </a:rPr>
              <a:t>3.</a:t>
            </a:r>
            <a:r>
              <a:rPr lang="uk-UA" sz="1800" dirty="0">
                <a:solidFill>
                  <a:schemeClr val="bg2">
                    <a:lumMod val="40000"/>
                    <a:lumOff val="60000"/>
                  </a:schemeClr>
                </a:solidFill>
              </a:rPr>
              <a:t> Одним з найактуальніших рішень є опріснення солоних джерел. </a:t>
            </a:r>
          </a:p>
          <a:p>
            <a:r>
              <a:rPr lang="ru-RU" sz="1800" dirty="0" smtClean="0">
                <a:solidFill>
                  <a:schemeClr val="bg2">
                    <a:lumMod val="40000"/>
                    <a:lumOff val="60000"/>
                  </a:schemeClr>
                </a:solidFill>
              </a:rPr>
              <a:t>4.Нова </a:t>
            </a:r>
            <a:r>
              <a:rPr lang="ru-RU" sz="1800" dirty="0" err="1">
                <a:solidFill>
                  <a:schemeClr val="bg2">
                    <a:lumMod val="40000"/>
                    <a:lumOff val="60000"/>
                  </a:schemeClr>
                </a:solidFill>
              </a:rPr>
              <a:t>сонячна</a:t>
            </a:r>
            <a:r>
              <a:rPr lang="ru-RU" sz="1800" dirty="0">
                <a:solidFill>
                  <a:schemeClr val="bg2">
                    <a:lumMod val="40000"/>
                    <a:lumOff val="60000"/>
                  </a:schemeClr>
                </a:solidFill>
              </a:rPr>
              <a:t> </a:t>
            </a:r>
            <a:r>
              <a:rPr lang="ru-RU" sz="1800" dirty="0" err="1">
                <a:solidFill>
                  <a:schemeClr val="bg2">
                    <a:lumMod val="40000"/>
                    <a:lumOff val="60000"/>
                  </a:schemeClr>
                </a:solidFill>
              </a:rPr>
              <a:t>електростанція</a:t>
            </a:r>
            <a:r>
              <a:rPr lang="ru-RU" sz="1800" dirty="0">
                <a:solidFill>
                  <a:schemeClr val="bg2">
                    <a:lumMod val="40000"/>
                    <a:lumOff val="60000"/>
                  </a:schemeClr>
                </a:solidFill>
              </a:rPr>
              <a:t> </a:t>
            </a:r>
            <a:r>
              <a:rPr lang="ru-RU" sz="1800" dirty="0" err="1">
                <a:solidFill>
                  <a:schemeClr val="bg2">
                    <a:lumMod val="40000"/>
                    <a:lumOff val="60000"/>
                  </a:schemeClr>
                </a:solidFill>
              </a:rPr>
              <a:t>може</a:t>
            </a:r>
            <a:r>
              <a:rPr lang="ru-RU" sz="1800" dirty="0">
                <a:solidFill>
                  <a:schemeClr val="bg2">
                    <a:lumMod val="40000"/>
                    <a:lumOff val="60000"/>
                  </a:schemeClr>
                </a:solidFill>
              </a:rPr>
              <a:t> </a:t>
            </a:r>
            <a:r>
              <a:rPr lang="ru-RU" sz="1800" dirty="0" err="1">
                <a:solidFill>
                  <a:schemeClr val="bg2">
                    <a:lumMod val="40000"/>
                    <a:lumOff val="60000"/>
                  </a:schemeClr>
                </a:solidFill>
              </a:rPr>
              <a:t>робити</a:t>
            </a:r>
            <a:r>
              <a:rPr lang="ru-RU" sz="1800" dirty="0">
                <a:solidFill>
                  <a:schemeClr val="bg2">
                    <a:lumMod val="40000"/>
                    <a:lumOff val="60000"/>
                  </a:schemeClr>
                </a:solidFill>
              </a:rPr>
              <a:t> </a:t>
            </a:r>
            <a:r>
              <a:rPr lang="ru-RU" sz="1800" dirty="0" err="1">
                <a:solidFill>
                  <a:schemeClr val="bg2">
                    <a:lumMod val="40000"/>
                    <a:lumOff val="60000"/>
                  </a:schemeClr>
                </a:solidFill>
              </a:rPr>
              <a:t>із</a:t>
            </a:r>
            <a:r>
              <a:rPr lang="ru-RU" sz="1800" dirty="0">
                <a:solidFill>
                  <a:schemeClr val="bg2">
                    <a:lumMod val="40000"/>
                    <a:lumOff val="60000"/>
                  </a:schemeClr>
                </a:solidFill>
              </a:rPr>
              <a:t> </a:t>
            </a:r>
            <a:r>
              <a:rPr lang="ru-RU" sz="1800" dirty="0" err="1">
                <a:solidFill>
                  <a:schemeClr val="bg2">
                    <a:lumMod val="40000"/>
                    <a:lumOff val="60000"/>
                  </a:schemeClr>
                </a:solidFill>
              </a:rPr>
              <a:t>солоної</a:t>
            </a:r>
            <a:r>
              <a:rPr lang="ru-RU" sz="1800" dirty="0">
                <a:solidFill>
                  <a:schemeClr val="bg2">
                    <a:lumMod val="40000"/>
                    <a:lumOff val="60000"/>
                  </a:schemeClr>
                </a:solidFill>
              </a:rPr>
              <a:t> води — </a:t>
            </a:r>
            <a:r>
              <a:rPr lang="ru-RU" sz="1800" dirty="0" err="1">
                <a:solidFill>
                  <a:schemeClr val="bg2">
                    <a:lumMod val="40000"/>
                    <a:lumOff val="60000"/>
                  </a:schemeClr>
                </a:solidFill>
              </a:rPr>
              <a:t>прісну</a:t>
            </a:r>
            <a:endParaRPr lang="uk-UA" sz="1800" dirty="0">
              <a:solidFill>
                <a:schemeClr val="bg2">
                  <a:lumMod val="40000"/>
                  <a:lumOff val="60000"/>
                </a:schemeClr>
              </a:solidFill>
            </a:endParaRPr>
          </a:p>
        </p:txBody>
      </p:sp>
      <p:sp>
        <p:nvSpPr>
          <p:cNvPr id="5" name="Номер слайда 4"/>
          <p:cNvSpPr>
            <a:spLocks noGrp="1"/>
          </p:cNvSpPr>
          <p:nvPr>
            <p:ph type="sldNum" sz="quarter" idx="11"/>
          </p:nvPr>
        </p:nvSpPr>
        <p:spPr/>
        <p:txBody>
          <a:bodyPr/>
          <a:lstStyle/>
          <a:p>
            <a:pPr>
              <a:defRPr/>
            </a:pPr>
            <a:fld id="{72A702D6-3F6C-4720-BC09-660444D2EB28}" type="slidenum">
              <a:rPr lang="ru-RU" altLang="zh-CN" smtClean="0"/>
              <a:pPr>
                <a:defRPr/>
              </a:pPr>
              <a:t>17</a:t>
            </a:fld>
            <a:endParaRPr lang="ru-RU" altLang="zh-CN"/>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4168" y="2420888"/>
            <a:ext cx="2645893" cy="172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524" y="4509120"/>
            <a:ext cx="28590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524" y="404664"/>
            <a:ext cx="2657475"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85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down)">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down)">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3076"/>
                                        </p:tgtEl>
                                        <p:attrNameLst>
                                          <p:attrName>style.visibility</p:attrName>
                                        </p:attrNameLst>
                                      </p:cBhvr>
                                      <p:to>
                                        <p:strVal val="visible"/>
                                      </p:to>
                                    </p:set>
                                    <p:animEffect transition="in" filter="fade">
                                      <p:cBhvr>
                                        <p:cTn id="45" dur="2000"/>
                                        <p:tgtEl>
                                          <p:spTgt spid="3076"/>
                                        </p:tgtEl>
                                      </p:cBhvr>
                                    </p:animEffect>
                                    <p:anim calcmode="lin" valueType="num">
                                      <p:cBhvr>
                                        <p:cTn id="46" dur="2000" fill="hold"/>
                                        <p:tgtEl>
                                          <p:spTgt spid="3076"/>
                                        </p:tgtEl>
                                        <p:attrNameLst>
                                          <p:attrName>ppt_w</p:attrName>
                                        </p:attrNameLst>
                                      </p:cBhvr>
                                      <p:tavLst>
                                        <p:tav tm="0" fmla="#ppt_w*sin(2.5*pi*$)">
                                          <p:val>
                                            <p:fltVal val="0"/>
                                          </p:val>
                                        </p:tav>
                                        <p:tav tm="100000">
                                          <p:val>
                                            <p:fltVal val="1"/>
                                          </p:val>
                                        </p:tav>
                                      </p:tavLst>
                                    </p:anim>
                                    <p:anim calcmode="lin" valueType="num">
                                      <p:cBhvr>
                                        <p:cTn id="47" dur="2000" fill="hold"/>
                                        <p:tgtEl>
                                          <p:spTgt spid="307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3074"/>
                                        </p:tgtEl>
                                        <p:attrNameLst>
                                          <p:attrName>style.visibility</p:attrName>
                                        </p:attrNameLst>
                                      </p:cBhvr>
                                      <p:to>
                                        <p:strVal val="visible"/>
                                      </p:to>
                                    </p:set>
                                    <p:animEffect transition="in" filter="fade">
                                      <p:cBhvr>
                                        <p:cTn id="52" dur="2000"/>
                                        <p:tgtEl>
                                          <p:spTgt spid="3074"/>
                                        </p:tgtEl>
                                      </p:cBhvr>
                                    </p:animEffect>
                                    <p:anim calcmode="lin" valueType="num">
                                      <p:cBhvr>
                                        <p:cTn id="53" dur="2000" fill="hold"/>
                                        <p:tgtEl>
                                          <p:spTgt spid="3074"/>
                                        </p:tgtEl>
                                        <p:attrNameLst>
                                          <p:attrName>ppt_w</p:attrName>
                                        </p:attrNameLst>
                                      </p:cBhvr>
                                      <p:tavLst>
                                        <p:tav tm="0" fmla="#ppt_w*sin(2.5*pi*$)">
                                          <p:val>
                                            <p:fltVal val="0"/>
                                          </p:val>
                                        </p:tav>
                                        <p:tav tm="100000">
                                          <p:val>
                                            <p:fltVal val="1"/>
                                          </p:val>
                                        </p:tav>
                                      </p:tavLst>
                                    </p:anim>
                                    <p:anim calcmode="lin" valueType="num">
                                      <p:cBhvr>
                                        <p:cTn id="54"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3075"/>
                                        </p:tgtEl>
                                        <p:attrNameLst>
                                          <p:attrName>style.visibility</p:attrName>
                                        </p:attrNameLst>
                                      </p:cBhvr>
                                      <p:to>
                                        <p:strVal val="visible"/>
                                      </p:to>
                                    </p:set>
                                    <p:animEffect transition="in" filter="fade">
                                      <p:cBhvr>
                                        <p:cTn id="59" dur="2000"/>
                                        <p:tgtEl>
                                          <p:spTgt spid="3075"/>
                                        </p:tgtEl>
                                      </p:cBhvr>
                                    </p:animEffect>
                                    <p:anim calcmode="lin" valueType="num">
                                      <p:cBhvr>
                                        <p:cTn id="60" dur="2000" fill="hold"/>
                                        <p:tgtEl>
                                          <p:spTgt spid="3075"/>
                                        </p:tgtEl>
                                        <p:attrNameLst>
                                          <p:attrName>ppt_w</p:attrName>
                                        </p:attrNameLst>
                                      </p:cBhvr>
                                      <p:tavLst>
                                        <p:tav tm="0" fmla="#ppt_w*sin(2.5*pi*$)">
                                          <p:val>
                                            <p:fltVal val="0"/>
                                          </p:val>
                                        </p:tav>
                                        <p:tav tm="100000">
                                          <p:val>
                                            <p:fltVal val="1"/>
                                          </p:val>
                                        </p:tav>
                                      </p:tavLst>
                                    </p:anim>
                                    <p:anim calcmode="lin" valueType="num">
                                      <p:cBhvr>
                                        <p:cTn id="61" dur="20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9928" y="366523"/>
            <a:ext cx="3008313" cy="1162050"/>
          </a:xfrm>
        </p:spPr>
        <p:txBody>
          <a:bodyPr/>
          <a:lstStyle/>
          <a:p>
            <a:r>
              <a:rPr lang="uk-UA" sz="4000" dirty="0" smtClean="0"/>
              <a:t>              Висновки     </a:t>
            </a:r>
            <a:endParaRPr lang="uk-UA" sz="40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544722"/>
            <a:ext cx="5111750" cy="4404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p:txBody>
          <a:bodyPr/>
          <a:lstStyle/>
          <a:p>
            <a:r>
              <a:rPr lang="uk-UA" sz="2000" dirty="0"/>
              <a:t>Природа дає нам практично невичерпні джерела життя. І  від нас усіх, і від кожного окремо, залежить ,як </a:t>
            </a:r>
            <a:r>
              <a:rPr lang="uk-UA" sz="2000" dirty="0">
                <a:solidFill>
                  <a:schemeClr val="bg2">
                    <a:lumMod val="40000"/>
                    <a:lumOff val="60000"/>
                  </a:schemeClr>
                </a:solidFill>
              </a:rPr>
              <a:t>ми і наші нащадки будемо жити в цьому світі.  І від нас потрібно тільки одне – зберегти.</a:t>
            </a:r>
          </a:p>
          <a:p>
            <a:endParaRPr lang="uk-UA" sz="2000" dirty="0" smtClean="0">
              <a:solidFill>
                <a:schemeClr val="bg2">
                  <a:lumMod val="40000"/>
                  <a:lumOff val="60000"/>
                </a:schemeClr>
              </a:solidFill>
            </a:endParaRPr>
          </a:p>
        </p:txBody>
      </p:sp>
      <p:sp>
        <p:nvSpPr>
          <p:cNvPr id="5" name="Номер слайда 4"/>
          <p:cNvSpPr>
            <a:spLocks noGrp="1"/>
          </p:cNvSpPr>
          <p:nvPr>
            <p:ph type="sldNum" sz="quarter" idx="11"/>
          </p:nvPr>
        </p:nvSpPr>
        <p:spPr/>
        <p:txBody>
          <a:bodyPr/>
          <a:lstStyle/>
          <a:p>
            <a:pPr>
              <a:defRPr/>
            </a:pPr>
            <a:fld id="{72A702D6-3F6C-4720-BC09-660444D2EB28}" type="slidenum">
              <a:rPr lang="ru-RU" altLang="zh-CN" smtClean="0"/>
              <a:pPr>
                <a:defRPr/>
              </a:pPr>
              <a:t>18</a:t>
            </a:fld>
            <a:endParaRPr lang="ru-RU" altLang="zh-CN"/>
          </a:p>
        </p:txBody>
      </p:sp>
    </p:spTree>
    <p:extLst>
      <p:ext uri="{BB962C8B-B14F-4D97-AF65-F5344CB8AC3E}">
        <p14:creationId xmlns:p14="http://schemas.microsoft.com/office/powerpoint/2010/main" val="8693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4624"/>
            <a:ext cx="7772400" cy="1224136"/>
          </a:xfrm>
        </p:spPr>
        <p:txBody>
          <a:bodyPr/>
          <a:lstStyle/>
          <a:p>
            <a:r>
              <a:rPr lang="uk-UA" sz="4000" dirty="0" smtClean="0"/>
              <a:t>         Використані джерела: </a:t>
            </a:r>
            <a:endParaRPr lang="uk-UA" sz="4000" dirty="0"/>
          </a:p>
        </p:txBody>
      </p:sp>
      <p:sp>
        <p:nvSpPr>
          <p:cNvPr id="3" name="Подзаголовок 2"/>
          <p:cNvSpPr>
            <a:spLocks noGrp="1"/>
          </p:cNvSpPr>
          <p:nvPr>
            <p:ph type="subTitle" idx="1"/>
          </p:nvPr>
        </p:nvSpPr>
        <p:spPr>
          <a:xfrm>
            <a:off x="971600" y="1124744"/>
            <a:ext cx="6400800" cy="5472608"/>
          </a:xfrm>
        </p:spPr>
        <p:txBody>
          <a:bodyPr/>
          <a:lstStyle/>
          <a:p>
            <a:r>
              <a:rPr lang="uk-UA" sz="2400" dirty="0" smtClean="0"/>
              <a:t>Інтернет  </a:t>
            </a:r>
            <a:r>
              <a:rPr lang="en-US" sz="2400" dirty="0">
                <a:hlinkClick r:id="rId2"/>
              </a:rPr>
              <a:t>https://aw-therm.com.ua/problema-pitnoyi-vodi-v-ukrayini</a:t>
            </a:r>
            <a:r>
              <a:rPr lang="en-US" sz="2400" dirty="0" smtClean="0">
                <a:hlinkClick r:id="rId2"/>
              </a:rPr>
              <a:t>/</a:t>
            </a:r>
            <a:endParaRPr lang="uk-UA" sz="2400" dirty="0" smtClean="0"/>
          </a:p>
          <a:p>
            <a:r>
              <a:rPr lang="en-US" sz="2400" dirty="0">
                <a:hlinkClick r:id="rId3"/>
              </a:rPr>
              <a:t>https://ukr.media/medicine/373863</a:t>
            </a:r>
            <a:r>
              <a:rPr lang="en-US" sz="2400" dirty="0" smtClean="0">
                <a:hlinkClick r:id="rId3"/>
              </a:rPr>
              <a:t>/</a:t>
            </a:r>
            <a:endParaRPr lang="uk-UA" sz="2400" dirty="0" smtClean="0"/>
          </a:p>
          <a:p>
            <a:r>
              <a:rPr lang="en-US" sz="2400" dirty="0"/>
              <a:t>https://</a:t>
            </a:r>
            <a:r>
              <a:rPr lang="en-US" sz="2400" dirty="0" smtClean="0"/>
              <a:t>himanaliz.ua/uk/analiz-vodi-v-domashnikh-umovakh</a:t>
            </a:r>
            <a:endParaRPr lang="uk-UA" sz="2400" dirty="0"/>
          </a:p>
          <a:p>
            <a:pPr algn="l"/>
            <a:r>
              <a:rPr lang="uk-UA" sz="2400" dirty="0" smtClean="0"/>
              <a:t>                  Підручники з ЯДС </a:t>
            </a:r>
            <a:r>
              <a:rPr lang="uk-UA" sz="2400" dirty="0" err="1" smtClean="0"/>
              <a:t>Бібік</a:t>
            </a:r>
            <a:r>
              <a:rPr lang="uk-UA" sz="2400" smtClean="0"/>
              <a:t> Н.,</a:t>
            </a:r>
            <a:endParaRPr lang="uk-UA" sz="2400" dirty="0" smtClean="0"/>
          </a:p>
          <a:p>
            <a:r>
              <a:rPr lang="uk-UA" sz="2400" dirty="0" err="1" smtClean="0"/>
              <a:t>Грущинська</a:t>
            </a:r>
            <a:r>
              <a:rPr lang="uk-UA" sz="2400" dirty="0" smtClean="0"/>
              <a:t> І., </a:t>
            </a:r>
            <a:r>
              <a:rPr lang="uk-UA" sz="2400" dirty="0" err="1" smtClean="0"/>
              <a:t>Гільберг</a:t>
            </a:r>
            <a:r>
              <a:rPr lang="uk-UA" sz="2400" dirty="0" smtClean="0"/>
              <a:t> Г.</a:t>
            </a:r>
          </a:p>
          <a:p>
            <a:r>
              <a:rPr lang="uk-UA" sz="2400" dirty="0" smtClean="0"/>
              <a:t> Власні </a:t>
            </a:r>
            <a:r>
              <a:rPr lang="uk-UA" sz="2400" i="1" dirty="0"/>
              <a:t>с</a:t>
            </a:r>
            <a:r>
              <a:rPr lang="uk-UA" sz="2400" dirty="0"/>
              <a:t>постереження</a:t>
            </a:r>
            <a:r>
              <a:rPr lang="uk-UA" sz="2400" dirty="0" smtClean="0"/>
              <a:t>.</a:t>
            </a:r>
            <a:endParaRPr lang="uk-UA" sz="2400" dirty="0"/>
          </a:p>
        </p:txBody>
      </p:sp>
    </p:spTree>
    <p:extLst>
      <p:ext uri="{BB962C8B-B14F-4D97-AF65-F5344CB8AC3E}">
        <p14:creationId xmlns:p14="http://schemas.microsoft.com/office/powerpoint/2010/main" val="44473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429000"/>
            <a:ext cx="7772400" cy="3168352"/>
          </a:xfrm>
        </p:spPr>
        <p:txBody>
          <a:bodyPr/>
          <a:lstStyle/>
          <a:p>
            <a:endParaRPr lang="uk-UA" dirty="0">
              <a:solidFill>
                <a:schemeClr val="tx2">
                  <a:lumMod val="65000"/>
                  <a:lumOff val="35000"/>
                </a:schemeClr>
              </a:solidFill>
            </a:endParaRPr>
          </a:p>
        </p:txBody>
      </p:sp>
      <p:sp>
        <p:nvSpPr>
          <p:cNvPr id="3" name="Подзаголовок 2"/>
          <p:cNvSpPr>
            <a:spLocks noGrp="1"/>
          </p:cNvSpPr>
          <p:nvPr>
            <p:ph type="subTitle" idx="1"/>
          </p:nvPr>
        </p:nvSpPr>
        <p:spPr>
          <a:xfrm>
            <a:off x="262592" y="188640"/>
            <a:ext cx="8892480" cy="4824536"/>
          </a:xfrm>
        </p:spPr>
        <p:txBody>
          <a:bodyPr/>
          <a:lstStyle/>
          <a:p>
            <a:r>
              <a:rPr lang="uk-UA" sz="3200" dirty="0" smtClean="0">
                <a:solidFill>
                  <a:schemeClr val="tx1">
                    <a:lumMod val="75000"/>
                    <a:lumOff val="25000"/>
                  </a:schemeClr>
                </a:solidFill>
                <a:ea typeface="SimHei" pitchFamily="49" charset="-122"/>
                <a:cs typeface="+mj-cs"/>
              </a:rPr>
              <a:t>Мета</a:t>
            </a:r>
            <a:r>
              <a:rPr lang="uk-UA" sz="3200" dirty="0">
                <a:solidFill>
                  <a:schemeClr val="tx1">
                    <a:lumMod val="75000"/>
                    <a:lumOff val="25000"/>
                  </a:schemeClr>
                </a:solidFill>
                <a:ea typeface="SimHei" pitchFamily="49" charset="-122"/>
                <a:cs typeface="+mj-cs"/>
              </a:rPr>
              <a:t>: визначити роль води для життєдіяльності людського організму, її </a:t>
            </a:r>
            <a:r>
              <a:rPr lang="uk-UA" sz="3200" dirty="0" smtClean="0">
                <a:solidFill>
                  <a:schemeClr val="tx1">
                    <a:lumMod val="75000"/>
                    <a:lumOff val="25000"/>
                  </a:schemeClr>
                </a:solidFill>
                <a:ea typeface="SimHei" pitchFamily="49" charset="-122"/>
                <a:cs typeface="+mj-cs"/>
              </a:rPr>
              <a:t>використання. </a:t>
            </a:r>
            <a:r>
              <a:rPr lang="uk-UA" sz="3200" dirty="0">
                <a:solidFill>
                  <a:schemeClr val="tx1">
                    <a:lumMod val="75000"/>
                    <a:lumOff val="25000"/>
                  </a:schemeClr>
                </a:solidFill>
                <a:ea typeface="SimHei" pitchFamily="49" charset="-122"/>
                <a:cs typeface="+mj-cs"/>
              </a:rPr>
              <a:t>Дослідити якість води, яку ми вживаємо </a:t>
            </a:r>
            <a:r>
              <a:rPr lang="uk-UA" sz="3200" dirty="0" smtClean="0">
                <a:solidFill>
                  <a:schemeClr val="tx1">
                    <a:lumMod val="75000"/>
                    <a:lumOff val="25000"/>
                  </a:schemeClr>
                </a:solidFill>
                <a:ea typeface="SimHei" pitchFamily="49" charset="-122"/>
                <a:cs typeface="+mj-cs"/>
              </a:rPr>
              <a:t>кожного дня. Ознайомити з проблемами питної води, джерелами забруднення водойм, способами їх очистки.</a:t>
            </a:r>
            <a:endParaRPr lang="uk-UA" sz="3200" dirty="0">
              <a:solidFill>
                <a:schemeClr val="tx1">
                  <a:lumMod val="75000"/>
                  <a:lumOff val="25000"/>
                </a:schemeClr>
              </a:solidFill>
            </a:endParaRPr>
          </a:p>
        </p:txBody>
      </p:sp>
      <p:sp>
        <p:nvSpPr>
          <p:cNvPr id="4" name="Номер слайда 3"/>
          <p:cNvSpPr>
            <a:spLocks noGrp="1"/>
          </p:cNvSpPr>
          <p:nvPr>
            <p:ph type="sldNum" sz="quarter" idx="11"/>
          </p:nvPr>
        </p:nvSpPr>
        <p:spPr/>
        <p:txBody>
          <a:bodyPr/>
          <a:lstStyle/>
          <a:p>
            <a:pPr>
              <a:defRPr/>
            </a:pPr>
            <a:fld id="{68B42603-094B-4F4B-BD2C-13D23DC70376}" type="slidenum">
              <a:rPr lang="ru-RU" altLang="zh-CN" smtClean="0"/>
              <a:pPr>
                <a:defRPr/>
              </a:pPr>
              <a:t>2</a:t>
            </a:fld>
            <a:endParaRPr lang="ru-RU" altLang="zh-CN" dirty="0"/>
          </a:p>
        </p:txBody>
      </p:sp>
    </p:spTree>
    <p:extLst>
      <p:ext uri="{BB962C8B-B14F-4D97-AF65-F5344CB8AC3E}">
        <p14:creationId xmlns:p14="http://schemas.microsoft.com/office/powerpoint/2010/main" val="394805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D82C6C0D-775E-4A36-9F50-97DC1F3A10CE}" type="slidenum">
              <a:rPr lang="ru-RU" altLang="zh-CN" smtClean="0"/>
              <a:pPr>
                <a:defRPr/>
              </a:pPr>
              <a:t>3</a:t>
            </a:fld>
            <a:endParaRPr lang="ru-RU" altLang="zh-CN" dirty="0"/>
          </a:p>
        </p:txBody>
      </p:sp>
      <p:sp>
        <p:nvSpPr>
          <p:cNvPr id="3" name="Прямоугольник 2"/>
          <p:cNvSpPr/>
          <p:nvPr/>
        </p:nvSpPr>
        <p:spPr>
          <a:xfrm>
            <a:off x="2286000" y="1340768"/>
            <a:ext cx="6462464" cy="2677656"/>
          </a:xfrm>
          <a:prstGeom prst="rect">
            <a:avLst/>
          </a:prstGeom>
        </p:spPr>
        <p:txBody>
          <a:bodyPr wrap="square">
            <a:spAutoFit/>
          </a:bodyPr>
          <a:lstStyle/>
          <a:p>
            <a:pPr lvl="0"/>
            <a:r>
              <a:rPr lang="uk-UA" sz="2400" dirty="0">
                <a:solidFill>
                  <a:srgbClr val="000000"/>
                </a:solidFill>
              </a:rPr>
              <a:t> Вода! У тебе немає ні смаку, ні запаху, тебе не опишеш, тобою насолоджуєшся, не розуміючи, що ти таке… Ти просто необхідна для життя. </a:t>
            </a:r>
          </a:p>
          <a:p>
            <a:pPr lvl="0"/>
            <a:r>
              <a:rPr lang="uk-UA" sz="2400" dirty="0">
                <a:solidFill>
                  <a:srgbClr val="000000"/>
                </a:solidFill>
              </a:rPr>
              <a:t>            Ти і є саме життя!</a:t>
            </a:r>
          </a:p>
          <a:p>
            <a:pPr lvl="0"/>
            <a:r>
              <a:rPr lang="uk-UA" sz="2400" dirty="0">
                <a:solidFill>
                  <a:srgbClr val="000000"/>
                </a:solidFill>
              </a:rPr>
              <a:t>    </a:t>
            </a:r>
            <a:endParaRPr lang="uk-UA" sz="2400" dirty="0" smtClean="0">
              <a:solidFill>
                <a:srgbClr val="000000"/>
              </a:solidFill>
            </a:endParaRPr>
          </a:p>
          <a:p>
            <a:pPr lvl="0"/>
            <a:r>
              <a:rPr lang="uk-UA" sz="2400" dirty="0">
                <a:solidFill>
                  <a:srgbClr val="000000"/>
                </a:solidFill>
              </a:rPr>
              <a:t> </a:t>
            </a:r>
            <a:r>
              <a:rPr lang="uk-UA" sz="2400" dirty="0" smtClean="0">
                <a:solidFill>
                  <a:srgbClr val="000000"/>
                </a:solidFill>
              </a:rPr>
              <a:t>            </a:t>
            </a:r>
            <a:r>
              <a:rPr lang="uk-UA" sz="2400" dirty="0">
                <a:solidFill>
                  <a:srgbClr val="000000"/>
                </a:solidFill>
              </a:rPr>
              <a:t>Антуан де Сент-Екзюпері</a:t>
            </a:r>
            <a:endParaRPr lang="uk-UA" sz="2400" dirty="0"/>
          </a:p>
        </p:txBody>
      </p:sp>
    </p:spTree>
    <p:extLst>
      <p:ext uri="{BB962C8B-B14F-4D97-AF65-F5344CB8AC3E}">
        <p14:creationId xmlns:p14="http://schemas.microsoft.com/office/powerpoint/2010/main" val="202324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Запаси прісної води на Землі"/>
          <p:cNvPicPr/>
          <p:nvPr/>
        </p:nvPicPr>
        <p:blipFill>
          <a:blip r:embed="rId2">
            <a:extLst>
              <a:ext uri="{28A0092B-C50C-407E-A947-70E740481C1C}">
                <a14:useLocalDpi xmlns:a14="http://schemas.microsoft.com/office/drawing/2010/main" val="0"/>
              </a:ext>
            </a:extLst>
          </a:blip>
          <a:srcRect/>
          <a:stretch>
            <a:fillRect/>
          </a:stretch>
        </p:blipFill>
        <p:spPr bwMode="auto">
          <a:xfrm>
            <a:off x="0" y="-13886"/>
            <a:ext cx="9307604" cy="6968409"/>
          </a:xfrm>
          <a:prstGeom prst="rect">
            <a:avLst/>
          </a:prstGeom>
          <a:noFill/>
          <a:extLst/>
        </p:spPr>
      </p:pic>
    </p:spTree>
    <p:extLst>
      <p:ext uri="{BB962C8B-B14F-4D97-AF65-F5344CB8AC3E}">
        <p14:creationId xmlns:p14="http://schemas.microsoft.com/office/powerpoint/2010/main" val="63297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29207" y="260648"/>
            <a:ext cx="8229600" cy="792088"/>
          </a:xfrm>
        </p:spPr>
        <p:txBody>
          <a:bodyPr/>
          <a:lstStyle/>
          <a:p>
            <a:r>
              <a:rPr lang="uk-UA" sz="3600" dirty="0" smtClean="0">
                <a:solidFill>
                  <a:schemeClr val="accent1">
                    <a:lumMod val="50000"/>
                  </a:schemeClr>
                </a:solidFill>
              </a:rPr>
              <a:t>  </a:t>
            </a:r>
            <a:r>
              <a:rPr lang="uk-UA" sz="3200" dirty="0" smtClean="0"/>
              <a:t>Проблема сьогодення</a:t>
            </a:r>
            <a:endParaRPr lang="uk-UA" sz="3200" dirty="0"/>
          </a:p>
        </p:txBody>
      </p:sp>
      <p:sp>
        <p:nvSpPr>
          <p:cNvPr id="10" name="Объект 9"/>
          <p:cNvSpPr>
            <a:spLocks noGrp="1"/>
          </p:cNvSpPr>
          <p:nvPr>
            <p:ph sz="half" idx="2"/>
          </p:nvPr>
        </p:nvSpPr>
        <p:spPr>
          <a:xfrm>
            <a:off x="4480544" y="3429000"/>
            <a:ext cx="4038600" cy="1974949"/>
          </a:xfrm>
        </p:spPr>
        <p:txBody>
          <a:bodyPr/>
          <a:lstStyle/>
          <a:p>
            <a:endParaRPr lang="uk-UA"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2276872"/>
            <a:ext cx="3816424" cy="3153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260455"/>
            <a:ext cx="3888433"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8" y="980728"/>
            <a:ext cx="8064896" cy="1015663"/>
          </a:xfrm>
          <a:prstGeom prst="rect">
            <a:avLst/>
          </a:prstGeom>
        </p:spPr>
        <p:txBody>
          <a:bodyPr wrap="square">
            <a:spAutoFit/>
          </a:bodyPr>
          <a:lstStyle/>
          <a:p>
            <a:r>
              <a:rPr lang="ru-RU" sz="2000" b="1" dirty="0">
                <a:solidFill>
                  <a:schemeClr val="bg1"/>
                </a:solidFill>
              </a:rPr>
              <a:t>Зараз </a:t>
            </a:r>
            <a:r>
              <a:rPr lang="ru-RU" sz="2000" b="1" dirty="0" err="1">
                <a:solidFill>
                  <a:schemeClr val="bg1"/>
                </a:solidFill>
              </a:rPr>
              <a:t>визнано</a:t>
            </a:r>
            <a:r>
              <a:rPr lang="ru-RU" sz="2000" b="1" dirty="0">
                <a:solidFill>
                  <a:schemeClr val="bg1"/>
                </a:solidFill>
              </a:rPr>
              <a:t>  </a:t>
            </a:r>
            <a:r>
              <a:rPr lang="ru-RU" sz="2000" b="1" dirty="0" err="1">
                <a:solidFill>
                  <a:schemeClr val="bg1"/>
                </a:solidFill>
              </a:rPr>
              <a:t>дефіцит</a:t>
            </a:r>
            <a:r>
              <a:rPr lang="ru-RU" sz="2000" b="1" dirty="0">
                <a:solidFill>
                  <a:schemeClr val="bg1"/>
                </a:solidFill>
              </a:rPr>
              <a:t> води проблемою №1 у </a:t>
            </a:r>
            <a:r>
              <a:rPr lang="ru-RU" sz="2000" b="1" dirty="0" err="1">
                <a:solidFill>
                  <a:schemeClr val="bg1"/>
                </a:solidFill>
              </a:rPr>
              <a:t>світі</a:t>
            </a:r>
            <a:r>
              <a:rPr lang="ru-RU" sz="2000" b="1" dirty="0">
                <a:solidFill>
                  <a:schemeClr val="bg1"/>
                </a:solidFill>
              </a:rPr>
              <a:t>. До 2025 року  </a:t>
            </a:r>
            <a:r>
              <a:rPr lang="ru-RU" sz="2000" b="1" dirty="0" err="1">
                <a:solidFill>
                  <a:schemeClr val="bg1"/>
                </a:solidFill>
              </a:rPr>
              <a:t>більше</a:t>
            </a:r>
            <a:r>
              <a:rPr lang="ru-RU" sz="2000" b="1" dirty="0">
                <a:solidFill>
                  <a:schemeClr val="bg1"/>
                </a:solidFill>
              </a:rPr>
              <a:t> </a:t>
            </a:r>
            <a:r>
              <a:rPr lang="ru-RU" sz="2000" b="1" dirty="0" err="1">
                <a:solidFill>
                  <a:schemeClr val="bg1"/>
                </a:solidFill>
              </a:rPr>
              <a:t>трьох</a:t>
            </a:r>
            <a:r>
              <a:rPr lang="ru-RU" sz="2000" b="1" dirty="0">
                <a:solidFill>
                  <a:schemeClr val="bg1"/>
                </a:solidFill>
              </a:rPr>
              <a:t> </a:t>
            </a:r>
            <a:r>
              <a:rPr lang="ru-RU" sz="2000" b="1" dirty="0" err="1">
                <a:solidFill>
                  <a:schemeClr val="bg1"/>
                </a:solidFill>
              </a:rPr>
              <a:t>мільярдів</a:t>
            </a:r>
            <a:r>
              <a:rPr lang="ru-RU" sz="2000" b="1" dirty="0">
                <a:solidFill>
                  <a:schemeClr val="bg1"/>
                </a:solidFill>
              </a:rPr>
              <a:t> </a:t>
            </a:r>
            <a:r>
              <a:rPr lang="ru-RU" sz="2000" b="1" dirty="0" err="1">
                <a:solidFill>
                  <a:schemeClr val="bg1"/>
                </a:solidFill>
              </a:rPr>
              <a:t>жителів</a:t>
            </a:r>
            <a:r>
              <a:rPr lang="ru-RU" sz="2000" b="1" dirty="0">
                <a:solidFill>
                  <a:schemeClr val="bg1"/>
                </a:solidFill>
              </a:rPr>
              <a:t> </a:t>
            </a:r>
            <a:r>
              <a:rPr lang="ru-RU" sz="2000" b="1" dirty="0" err="1">
                <a:solidFill>
                  <a:schemeClr val="bg1"/>
                </a:solidFill>
              </a:rPr>
              <a:t>планети</a:t>
            </a:r>
            <a:r>
              <a:rPr lang="ru-RU" sz="2000" b="1" dirty="0">
                <a:solidFill>
                  <a:schemeClr val="bg1"/>
                </a:solidFill>
              </a:rPr>
              <a:t> </a:t>
            </a:r>
            <a:r>
              <a:rPr lang="ru-RU" sz="2000" b="1" dirty="0" err="1">
                <a:solidFill>
                  <a:schemeClr val="bg1"/>
                </a:solidFill>
              </a:rPr>
              <a:t>будуть</a:t>
            </a:r>
            <a:r>
              <a:rPr lang="ru-RU" sz="2000" b="1" dirty="0">
                <a:solidFill>
                  <a:schemeClr val="bg1"/>
                </a:solidFill>
              </a:rPr>
              <a:t> </a:t>
            </a:r>
            <a:r>
              <a:rPr lang="ru-RU" sz="2000" b="1" dirty="0" err="1">
                <a:solidFill>
                  <a:schemeClr val="bg1"/>
                </a:solidFill>
              </a:rPr>
              <a:t>страждати</a:t>
            </a:r>
            <a:r>
              <a:rPr lang="ru-RU" sz="2000" b="1" dirty="0">
                <a:solidFill>
                  <a:schemeClr val="bg1"/>
                </a:solidFill>
              </a:rPr>
              <a:t> </a:t>
            </a:r>
            <a:r>
              <a:rPr lang="ru-RU" sz="2000" b="1" dirty="0" err="1">
                <a:solidFill>
                  <a:schemeClr val="bg1"/>
                </a:solidFill>
              </a:rPr>
              <a:t>від</a:t>
            </a:r>
            <a:r>
              <a:rPr lang="ru-RU" sz="2000" b="1" dirty="0">
                <a:solidFill>
                  <a:schemeClr val="bg1"/>
                </a:solidFill>
              </a:rPr>
              <a:t> </a:t>
            </a:r>
            <a:r>
              <a:rPr lang="ru-RU" sz="2000" b="1" dirty="0" err="1">
                <a:solidFill>
                  <a:schemeClr val="bg1"/>
                </a:solidFill>
              </a:rPr>
              <a:t>нестачі</a:t>
            </a:r>
            <a:r>
              <a:rPr lang="ru-RU" sz="2000" b="1" dirty="0">
                <a:solidFill>
                  <a:schemeClr val="bg1"/>
                </a:solidFill>
              </a:rPr>
              <a:t> </a:t>
            </a:r>
            <a:r>
              <a:rPr lang="ru-RU" sz="2000" b="1" dirty="0" err="1">
                <a:solidFill>
                  <a:schemeClr val="bg1"/>
                </a:solidFill>
              </a:rPr>
              <a:t>прісної</a:t>
            </a:r>
            <a:r>
              <a:rPr lang="ru-RU" sz="2000" b="1" dirty="0">
                <a:solidFill>
                  <a:schemeClr val="bg1"/>
                </a:solidFill>
              </a:rPr>
              <a:t> води.</a:t>
            </a:r>
            <a:endParaRPr lang="uk-UA" sz="2000" b="1" dirty="0">
              <a:solidFill>
                <a:schemeClr val="bg1"/>
              </a:solidFill>
            </a:endParaRPr>
          </a:p>
        </p:txBody>
      </p:sp>
    </p:spTree>
    <p:extLst>
      <p:ext uri="{BB962C8B-B14F-4D97-AF65-F5344CB8AC3E}">
        <p14:creationId xmlns:p14="http://schemas.microsoft.com/office/powerpoint/2010/main" val="90803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63272" cy="1282154"/>
          </a:xfrm>
        </p:spPr>
        <p:txBody>
          <a:bodyPr/>
          <a:lstStyle/>
          <a:p>
            <a:r>
              <a:rPr lang="uk-UA" dirty="0" smtClean="0"/>
              <a:t>        </a:t>
            </a:r>
            <a:br>
              <a:rPr lang="uk-UA" dirty="0" smtClean="0"/>
            </a:br>
            <a:r>
              <a:rPr lang="uk-UA" dirty="0"/>
              <a:t/>
            </a:r>
            <a:br>
              <a:rPr lang="uk-UA" dirty="0"/>
            </a:br>
            <a:r>
              <a:rPr lang="uk-UA" sz="3200" dirty="0" smtClean="0"/>
              <a:t> Причини нестачі води в Україні</a:t>
            </a:r>
            <a:br>
              <a:rPr lang="uk-UA" sz="3200" dirty="0" smtClean="0"/>
            </a:br>
            <a:r>
              <a:rPr lang="ru-RU" sz="1600" dirty="0"/>
              <a:t>По берегах </a:t>
            </a:r>
            <a:r>
              <a:rPr lang="ru-RU" sz="1600" dirty="0" err="1"/>
              <a:t>річок</a:t>
            </a:r>
            <a:r>
              <a:rPr lang="ru-RU" sz="1600" dirty="0"/>
              <a:t> стоять </a:t>
            </a:r>
            <a:r>
              <a:rPr lang="ru-RU" sz="1600" dirty="0" err="1"/>
              <a:t>мегаполіси</a:t>
            </a:r>
            <a:r>
              <a:rPr lang="ru-RU" sz="1600" dirty="0"/>
              <a:t>, </a:t>
            </a:r>
            <a:r>
              <a:rPr lang="ru-RU" sz="1600" dirty="0" err="1"/>
              <a:t>хімічні</a:t>
            </a:r>
            <a:r>
              <a:rPr lang="ru-RU" sz="1600" dirty="0"/>
              <a:t> та </a:t>
            </a:r>
            <a:r>
              <a:rPr lang="ru-RU" sz="1600" dirty="0" err="1"/>
              <a:t>металургійні</a:t>
            </a:r>
            <a:r>
              <a:rPr lang="ru-RU" sz="1600" dirty="0"/>
              <a:t> </a:t>
            </a:r>
            <a:r>
              <a:rPr lang="ru-RU" sz="1600" dirty="0" err="1" smtClean="0"/>
              <a:t>гіганти</a:t>
            </a:r>
            <a:r>
              <a:rPr lang="ru-RU" sz="1600" dirty="0" smtClean="0"/>
              <a:t>, </a:t>
            </a:r>
            <a:r>
              <a:rPr lang="ru-RU" sz="1600" dirty="0" err="1"/>
              <a:t>які</a:t>
            </a:r>
            <a:r>
              <a:rPr lang="ru-RU" sz="1600" dirty="0"/>
              <a:t> </a:t>
            </a:r>
            <a:r>
              <a:rPr lang="ru-RU" sz="1600" dirty="0" err="1"/>
              <a:t>зливають</a:t>
            </a:r>
            <a:r>
              <a:rPr lang="ru-RU" sz="1600" dirty="0"/>
              <a:t> у </a:t>
            </a:r>
            <a:r>
              <a:rPr lang="ru-RU" sz="1600" dirty="0" err="1"/>
              <a:t>ріки</a:t>
            </a:r>
            <a:r>
              <a:rPr lang="ru-RU" sz="1600" dirty="0"/>
              <a:t>   </a:t>
            </a:r>
            <a:r>
              <a:rPr lang="ru-RU" sz="1600" dirty="0" err="1"/>
              <a:t>тонни</a:t>
            </a:r>
            <a:r>
              <a:rPr lang="ru-RU" sz="1600" dirty="0"/>
              <a:t>  </a:t>
            </a:r>
            <a:r>
              <a:rPr lang="ru-RU" sz="1600" dirty="0" err="1" smtClean="0"/>
              <a:t>відходів</a:t>
            </a:r>
            <a:r>
              <a:rPr lang="ru-RU" sz="1600" dirty="0" smtClean="0"/>
              <a:t>.</a:t>
            </a:r>
            <a:r>
              <a:rPr lang="uk-UA" sz="1600" dirty="0"/>
              <a:t/>
            </a:r>
            <a:br>
              <a:rPr lang="uk-UA" sz="1600" dirty="0"/>
            </a:br>
            <a:r>
              <a:rPr lang="uk-UA" sz="1600" dirty="0" smtClean="0"/>
              <a:t>Багато </a:t>
            </a:r>
            <a:r>
              <a:rPr lang="uk-UA" sz="1600" dirty="0"/>
              <a:t>річок перегородили </a:t>
            </a:r>
            <a:r>
              <a:rPr lang="uk-UA" sz="1600" dirty="0" smtClean="0"/>
              <a:t>дамбами.</a:t>
            </a:r>
            <a:br>
              <a:rPr lang="uk-UA" sz="1600" dirty="0" smtClean="0"/>
            </a:br>
            <a:r>
              <a:rPr lang="ru-RU" sz="1600" dirty="0"/>
              <a:t>Береги </a:t>
            </a:r>
            <a:r>
              <a:rPr lang="ru-RU" sz="1600" dirty="0" err="1"/>
              <a:t>річок</a:t>
            </a:r>
            <a:r>
              <a:rPr lang="ru-RU" sz="1600" dirty="0"/>
              <a:t> немилосердно </a:t>
            </a:r>
            <a:r>
              <a:rPr lang="ru-RU" sz="1600" dirty="0" err="1"/>
              <a:t>засмічуються</a:t>
            </a:r>
            <a:r>
              <a:rPr lang="ru-RU" sz="1600" dirty="0"/>
              <a:t>, </a:t>
            </a:r>
            <a:r>
              <a:rPr lang="ru-RU" sz="1600" dirty="0" err="1"/>
              <a:t>забудовуються</a:t>
            </a:r>
            <a:r>
              <a:rPr lang="ru-RU" sz="1600" dirty="0"/>
              <a:t>, </a:t>
            </a:r>
            <a:r>
              <a:rPr lang="ru-RU" sz="1600" dirty="0" err="1"/>
              <a:t>вирубуються</a:t>
            </a:r>
            <a:r>
              <a:rPr lang="ru-RU" sz="1600" dirty="0"/>
              <a:t> </a:t>
            </a:r>
            <a:r>
              <a:rPr lang="ru-RU" sz="1600" dirty="0" err="1"/>
              <a:t>ліси</a:t>
            </a:r>
            <a:r>
              <a:rPr lang="ru-RU" sz="1600" dirty="0"/>
              <a:t>.</a:t>
            </a:r>
            <a:br>
              <a:rPr lang="ru-RU" sz="1600" dirty="0"/>
            </a:br>
            <a:r>
              <a:rPr lang="ru-RU" sz="1600" dirty="0" err="1"/>
              <a:t>Останні</a:t>
            </a:r>
            <a:r>
              <a:rPr lang="ru-RU" sz="1600" dirty="0"/>
              <a:t> </a:t>
            </a:r>
            <a:r>
              <a:rPr lang="ru-RU" sz="1600" dirty="0" err="1"/>
              <a:t>проведені</a:t>
            </a:r>
            <a:r>
              <a:rPr lang="ru-RU" sz="1600" dirty="0"/>
              <a:t> </a:t>
            </a:r>
            <a:r>
              <a:rPr lang="ru-RU" sz="1600" dirty="0" err="1"/>
              <a:t>дослідження</a:t>
            </a:r>
            <a:r>
              <a:rPr lang="ru-RU" sz="1600" dirty="0"/>
              <a:t> в </a:t>
            </a:r>
            <a:r>
              <a:rPr lang="ru-RU" sz="1600" dirty="0" err="1"/>
              <a:t>світі</a:t>
            </a:r>
            <a:r>
              <a:rPr lang="ru-RU" sz="1600" dirty="0"/>
              <a:t>, поставили </a:t>
            </a:r>
            <a:r>
              <a:rPr lang="ru-RU" sz="1600" dirty="0" err="1" smtClean="0"/>
              <a:t>Україну</a:t>
            </a:r>
            <a:r>
              <a:rPr lang="ru-RU" sz="1600" dirty="0" smtClean="0"/>
              <a:t> за </a:t>
            </a:r>
            <a:r>
              <a:rPr lang="ru-RU" sz="1600" dirty="0" err="1"/>
              <a:t>кількістю</a:t>
            </a:r>
            <a:r>
              <a:rPr lang="ru-RU" sz="1600" dirty="0"/>
              <a:t> </a:t>
            </a:r>
            <a:r>
              <a:rPr lang="ru-RU" sz="1600" dirty="0" err="1"/>
              <a:t>питної</a:t>
            </a:r>
            <a:r>
              <a:rPr lang="ru-RU" sz="1600" dirty="0"/>
              <a:t> води на душу </a:t>
            </a:r>
            <a:r>
              <a:rPr lang="ru-RU" sz="1600" dirty="0" err="1"/>
              <a:t>населення</a:t>
            </a:r>
            <a:r>
              <a:rPr lang="ru-RU" sz="1600" dirty="0"/>
              <a:t> на 125 </a:t>
            </a:r>
            <a:r>
              <a:rPr lang="ru-RU" sz="1600" dirty="0" err="1"/>
              <a:t>місце</a:t>
            </a:r>
            <a:r>
              <a:rPr lang="ru-RU" sz="1600" dirty="0"/>
              <a:t> з 180 </a:t>
            </a:r>
            <a:r>
              <a:rPr lang="ru-RU" sz="1600" dirty="0" err="1"/>
              <a:t>країн</a:t>
            </a:r>
            <a:r>
              <a:rPr lang="ru-RU" sz="1600" dirty="0"/>
              <a:t> </a:t>
            </a:r>
            <a:endParaRPr lang="uk-UA" sz="16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383086"/>
            <a:ext cx="7992888" cy="4176464"/>
          </a:xfrm>
        </p:spPr>
      </p:pic>
      <p:sp>
        <p:nvSpPr>
          <p:cNvPr id="4" name="Номер слайда 3"/>
          <p:cNvSpPr>
            <a:spLocks noGrp="1"/>
          </p:cNvSpPr>
          <p:nvPr>
            <p:ph type="sldNum" sz="quarter" idx="11"/>
          </p:nvPr>
        </p:nvSpPr>
        <p:spPr/>
        <p:txBody>
          <a:bodyPr/>
          <a:lstStyle/>
          <a:p>
            <a:pPr>
              <a:defRPr/>
            </a:pPr>
            <a:fld id="{1F2B56CD-D1C9-4525-907F-2015B5453F4E}" type="slidenum">
              <a:rPr lang="ru-RU" altLang="zh-CN" smtClean="0"/>
              <a:pPr>
                <a:defRPr/>
              </a:pPr>
              <a:t>6</a:t>
            </a:fld>
            <a:endParaRPr lang="ru-RU" altLang="zh-CN"/>
          </a:p>
        </p:txBody>
      </p:sp>
    </p:spTree>
    <p:extLst>
      <p:ext uri="{BB962C8B-B14F-4D97-AF65-F5344CB8AC3E}">
        <p14:creationId xmlns:p14="http://schemas.microsoft.com/office/powerpoint/2010/main" val="18696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01608" cy="1080120"/>
          </a:xfrm>
        </p:spPr>
        <p:txBody>
          <a:bodyPr/>
          <a:lstStyle/>
          <a:p>
            <a:r>
              <a:rPr lang="uk-UA" sz="2800" dirty="0" smtClean="0"/>
              <a:t>               </a:t>
            </a:r>
            <a:br>
              <a:rPr lang="uk-UA" sz="2800" dirty="0" smtClean="0"/>
            </a:br>
            <a:r>
              <a:rPr lang="uk-UA" sz="2800" dirty="0"/>
              <a:t/>
            </a:r>
            <a:br>
              <a:rPr lang="uk-UA" sz="2800" dirty="0"/>
            </a:br>
            <a:r>
              <a:rPr lang="uk-UA" sz="3200" dirty="0" smtClean="0"/>
              <a:t>Навіщо перевіряти воду?</a:t>
            </a:r>
            <a:br>
              <a:rPr lang="uk-UA" sz="3200" dirty="0" smtClean="0"/>
            </a:br>
            <a:r>
              <a:rPr lang="uk-UA" sz="2800" dirty="0" smtClean="0"/>
              <a:t> </a:t>
            </a:r>
            <a:r>
              <a:rPr lang="uk-UA" sz="1800" dirty="0" smtClean="0"/>
              <a:t>Цікаво </a:t>
            </a:r>
            <a:r>
              <a:rPr lang="ru-RU" sz="1800" dirty="0" err="1" smtClean="0"/>
              <a:t>чи</a:t>
            </a:r>
            <a:r>
              <a:rPr lang="ru-RU" sz="1800" dirty="0" smtClean="0"/>
              <a:t> </a:t>
            </a:r>
            <a:r>
              <a:rPr lang="ru-RU" sz="1800" dirty="0" err="1"/>
              <a:t>безпечне</a:t>
            </a:r>
            <a:r>
              <a:rPr lang="ru-RU" sz="1800" dirty="0"/>
              <a:t> </a:t>
            </a:r>
            <a:r>
              <a:rPr lang="ru-RU" sz="1800" dirty="0" err="1"/>
              <a:t>споживання</a:t>
            </a:r>
            <a:r>
              <a:rPr lang="ru-RU" sz="1800" dirty="0"/>
              <a:t> води з </a:t>
            </a:r>
            <a:r>
              <a:rPr lang="ru-RU" sz="1800" dirty="0" err="1"/>
              <a:t>колодязя</a:t>
            </a:r>
            <a:r>
              <a:rPr lang="ru-RU" sz="1800" dirty="0"/>
              <a:t> у </a:t>
            </a:r>
            <a:r>
              <a:rPr lang="ru-RU" sz="1800" dirty="0" err="1"/>
              <a:t>нашому</a:t>
            </a:r>
            <a:r>
              <a:rPr lang="ru-RU" sz="1800" dirty="0"/>
              <a:t> </a:t>
            </a:r>
            <a:r>
              <a:rPr lang="ru-RU" sz="1800" dirty="0" err="1" smtClean="0"/>
              <a:t>дворі</a:t>
            </a:r>
            <a:r>
              <a:rPr lang="ru-RU" sz="1800" dirty="0" smtClean="0"/>
              <a:t> </a:t>
            </a:r>
            <a:r>
              <a:rPr lang="ru-RU" sz="1800" dirty="0"/>
              <a:t>і яка вода </a:t>
            </a:r>
            <a:r>
              <a:rPr lang="ru-RU" sz="1800" dirty="0" err="1"/>
              <a:t>тече</a:t>
            </a:r>
            <a:r>
              <a:rPr lang="ru-RU" sz="1800" dirty="0"/>
              <a:t> з </a:t>
            </a:r>
            <a:r>
              <a:rPr lang="ru-RU" sz="1800" dirty="0" err="1"/>
              <a:t>нашого</a:t>
            </a:r>
            <a:r>
              <a:rPr lang="ru-RU" sz="1800" dirty="0"/>
              <a:t> крана. </a:t>
            </a:r>
            <a:r>
              <a:rPr lang="ru-RU" sz="1800" dirty="0" err="1"/>
              <a:t>Адже</a:t>
            </a:r>
            <a:r>
              <a:rPr lang="ru-RU" sz="1800" dirty="0"/>
              <a:t> ми  </a:t>
            </a:r>
            <a:r>
              <a:rPr lang="ru-RU" sz="1800" dirty="0" err="1"/>
              <a:t>використовуємо</a:t>
            </a:r>
            <a:r>
              <a:rPr lang="ru-RU" sz="1800" dirty="0"/>
              <a:t> </a:t>
            </a:r>
            <a:r>
              <a:rPr lang="ru-RU" sz="1800" dirty="0" err="1"/>
              <a:t>цю</a:t>
            </a:r>
            <a:r>
              <a:rPr lang="ru-RU" sz="1800" dirty="0"/>
              <a:t>  воду </a:t>
            </a:r>
            <a:r>
              <a:rPr lang="ru-RU" sz="1800" dirty="0" err="1"/>
              <a:t>щодня</a:t>
            </a:r>
            <a:r>
              <a:rPr lang="ru-RU" sz="1800" dirty="0"/>
              <a:t>. З нею в </a:t>
            </a:r>
            <a:r>
              <a:rPr lang="ru-RU" sz="1800" dirty="0" err="1"/>
              <a:t>організм</a:t>
            </a:r>
            <a:r>
              <a:rPr lang="ru-RU" sz="1800" dirty="0"/>
              <a:t> </a:t>
            </a:r>
            <a:r>
              <a:rPr lang="ru-RU" sz="1800" dirty="0" err="1"/>
              <a:t>можуть</a:t>
            </a:r>
            <a:r>
              <a:rPr lang="ru-RU" sz="1800" dirty="0"/>
              <a:t> </a:t>
            </a:r>
            <a:r>
              <a:rPr lang="ru-RU" sz="1800" dirty="0" err="1"/>
              <a:t>надходити</a:t>
            </a:r>
            <a:r>
              <a:rPr lang="ru-RU" sz="1800" dirty="0"/>
              <a:t> не </a:t>
            </a:r>
            <a:r>
              <a:rPr lang="ru-RU" sz="1800" dirty="0" err="1"/>
              <a:t>тільки</a:t>
            </a:r>
            <a:r>
              <a:rPr lang="ru-RU" sz="1800" dirty="0"/>
              <a:t> </a:t>
            </a:r>
            <a:r>
              <a:rPr lang="ru-RU" sz="1800" dirty="0" err="1"/>
              <a:t>корисні</a:t>
            </a:r>
            <a:r>
              <a:rPr lang="ru-RU" sz="1800" dirty="0"/>
              <a:t>, але й </a:t>
            </a:r>
            <a:r>
              <a:rPr lang="ru-RU" sz="1800" dirty="0" err="1"/>
              <a:t>небезпечні</a:t>
            </a:r>
            <a:r>
              <a:rPr lang="ru-RU" sz="1800" dirty="0"/>
              <a:t> </a:t>
            </a:r>
            <a:r>
              <a:rPr lang="ru-RU" sz="1800" dirty="0" err="1"/>
              <a:t>речовини</a:t>
            </a:r>
            <a:r>
              <a:rPr lang="ru-RU" sz="1800" dirty="0"/>
              <a:t>  </a:t>
            </a:r>
            <a:r>
              <a:rPr lang="ru-RU" sz="2800" dirty="0"/>
              <a:t>.</a:t>
            </a:r>
            <a:r>
              <a:rPr lang="uk-UA" sz="2800" dirty="0" smtClean="0"/>
              <a:t>           </a:t>
            </a:r>
            <a:endParaRPr lang="uk-UA" sz="2800" dirty="0"/>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9552" y="2492896"/>
            <a:ext cx="4038600" cy="3520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48064" y="2492896"/>
            <a:ext cx="3691301"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801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41784"/>
            <a:ext cx="8229600" cy="1143000"/>
          </a:xfrm>
        </p:spPr>
        <p:txBody>
          <a:bodyPr/>
          <a:lstStyle/>
          <a:p>
            <a:r>
              <a:rPr lang="uk-UA" dirty="0"/>
              <a:t> </a:t>
            </a:r>
            <a:r>
              <a:rPr lang="uk-UA" dirty="0" smtClean="0"/>
              <a:t>        </a:t>
            </a:r>
            <a:r>
              <a:rPr lang="uk-UA" dirty="0"/>
              <a:t/>
            </a:r>
            <a:br>
              <a:rPr lang="uk-UA" dirty="0"/>
            </a:br>
            <a:r>
              <a:rPr lang="uk-UA" dirty="0" smtClean="0"/>
              <a:t/>
            </a:r>
            <a:br>
              <a:rPr lang="uk-UA" dirty="0" smtClean="0"/>
            </a:br>
            <a:r>
              <a:rPr lang="uk-UA" sz="3200" dirty="0" smtClean="0"/>
              <a:t>Дослідження  якості питної води</a:t>
            </a:r>
            <a:r>
              <a:rPr lang="uk-UA" sz="2800" dirty="0" smtClean="0"/>
              <a:t/>
            </a:r>
            <a:br>
              <a:rPr lang="uk-UA" sz="2800" dirty="0" smtClean="0"/>
            </a:br>
            <a:r>
              <a:rPr lang="uk-UA" sz="2800" dirty="0" smtClean="0"/>
              <a:t/>
            </a:r>
            <a:br>
              <a:rPr lang="uk-UA" sz="2800" dirty="0" smtClean="0"/>
            </a:br>
            <a:r>
              <a:rPr lang="ru-RU" sz="1800" dirty="0" err="1"/>
              <a:t>Забруднена</a:t>
            </a:r>
            <a:r>
              <a:rPr lang="ru-RU" sz="1800" dirty="0"/>
              <a:t> вода є причиною </a:t>
            </a:r>
            <a:r>
              <a:rPr lang="ru-RU" sz="1800" dirty="0" err="1"/>
              <a:t>майже</a:t>
            </a:r>
            <a:r>
              <a:rPr lang="ru-RU" sz="1800" dirty="0"/>
              <a:t> 70-80 % </a:t>
            </a:r>
            <a:r>
              <a:rPr lang="ru-RU" sz="1800" dirty="0" err="1"/>
              <a:t>всіх</a:t>
            </a:r>
            <a:r>
              <a:rPr lang="ru-RU" sz="1800" dirty="0"/>
              <a:t> </a:t>
            </a:r>
            <a:r>
              <a:rPr lang="ru-RU" sz="1800" dirty="0" err="1"/>
              <a:t>відомих</a:t>
            </a:r>
            <a:r>
              <a:rPr lang="ru-RU" sz="1800" dirty="0"/>
              <a:t> </a:t>
            </a:r>
            <a:r>
              <a:rPr lang="ru-RU" sz="1800" dirty="0" err="1"/>
              <a:t>захворювань</a:t>
            </a:r>
            <a:r>
              <a:rPr lang="ru-RU" sz="1800" dirty="0"/>
              <a:t> і на </a:t>
            </a:r>
            <a:r>
              <a:rPr lang="ru-RU" sz="1800" dirty="0" smtClean="0"/>
              <a:t>30 </a:t>
            </a:r>
            <a:r>
              <a:rPr lang="ru-RU" sz="1800" dirty="0"/>
              <a:t>% </a:t>
            </a:r>
            <a:r>
              <a:rPr lang="ru-RU" sz="1800" dirty="0" err="1"/>
              <a:t>прискорює</a:t>
            </a:r>
            <a:r>
              <a:rPr lang="ru-RU" sz="1800" dirty="0"/>
              <a:t> </a:t>
            </a:r>
            <a:r>
              <a:rPr lang="ru-RU" sz="1800" dirty="0" err="1"/>
              <a:t>процеси</a:t>
            </a:r>
            <a:r>
              <a:rPr lang="ru-RU" sz="1800" dirty="0"/>
              <a:t> </a:t>
            </a:r>
            <a:r>
              <a:rPr lang="ru-RU" sz="1800" dirty="0" err="1"/>
              <a:t>старіння</a:t>
            </a:r>
            <a:r>
              <a:rPr lang="ru-RU" sz="1800" dirty="0"/>
              <a:t>. Ось </a:t>
            </a:r>
            <a:r>
              <a:rPr lang="ru-RU" sz="1800" dirty="0" err="1"/>
              <a:t>чому</a:t>
            </a:r>
            <a:r>
              <a:rPr lang="ru-RU" sz="1800" dirty="0"/>
              <a:t> так </a:t>
            </a:r>
            <a:r>
              <a:rPr lang="ru-RU" sz="1800" dirty="0" err="1"/>
              <a:t>важливо</a:t>
            </a:r>
            <a:r>
              <a:rPr lang="ru-RU" sz="1800" dirty="0"/>
              <a:t> </a:t>
            </a:r>
            <a:r>
              <a:rPr lang="ru-RU" sz="1800" dirty="0" err="1"/>
              <a:t>перевіряти</a:t>
            </a:r>
            <a:r>
              <a:rPr lang="ru-RU" sz="1800" dirty="0"/>
              <a:t> </a:t>
            </a:r>
            <a:r>
              <a:rPr lang="ru-RU" sz="1800" dirty="0" err="1"/>
              <a:t>її</a:t>
            </a:r>
            <a:r>
              <a:rPr lang="ru-RU" sz="1800" dirty="0"/>
              <a:t> </a:t>
            </a:r>
            <a:r>
              <a:rPr lang="ru-RU" sz="1800" dirty="0" err="1"/>
              <a:t>якість</a:t>
            </a:r>
            <a:r>
              <a:rPr lang="ru-RU" sz="1800" dirty="0"/>
              <a:t>. А </a:t>
            </a:r>
            <a:r>
              <a:rPr lang="ru-RU" sz="1800" dirty="0" err="1"/>
              <a:t>якщо</a:t>
            </a:r>
            <a:r>
              <a:rPr lang="ru-RU" sz="1800" dirty="0"/>
              <a:t> </a:t>
            </a:r>
            <a:r>
              <a:rPr lang="ru-RU" sz="1800" dirty="0" err="1"/>
              <a:t>немає</a:t>
            </a:r>
            <a:r>
              <a:rPr lang="ru-RU" sz="1800" dirty="0"/>
              <a:t> </a:t>
            </a:r>
            <a:r>
              <a:rPr lang="ru-RU" sz="1800" dirty="0" err="1"/>
              <a:t>можливості</a:t>
            </a:r>
            <a:r>
              <a:rPr lang="ru-RU" sz="1800" dirty="0"/>
              <a:t> </a:t>
            </a:r>
            <a:r>
              <a:rPr lang="ru-RU" sz="1800" dirty="0" err="1"/>
              <a:t>віддати</a:t>
            </a:r>
            <a:r>
              <a:rPr lang="ru-RU" sz="1800" dirty="0"/>
              <a:t> воду на </a:t>
            </a:r>
            <a:r>
              <a:rPr lang="ru-RU" sz="1800" dirty="0" err="1"/>
              <a:t>аналіз</a:t>
            </a:r>
            <a:r>
              <a:rPr lang="ru-RU" sz="1800" dirty="0"/>
              <a:t> в </a:t>
            </a:r>
            <a:r>
              <a:rPr lang="ru-RU" sz="1800" dirty="0" err="1"/>
              <a:t>лабораторію</a:t>
            </a:r>
            <a:r>
              <a:rPr lang="ru-RU" sz="1800" dirty="0"/>
              <a:t>,  то </a:t>
            </a:r>
            <a:r>
              <a:rPr lang="ru-RU" sz="1800" dirty="0" err="1"/>
              <a:t>первинне</a:t>
            </a:r>
            <a:r>
              <a:rPr lang="ru-RU" sz="1800" dirty="0"/>
              <a:t> </a:t>
            </a:r>
            <a:r>
              <a:rPr lang="ru-RU" sz="1800" dirty="0" err="1"/>
              <a:t>тестування</a:t>
            </a:r>
            <a:r>
              <a:rPr lang="ru-RU" sz="1800" dirty="0"/>
              <a:t> </a:t>
            </a:r>
            <a:r>
              <a:rPr lang="ru-RU" sz="1800" dirty="0" err="1"/>
              <a:t>можна</a:t>
            </a:r>
            <a:r>
              <a:rPr lang="ru-RU" sz="1800" dirty="0"/>
              <a:t> провести і в </a:t>
            </a:r>
            <a:r>
              <a:rPr lang="ru-RU" sz="1800" dirty="0" err="1"/>
              <a:t>домашніх</a:t>
            </a:r>
            <a:r>
              <a:rPr lang="ru-RU" sz="1800" dirty="0"/>
              <a:t> </a:t>
            </a:r>
            <a:r>
              <a:rPr lang="ru-RU" sz="1800" dirty="0" err="1" smtClean="0"/>
              <a:t>умовах</a:t>
            </a:r>
            <a:r>
              <a:rPr lang="ru-RU" sz="1800" dirty="0" smtClean="0"/>
              <a:t>.</a:t>
            </a:r>
            <a:endParaRPr lang="uk-UA" sz="18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564904"/>
            <a:ext cx="6552009" cy="4062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2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47248" cy="1162050"/>
          </a:xfrm>
        </p:spPr>
        <p:txBody>
          <a:bodyPr/>
          <a:lstStyle/>
          <a:p>
            <a:r>
              <a:rPr lang="uk-UA" sz="3200" dirty="0" smtClean="0"/>
              <a:t>                  Дослідження води</a:t>
            </a:r>
            <a:endParaRPr lang="uk-UA" sz="3200" dirty="0"/>
          </a:p>
        </p:txBody>
      </p:sp>
      <p:sp>
        <p:nvSpPr>
          <p:cNvPr id="4" name="Текст 3"/>
          <p:cNvSpPr>
            <a:spLocks noGrp="1"/>
          </p:cNvSpPr>
          <p:nvPr>
            <p:ph type="body" sz="half" idx="2"/>
          </p:nvPr>
        </p:nvSpPr>
        <p:spPr>
          <a:xfrm>
            <a:off x="457200" y="2132856"/>
            <a:ext cx="3008313" cy="3993307"/>
          </a:xfrm>
        </p:spPr>
        <p:txBody>
          <a:bodyPr/>
          <a:lstStyle/>
          <a:p>
            <a:r>
              <a:rPr lang="ru-RU" sz="1800" dirty="0" smtClean="0">
                <a:solidFill>
                  <a:schemeClr val="tx1">
                    <a:lumMod val="65000"/>
                    <a:lumOff val="35000"/>
                  </a:schemeClr>
                </a:solidFill>
              </a:rPr>
              <a:t>Для того, </a:t>
            </a:r>
            <a:r>
              <a:rPr lang="ru-RU" sz="1800" dirty="0" err="1" smtClean="0">
                <a:solidFill>
                  <a:schemeClr val="tx1">
                    <a:lumMod val="65000"/>
                    <a:lumOff val="35000"/>
                  </a:schemeClr>
                </a:solidFill>
              </a:rPr>
              <a:t>щоб</a:t>
            </a:r>
            <a:r>
              <a:rPr lang="ru-RU" sz="1800" dirty="0" smtClean="0">
                <a:solidFill>
                  <a:schemeClr val="tx1">
                    <a:lumMod val="65000"/>
                    <a:lumOff val="35000"/>
                  </a:schemeClr>
                </a:solidFill>
              </a:rPr>
              <a:t> </a:t>
            </a:r>
            <a:r>
              <a:rPr lang="ru-RU" sz="1800" dirty="0" err="1" smtClean="0">
                <a:solidFill>
                  <a:schemeClr val="tx1">
                    <a:lumMod val="65000"/>
                    <a:lumOff val="35000"/>
                  </a:schemeClr>
                </a:solidFill>
              </a:rPr>
              <a:t>дослідити</a:t>
            </a:r>
            <a:r>
              <a:rPr lang="ru-RU" sz="1800" dirty="0" smtClean="0">
                <a:solidFill>
                  <a:schemeClr val="tx1">
                    <a:lumMod val="65000"/>
                    <a:lumOff val="35000"/>
                  </a:schemeClr>
                </a:solidFill>
              </a:rPr>
              <a:t> </a:t>
            </a:r>
            <a:r>
              <a:rPr lang="ru-RU" sz="1800" dirty="0" err="1" smtClean="0">
                <a:solidFill>
                  <a:schemeClr val="tx1">
                    <a:lumMod val="65000"/>
                    <a:lumOff val="35000"/>
                  </a:schemeClr>
                </a:solidFill>
              </a:rPr>
              <a:t>якість</a:t>
            </a:r>
            <a:r>
              <a:rPr lang="ru-RU" sz="1800" dirty="0" smtClean="0">
                <a:solidFill>
                  <a:schemeClr val="tx1">
                    <a:lumMod val="65000"/>
                    <a:lumOff val="35000"/>
                  </a:schemeClr>
                </a:solidFill>
              </a:rPr>
              <a:t> води, яку ми </a:t>
            </a:r>
            <a:r>
              <a:rPr lang="ru-RU" sz="1800" dirty="0" err="1" smtClean="0">
                <a:solidFill>
                  <a:schemeClr val="tx1">
                    <a:lumMod val="65000"/>
                    <a:lumOff val="35000"/>
                  </a:schemeClr>
                </a:solidFill>
              </a:rPr>
              <a:t>споживаємо</a:t>
            </a:r>
            <a:r>
              <a:rPr lang="ru-RU" sz="1800" dirty="0" smtClean="0">
                <a:solidFill>
                  <a:schemeClr val="tx1">
                    <a:lumMod val="65000"/>
                    <a:lumOff val="35000"/>
                  </a:schemeClr>
                </a:solidFill>
              </a:rPr>
              <a:t> </a:t>
            </a:r>
            <a:r>
              <a:rPr lang="ru-RU" sz="1800" dirty="0" err="1" smtClean="0">
                <a:solidFill>
                  <a:schemeClr val="tx1">
                    <a:lumMod val="65000"/>
                    <a:lumOff val="35000"/>
                  </a:schemeClr>
                </a:solidFill>
              </a:rPr>
              <a:t>щодня</a:t>
            </a:r>
            <a:r>
              <a:rPr lang="ru-RU" sz="1800" dirty="0" smtClean="0">
                <a:solidFill>
                  <a:schemeClr val="tx1">
                    <a:lumMod val="65000"/>
                    <a:lumOff val="35000"/>
                  </a:schemeClr>
                </a:solidFill>
              </a:rPr>
              <a:t>, </a:t>
            </a:r>
            <a:r>
              <a:rPr lang="ru-RU" sz="1800" dirty="0" err="1" smtClean="0">
                <a:solidFill>
                  <a:schemeClr val="bg1">
                    <a:lumMod val="50000"/>
                  </a:schemeClr>
                </a:solidFill>
              </a:rPr>
              <a:t>можна</a:t>
            </a:r>
            <a:r>
              <a:rPr lang="ru-RU" sz="1800" dirty="0" smtClean="0">
                <a:solidFill>
                  <a:schemeClr val="bg1">
                    <a:lumMod val="50000"/>
                  </a:schemeClr>
                </a:solidFill>
              </a:rPr>
              <a:t> </a:t>
            </a:r>
            <a:r>
              <a:rPr lang="ru-RU" sz="1800" dirty="0" smtClean="0">
                <a:solidFill>
                  <a:schemeClr val="bg1"/>
                </a:solidFill>
              </a:rPr>
              <a:t>провести </a:t>
            </a:r>
            <a:r>
              <a:rPr lang="ru-RU" sz="1800" dirty="0" err="1" smtClean="0">
                <a:solidFill>
                  <a:schemeClr val="bg1"/>
                </a:solidFill>
              </a:rPr>
              <a:t>кілька</a:t>
            </a:r>
            <a:r>
              <a:rPr lang="ru-RU" sz="1800" dirty="0" smtClean="0">
                <a:solidFill>
                  <a:schemeClr val="bg1"/>
                </a:solidFill>
              </a:rPr>
              <a:t> </a:t>
            </a:r>
            <a:r>
              <a:rPr lang="ru-RU" sz="1800" dirty="0" err="1" smtClean="0">
                <a:solidFill>
                  <a:schemeClr val="bg1"/>
                </a:solidFill>
              </a:rPr>
              <a:t>дослідів</a:t>
            </a:r>
            <a:r>
              <a:rPr lang="ru-RU" sz="1800" dirty="0" smtClean="0">
                <a:solidFill>
                  <a:schemeClr val="bg1"/>
                </a:solidFill>
              </a:rPr>
              <a:t> в </a:t>
            </a:r>
            <a:r>
              <a:rPr lang="ru-RU" sz="1800" dirty="0" err="1" smtClean="0">
                <a:solidFill>
                  <a:schemeClr val="bg1"/>
                </a:solidFill>
              </a:rPr>
              <a:t>домашніх</a:t>
            </a:r>
            <a:r>
              <a:rPr lang="ru-RU" sz="1800" dirty="0" smtClean="0">
                <a:solidFill>
                  <a:schemeClr val="bg1"/>
                </a:solidFill>
              </a:rPr>
              <a:t> </a:t>
            </a:r>
            <a:r>
              <a:rPr lang="ru-RU" sz="1800" dirty="0" err="1" smtClean="0">
                <a:solidFill>
                  <a:schemeClr val="bg1"/>
                </a:solidFill>
              </a:rPr>
              <a:t>уиовах</a:t>
            </a:r>
            <a:r>
              <a:rPr lang="ru-RU" sz="1800" dirty="0" smtClean="0">
                <a:solidFill>
                  <a:schemeClr val="bg1"/>
                </a:solidFill>
              </a:rPr>
              <a:t>.</a:t>
            </a:r>
          </a:p>
          <a:p>
            <a:r>
              <a:rPr lang="ru-RU" sz="1800" dirty="0" smtClean="0">
                <a:solidFill>
                  <a:schemeClr val="bg1"/>
                </a:solidFill>
              </a:rPr>
              <a:t>В  </a:t>
            </a:r>
            <a:r>
              <a:rPr lang="ru-RU" sz="1800" dirty="0" err="1" smtClean="0">
                <a:solidFill>
                  <a:schemeClr val="bg1"/>
                </a:solidFill>
              </a:rPr>
              <a:t>дві</a:t>
            </a:r>
            <a:r>
              <a:rPr lang="ru-RU" sz="1800" dirty="0" smtClean="0">
                <a:solidFill>
                  <a:schemeClr val="bg1"/>
                </a:solidFill>
              </a:rPr>
              <a:t> </a:t>
            </a:r>
            <a:r>
              <a:rPr lang="ru-RU" sz="1800" dirty="0" err="1" smtClean="0">
                <a:solidFill>
                  <a:schemeClr val="bg1"/>
                </a:solidFill>
              </a:rPr>
              <a:t>прозорі</a:t>
            </a:r>
            <a:r>
              <a:rPr lang="ru-RU" sz="1800" dirty="0" smtClean="0">
                <a:solidFill>
                  <a:schemeClr val="bg1"/>
                </a:solidFill>
              </a:rPr>
              <a:t>  склянки   налито  воду </a:t>
            </a:r>
            <a:r>
              <a:rPr lang="ru-RU" sz="1800" dirty="0">
                <a:solidFill>
                  <a:schemeClr val="bg1"/>
                </a:solidFill>
              </a:rPr>
              <a:t>з крана </a:t>
            </a:r>
            <a:r>
              <a:rPr lang="ru-RU" sz="1800" dirty="0" smtClean="0">
                <a:solidFill>
                  <a:schemeClr val="bg1"/>
                </a:solidFill>
              </a:rPr>
              <a:t> і  з </a:t>
            </a:r>
            <a:r>
              <a:rPr lang="ru-RU" sz="1800" dirty="0" err="1">
                <a:solidFill>
                  <a:schemeClr val="bg1"/>
                </a:solidFill>
              </a:rPr>
              <a:t>колодязя</a:t>
            </a:r>
            <a:r>
              <a:rPr lang="ru-RU" sz="1800" dirty="0">
                <a:solidFill>
                  <a:schemeClr val="bg1"/>
                </a:solidFill>
              </a:rPr>
              <a:t>, </a:t>
            </a:r>
            <a:r>
              <a:rPr lang="ru-RU" sz="1800" dirty="0" smtClean="0">
                <a:solidFill>
                  <a:schemeClr val="bg1"/>
                </a:solidFill>
              </a:rPr>
              <a:t>  </a:t>
            </a:r>
            <a:r>
              <a:rPr lang="ru-RU" sz="1800" dirty="0" err="1" smtClean="0">
                <a:solidFill>
                  <a:schemeClr val="bg1"/>
                </a:solidFill>
              </a:rPr>
              <a:t>Потрібно</a:t>
            </a:r>
            <a:r>
              <a:rPr lang="ru-RU" sz="1800" dirty="0" smtClean="0">
                <a:solidFill>
                  <a:schemeClr val="bg1"/>
                </a:solidFill>
              </a:rPr>
              <a:t> </a:t>
            </a:r>
            <a:r>
              <a:rPr lang="ru-RU" sz="1800" dirty="0" err="1" smtClean="0">
                <a:solidFill>
                  <a:schemeClr val="bg1"/>
                </a:solidFill>
              </a:rPr>
              <a:t>закрити</a:t>
            </a:r>
            <a:r>
              <a:rPr lang="ru-RU" sz="1800" dirty="0" smtClean="0">
                <a:solidFill>
                  <a:schemeClr val="bg1"/>
                </a:solidFill>
              </a:rPr>
              <a:t>  </a:t>
            </a:r>
            <a:r>
              <a:rPr lang="ru-RU" sz="1800" dirty="0" err="1" smtClean="0">
                <a:solidFill>
                  <a:schemeClr val="bg1"/>
                </a:solidFill>
              </a:rPr>
              <a:t>їх</a:t>
            </a:r>
            <a:r>
              <a:rPr lang="ru-RU" sz="1800" dirty="0" smtClean="0">
                <a:solidFill>
                  <a:schemeClr val="bg1"/>
                </a:solidFill>
              </a:rPr>
              <a:t> </a:t>
            </a:r>
            <a:r>
              <a:rPr lang="ru-RU" sz="1800" dirty="0" err="1" smtClean="0">
                <a:solidFill>
                  <a:schemeClr val="bg1"/>
                </a:solidFill>
              </a:rPr>
              <a:t>кришкою</a:t>
            </a:r>
            <a:r>
              <a:rPr lang="ru-RU" sz="1800" dirty="0" smtClean="0">
                <a:solidFill>
                  <a:schemeClr val="bg1"/>
                </a:solidFill>
              </a:rPr>
              <a:t> </a:t>
            </a:r>
            <a:r>
              <a:rPr lang="ru-RU" sz="1800" dirty="0">
                <a:solidFill>
                  <a:schemeClr val="bg1"/>
                </a:solidFill>
              </a:rPr>
              <a:t>і </a:t>
            </a:r>
            <a:r>
              <a:rPr lang="ru-RU" sz="1800" dirty="0" err="1" smtClean="0">
                <a:solidFill>
                  <a:schemeClr val="bg1"/>
                </a:solidFill>
              </a:rPr>
              <a:t>залишити</a:t>
            </a:r>
            <a:r>
              <a:rPr lang="ru-RU" sz="1800" dirty="0" smtClean="0">
                <a:solidFill>
                  <a:schemeClr val="bg1"/>
                </a:solidFill>
              </a:rPr>
              <a:t>   </a:t>
            </a:r>
            <a:r>
              <a:rPr lang="ru-RU" sz="1800" dirty="0">
                <a:solidFill>
                  <a:schemeClr val="bg1"/>
                </a:solidFill>
              </a:rPr>
              <a:t>у темному </a:t>
            </a:r>
            <a:r>
              <a:rPr lang="ru-RU" sz="1800" dirty="0" err="1">
                <a:solidFill>
                  <a:schemeClr val="bg1"/>
                </a:solidFill>
              </a:rPr>
              <a:t>місці</a:t>
            </a:r>
            <a:r>
              <a:rPr lang="ru-RU" sz="1800" dirty="0">
                <a:solidFill>
                  <a:schemeClr val="bg1"/>
                </a:solidFill>
              </a:rPr>
              <a:t> на </a:t>
            </a:r>
            <a:r>
              <a:rPr lang="ru-RU" sz="1800" dirty="0" err="1">
                <a:solidFill>
                  <a:schemeClr val="bg1"/>
                </a:solidFill>
              </a:rPr>
              <a:t>кілька</a:t>
            </a:r>
            <a:r>
              <a:rPr lang="ru-RU" sz="1800" dirty="0">
                <a:solidFill>
                  <a:schemeClr val="bg1"/>
                </a:solidFill>
              </a:rPr>
              <a:t> </a:t>
            </a:r>
            <a:r>
              <a:rPr lang="ru-RU" sz="1800" dirty="0" err="1">
                <a:solidFill>
                  <a:schemeClr val="bg1"/>
                </a:solidFill>
              </a:rPr>
              <a:t>днів</a:t>
            </a:r>
            <a:r>
              <a:rPr lang="ru-RU" dirty="0">
                <a:solidFill>
                  <a:schemeClr val="bg1"/>
                </a:solidFill>
              </a:rPr>
              <a:t>. </a:t>
            </a:r>
            <a:endParaRPr lang="uk-UA" dirty="0">
              <a:solidFill>
                <a:schemeClr val="bg1"/>
              </a:solidFill>
            </a:endParaRPr>
          </a:p>
        </p:txBody>
      </p:sp>
      <p:sp>
        <p:nvSpPr>
          <p:cNvPr id="5" name="Номер слайда 4"/>
          <p:cNvSpPr>
            <a:spLocks noGrp="1"/>
          </p:cNvSpPr>
          <p:nvPr>
            <p:ph type="sldNum" sz="quarter" idx="11"/>
          </p:nvPr>
        </p:nvSpPr>
        <p:spPr/>
        <p:txBody>
          <a:bodyPr/>
          <a:lstStyle/>
          <a:p>
            <a:pPr>
              <a:defRPr/>
            </a:pPr>
            <a:fld id="{72A702D6-3F6C-4720-BC09-660444D2EB28}" type="slidenum">
              <a:rPr lang="ru-RU" altLang="zh-CN" smtClean="0"/>
              <a:pPr>
                <a:defRPr/>
              </a:pPr>
              <a:t>9</a:t>
            </a:fld>
            <a:endParaRPr lang="ru-RU" altLang="zh-CN"/>
          </a:p>
        </p:txBody>
      </p:sp>
      <p:pic>
        <p:nvPicPr>
          <p:cNvPr id="7" name="Місце для вмісту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140" y="2276872"/>
            <a:ext cx="4452938" cy="3096344"/>
          </a:xfrm>
        </p:spPr>
      </p:pic>
    </p:spTree>
    <p:extLst>
      <p:ext uri="{BB962C8B-B14F-4D97-AF65-F5344CB8AC3E}">
        <p14:creationId xmlns:p14="http://schemas.microsoft.com/office/powerpoint/2010/main" val="30950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演示设计">
  <a:themeElements>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fontScheme name="演示设计">
      <a:majorFont>
        <a:latin typeface="Arial"/>
        <a:ea typeface="黑体"/>
        <a:cs typeface=""/>
      </a:majorFont>
      <a:minorFont>
        <a:latin typeface="Arial"/>
        <a:ea typeface="华文细黑"/>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nordridesign.com">
  <a:themeElements>
    <a:clrScheme name="3_nordridesign.com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3_nordridesign.com">
      <a:majorFont>
        <a:latin typeface="Arial"/>
        <a:ea typeface="黑体"/>
        <a:cs typeface=""/>
      </a:majorFont>
      <a:minorFont>
        <a:latin typeface="Arial"/>
        <a:ea typeface="华文细黑"/>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3_nordridesign.com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3_nordridesign.com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3_nordridesign.com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3_nordridesign.com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3_nordridesign.com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3_nordridesign.com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3_nordridesign.com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3_nordridesign.com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ordridesign.com">
  <a:themeElements>
    <a:clrScheme name="2_nordridesign.com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fontScheme name="2_nordridesign.com">
      <a:majorFont>
        <a:latin typeface="Arial"/>
        <a:ea typeface="黑体"/>
        <a:cs typeface=""/>
      </a:majorFont>
      <a:minorFont>
        <a:latin typeface="Arial"/>
        <a:ea typeface="华文细黑"/>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2_nordridesign.com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voda i atmosfera</Template>
  <TotalTime>1987</TotalTime>
  <Words>475</Words>
  <Application>Microsoft Office PowerPoint</Application>
  <PresentationFormat>Екран (4:3)</PresentationFormat>
  <Paragraphs>59</Paragraphs>
  <Slides>19</Slides>
  <Notes>1</Notes>
  <HiddenSlides>0</HiddenSlides>
  <MMClips>0</MMClips>
  <ScaleCrop>false</ScaleCrop>
  <HeadingPairs>
    <vt:vector size="6" baseType="variant">
      <vt:variant>
        <vt:lpstr>Використані шрифти</vt:lpstr>
      </vt:variant>
      <vt:variant>
        <vt:i4>7</vt:i4>
      </vt:variant>
      <vt:variant>
        <vt:lpstr>Тема</vt:lpstr>
      </vt:variant>
      <vt:variant>
        <vt:i4>3</vt:i4>
      </vt:variant>
      <vt:variant>
        <vt:lpstr>Заголовки слайдів</vt:lpstr>
      </vt:variant>
      <vt:variant>
        <vt:i4>19</vt:i4>
      </vt:variant>
    </vt:vector>
  </HeadingPairs>
  <TitlesOfParts>
    <vt:vector size="29" baseType="lpstr">
      <vt:lpstr>Arial</vt:lpstr>
      <vt:lpstr>Calibri</vt:lpstr>
      <vt:lpstr>SimHei</vt:lpstr>
      <vt:lpstr>SimHei</vt:lpstr>
      <vt:lpstr>华文细黑</vt:lpstr>
      <vt:lpstr>Times New Roman</vt:lpstr>
      <vt:lpstr>Wingdings</vt:lpstr>
      <vt:lpstr>演示设计</vt:lpstr>
      <vt:lpstr>3_nordridesign.com</vt:lpstr>
      <vt:lpstr>2_nordridesign.com</vt:lpstr>
      <vt:lpstr>           Екологічно-Дослідницький ПРОЄКТ                 На ТЕМУ:             «Проблема           питної  води та    шляхи її вирішення»                                                                      Керівник проєкту: Вчитель                                                                        Ліщук Р.М.                                                                     Виконували учні 3-А класу                                                                     Полонського ліцею №4</vt:lpstr>
      <vt:lpstr>Презентація PowerPoint</vt:lpstr>
      <vt:lpstr>Презентація PowerPoint</vt:lpstr>
      <vt:lpstr>Презентація PowerPoint</vt:lpstr>
      <vt:lpstr>  Проблема сьогодення</vt:lpstr>
      <vt:lpstr>           Причини нестачі води в Україні По берегах річок стоять мегаполіси, хімічні та металургійні гіганти, які зливають у ріки   тонни  відходів. Багато річок перегородили дамбами. Береги річок немилосердно засмічуються, забудовуються, вирубуються ліси. Останні проведені дослідження в світі, поставили Україну за кількістю питної води на душу населення на 125 місце з 180 країн </vt:lpstr>
      <vt:lpstr>                 Навіщо перевіряти воду?  Цікаво чи безпечне споживання води з колодязя у нашому дворі і яка вода тече з нашого крана. Адже ми  використовуємо цю  воду щодня. З нею в організм можуть надходити не тільки корисні, але й небезпечні речовини  .           </vt:lpstr>
      <vt:lpstr>           Дослідження  якості питної води  Забруднена вода є причиною майже 70-80 % всіх відомих захворювань і на 30 % прискорює процеси старіння. Ось чому так важливо перевіряти її якість. А якщо немає можливості віддати воду на аналіз в лабораторію,  то первинне тестування можна провести і в домашніх умовах.</vt:lpstr>
      <vt:lpstr>                  Дослідження води</vt:lpstr>
      <vt:lpstr>                        Стан води після  5 днів зберігання.  Через  кілька днів з'явилася плівка на поверхні в  склянці з водою з крана (ще міг бути  наліт на стінках, осад), то це означає, що  якість води залишає бажати кращого. У ній може  бути певна кількість солей металів. Цей тест дозволяє визначити наявність сторонніх домішок у воді.            З крана                            З колодязя                З крана                           З колодязя</vt:lpstr>
      <vt:lpstr>           Дослідження води: кип’ятіння          </vt:lpstr>
      <vt:lpstr>           Дослідження води: кип’ятіння </vt:lpstr>
      <vt:lpstr>Дослідження : тест з марганцівкою</vt:lpstr>
      <vt:lpstr>   Дослідження: заварювання чаю У склянку з свіжозаваренним чаєм потрібно  налити  перевіреної сирої води. В даному випадку  чай набув більш світлого відтінку(справа). Це означає,що  якість води прийнятна. Якщо чай помутнів - таку воду пити не можна: в ній може бути надлишок солей або інших шкідливих речовин, в тому числі і органічних.</vt:lpstr>
      <vt:lpstr>       Дослідження : тест з дзеркалом  Цей тест допоможе визначити наявність сторонніх домішок. Потрібно нанести невелику кількість води  на чисту скляну поверхню,  зачекати, поки рідина випарується, потім можна побачити  результат. Якщо на поверхні залишиться слід, значить, у воді присутні сторонні домішки. Вода хорошої якості після випаровування залишає поверхню чистою.</vt:lpstr>
      <vt:lpstr>     Вплив  неякісної води на організм людини Прагнучи нових благ цивілізації, люди безпечно втручаються в закони природи. І це впливає на процеси, що відбуваються в організмі людини, на стан її здоров'я.  Отже, можна стверджувати, що  вода, рівень її забруднення впливає на стан захворюваності населення. Багато з цих захворювань є смертельними або ж з тяжким перебігом.</vt:lpstr>
      <vt:lpstr>ТАК ЩО Ж РОБИТИ ?</vt:lpstr>
      <vt:lpstr>              Висновки     </vt:lpstr>
      <vt:lpstr>         Використані джерела: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RUSLANA</dc:creator>
  <cp:lastModifiedBy>Користувач Windows</cp:lastModifiedBy>
  <cp:revision>94</cp:revision>
  <dcterms:created xsi:type="dcterms:W3CDTF">2020-01-08T18:52:20Z</dcterms:created>
  <dcterms:modified xsi:type="dcterms:W3CDTF">2023-12-12T15:35:54Z</dcterms:modified>
</cp:coreProperties>
</file>