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573370C-3971-4DF3-A1AA-E9D505F7E835}" type="slidenum">
              <a:t>&lt;#&gt;</a:t>
            </a:fld>
          </a:p>
        </p:txBody>
      </p:sp>
      <p:sp>
        <p:nvSpPr>
          <p:cNvPr id="4" name="PlaceHolder 3"/>
          <p:cNvSpPr>
            <a:spLocks noGrp="1"/>
          </p:cNvSpPr>
          <p:nvPr>
            <p:ph type="dt" idx="1"/>
          </p:nvPr>
        </p:nvSpPr>
        <p:spPr/>
        <p:txBody>
          <a:bodyPr/>
          <a:p>
            <a:r>
              <a:rPr lang="uk-UA"/>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27"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8"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3C86A53-E7D4-4150-9F88-CDD8E65F5A46}" type="slidenum">
              <a:t>&lt;#&gt;</a:t>
            </a:fld>
          </a:p>
        </p:txBody>
      </p:sp>
      <p:sp>
        <p:nvSpPr>
          <p:cNvPr id="7" name="PlaceHolder 6"/>
          <p:cNvSpPr>
            <a:spLocks noGrp="1"/>
          </p:cNvSpPr>
          <p:nvPr>
            <p:ph type="dt" idx="1"/>
          </p:nvPr>
        </p:nvSpPr>
        <p:spPr/>
        <p:txBody>
          <a:bodyPr/>
          <a:p>
            <a:r>
              <a:rPr lang="uk-UA"/>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0"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2"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3"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1DA2837E-1FD3-4498-9291-99D0BF53DAA4}" type="slidenum">
              <a:t>&lt;#&gt;</a:t>
            </a:fld>
          </a:p>
        </p:txBody>
      </p:sp>
      <p:sp>
        <p:nvSpPr>
          <p:cNvPr id="9" name="PlaceHolder 8"/>
          <p:cNvSpPr>
            <a:spLocks noGrp="1"/>
          </p:cNvSpPr>
          <p:nvPr>
            <p:ph type="dt" idx="1"/>
          </p:nvPr>
        </p:nvSpPr>
        <p:spPr/>
        <p:txBody>
          <a:bodyPr/>
          <a:p>
            <a:r>
              <a:rPr lang="uk-UA"/>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5"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6"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7"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8"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39"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40"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60037ABA-BD2E-4402-85BA-54DC14DB115C}" type="slidenum">
              <a:t>&lt;#&gt;</a:t>
            </a:fld>
          </a:p>
        </p:txBody>
      </p:sp>
      <p:sp>
        <p:nvSpPr>
          <p:cNvPr id="11" name="PlaceHolder 10"/>
          <p:cNvSpPr>
            <a:spLocks noGrp="1"/>
          </p:cNvSpPr>
          <p:nvPr>
            <p:ph type="dt" idx="1"/>
          </p:nvPr>
        </p:nvSpPr>
        <p:spPr/>
        <p:txBody>
          <a:bodyPr/>
          <a:p>
            <a:r>
              <a:rPr lang="uk-UA"/>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E61B6AF4-675E-4937-95D1-578A91FB76C5}" type="slidenum">
              <a:t>&lt;#&gt;</a:t>
            </a:fld>
          </a:p>
        </p:txBody>
      </p:sp>
      <p:sp>
        <p:nvSpPr>
          <p:cNvPr id="4" name="PlaceHolder 3"/>
          <p:cNvSpPr>
            <a:spLocks noGrp="1"/>
          </p:cNvSpPr>
          <p:nvPr>
            <p:ph type="dt" idx="4"/>
          </p:nvPr>
        </p:nvSpPr>
        <p:spPr/>
        <p:txBody>
          <a:bodyPr/>
          <a:p>
            <a:r>
              <a:rPr lang="uk-UA"/>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E0FC6AC0-2E59-4C7D-B350-D37F6D01F86B}" type="slidenum">
              <a:t>&lt;#&gt;</a:t>
            </a:fld>
          </a:p>
        </p:txBody>
      </p:sp>
      <p:sp>
        <p:nvSpPr>
          <p:cNvPr id="6" name="PlaceHolder 5"/>
          <p:cNvSpPr>
            <a:spLocks noGrp="1"/>
          </p:cNvSpPr>
          <p:nvPr>
            <p:ph type="dt" idx="4"/>
          </p:nvPr>
        </p:nvSpPr>
        <p:spPr/>
        <p:txBody>
          <a:bodyPr/>
          <a:p>
            <a:r>
              <a:rPr lang="uk-UA"/>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49"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C3E30F0F-C58F-4B04-8A8A-D804802D17FA}" type="slidenum">
              <a:t>&lt;#&gt;</a:t>
            </a:fld>
          </a:p>
        </p:txBody>
      </p:sp>
      <p:sp>
        <p:nvSpPr>
          <p:cNvPr id="6" name="PlaceHolder 5"/>
          <p:cNvSpPr>
            <a:spLocks noGrp="1"/>
          </p:cNvSpPr>
          <p:nvPr>
            <p:ph type="dt" idx="4"/>
          </p:nvPr>
        </p:nvSpPr>
        <p:spPr/>
        <p:txBody>
          <a:bodyPr/>
          <a:p>
            <a:r>
              <a:rPr lang="uk-UA"/>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51"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2"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6B9E4DC3-9E5F-4A34-99A5-0B5EBAC83093}" type="slidenum">
              <a:t>&lt;#&gt;</a:t>
            </a:fld>
          </a:p>
        </p:txBody>
      </p:sp>
      <p:sp>
        <p:nvSpPr>
          <p:cNvPr id="7" name="PlaceHolder 6"/>
          <p:cNvSpPr>
            <a:spLocks noGrp="1"/>
          </p:cNvSpPr>
          <p:nvPr>
            <p:ph type="dt" idx="4"/>
          </p:nvPr>
        </p:nvSpPr>
        <p:spPr/>
        <p:txBody>
          <a:bodyPr/>
          <a:p>
            <a:r>
              <a:rPr lang="uk-UA"/>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0CEB0ED4-8052-4212-8E77-BE8F960E3622}" type="slidenum">
              <a:t>&lt;#&gt;</a:t>
            </a:fld>
          </a:p>
        </p:txBody>
      </p:sp>
      <p:sp>
        <p:nvSpPr>
          <p:cNvPr id="5" name="PlaceHolder 4"/>
          <p:cNvSpPr>
            <a:spLocks noGrp="1"/>
          </p:cNvSpPr>
          <p:nvPr>
            <p:ph type="dt" idx="4"/>
          </p:nvPr>
        </p:nvSpPr>
        <p:spPr/>
        <p:txBody>
          <a:bodyPr/>
          <a:p>
            <a:r>
              <a:rPr lang="uk-UA"/>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918C29E-AB7A-4806-B8E3-B619FA96CC64}" type="slidenum">
              <a:t>&lt;#&gt;</a:t>
            </a:fld>
          </a:p>
        </p:txBody>
      </p:sp>
      <p:sp>
        <p:nvSpPr>
          <p:cNvPr id="5" name="PlaceHolder 4"/>
          <p:cNvSpPr>
            <a:spLocks noGrp="1"/>
          </p:cNvSpPr>
          <p:nvPr>
            <p:ph type="dt" idx="4"/>
          </p:nvPr>
        </p:nvSpPr>
        <p:spPr/>
        <p:txBody>
          <a:bodyPr/>
          <a:p>
            <a:r>
              <a:rPr lang="uk-UA"/>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56"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7"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8"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D0247C9-EF7A-4CFB-8277-44F14CCF81A1}"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06CF848-1205-4F81-A6AD-A9CCEE3A1A93}" type="slidenum">
              <a:t>&lt;#&gt;</a:t>
            </a:fld>
          </a:p>
        </p:txBody>
      </p:sp>
      <p:sp>
        <p:nvSpPr>
          <p:cNvPr id="6" name="PlaceHolder 5"/>
          <p:cNvSpPr>
            <a:spLocks noGrp="1"/>
          </p:cNvSpPr>
          <p:nvPr>
            <p:ph type="dt" idx="1"/>
          </p:nvPr>
        </p:nvSpPr>
        <p:spPr/>
        <p:txBody>
          <a:bodyPr/>
          <a:p>
            <a:r>
              <a:rPr lang="uk-UA"/>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60"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1"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2"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56923A44-F350-47CD-B51E-C2DC9131C8E5}"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64"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5"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6"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17D1267-6DF0-42B3-9BAE-A3B27D5E086F}"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68" name="PlaceHolder 2"/>
          <p:cNvSpPr>
            <a:spLocks noGrp="1"/>
          </p:cNvSpPr>
          <p:nvPr>
            <p:ph/>
          </p:nvPr>
        </p:nvSpPr>
        <p:spPr>
          <a:xfrm>
            <a:off x="457200" y="1600200"/>
            <a:ext cx="822924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9" name="PlaceHolder 3"/>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24015C29-3AA9-4452-9804-8C80895B1FAA}" type="slidenum">
              <a:t>&lt;#&gt;</a:t>
            </a:fld>
          </a:p>
        </p:txBody>
      </p:sp>
      <p:sp>
        <p:nvSpPr>
          <p:cNvPr id="7" name="PlaceHolder 6"/>
          <p:cNvSpPr>
            <a:spLocks noGrp="1"/>
          </p:cNvSpPr>
          <p:nvPr>
            <p:ph type="dt" idx="4"/>
          </p:nvPr>
        </p:nvSpPr>
        <p:spPr/>
        <p:txBody>
          <a:bodyPr/>
          <a:p>
            <a:r>
              <a:rPr lang="uk-UA"/>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71"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2"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3"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4" name="PlaceHolder 5"/>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A5E4B40E-8F01-4372-9A4F-6C9C51B94DC5}" type="slidenum">
              <a:t>&lt;#&gt;</a:t>
            </a:fld>
          </a:p>
        </p:txBody>
      </p:sp>
      <p:sp>
        <p:nvSpPr>
          <p:cNvPr id="9" name="PlaceHolder 8"/>
          <p:cNvSpPr>
            <a:spLocks noGrp="1"/>
          </p:cNvSpPr>
          <p:nvPr>
            <p:ph type="dt" idx="4"/>
          </p:nvPr>
        </p:nvSpPr>
        <p:spPr/>
        <p:txBody>
          <a:bodyPr/>
          <a:p>
            <a:r>
              <a:rPr lang="uk-UA"/>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76" name="PlaceHolder 2"/>
          <p:cNvSpPr>
            <a:spLocks noGrp="1"/>
          </p:cNvSpPr>
          <p:nvPr>
            <p:ph/>
          </p:nvPr>
        </p:nvSpPr>
        <p:spPr>
          <a:xfrm>
            <a:off x="457200" y="160020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7" name="PlaceHolder 3"/>
          <p:cNvSpPr>
            <a:spLocks noGrp="1"/>
          </p:cNvSpPr>
          <p:nvPr>
            <p:ph/>
          </p:nvPr>
        </p:nvSpPr>
        <p:spPr>
          <a:xfrm>
            <a:off x="3239640" y="160020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8" name="PlaceHolder 4"/>
          <p:cNvSpPr>
            <a:spLocks noGrp="1"/>
          </p:cNvSpPr>
          <p:nvPr>
            <p:ph/>
          </p:nvPr>
        </p:nvSpPr>
        <p:spPr>
          <a:xfrm>
            <a:off x="6022080" y="160020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79" name="PlaceHolder 5"/>
          <p:cNvSpPr>
            <a:spLocks noGrp="1"/>
          </p:cNvSpPr>
          <p:nvPr>
            <p:ph/>
          </p:nvPr>
        </p:nvSpPr>
        <p:spPr>
          <a:xfrm>
            <a:off x="457200" y="396432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80" name="PlaceHolder 6"/>
          <p:cNvSpPr>
            <a:spLocks noGrp="1"/>
          </p:cNvSpPr>
          <p:nvPr>
            <p:ph/>
          </p:nvPr>
        </p:nvSpPr>
        <p:spPr>
          <a:xfrm>
            <a:off x="3239640" y="396432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81" name="PlaceHolder 7"/>
          <p:cNvSpPr>
            <a:spLocks noGrp="1"/>
          </p:cNvSpPr>
          <p:nvPr>
            <p:ph/>
          </p:nvPr>
        </p:nvSpPr>
        <p:spPr>
          <a:xfrm>
            <a:off x="6022080" y="3964320"/>
            <a:ext cx="26496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10273BFE-3C52-4F8C-837F-6E0C302D825F}" type="slidenum">
              <a:t>&lt;#&gt;</a:t>
            </a:fld>
          </a:p>
        </p:txBody>
      </p:sp>
      <p:sp>
        <p:nvSpPr>
          <p:cNvPr id="11" name="PlaceHolder 10"/>
          <p:cNvSpPr>
            <a:spLocks noGrp="1"/>
          </p:cNvSpPr>
          <p:nvPr>
            <p:ph type="dt" idx="4"/>
          </p:nvPr>
        </p:nvSpPr>
        <p:spPr/>
        <p:txBody>
          <a:bodyPr/>
          <a:p>
            <a:r>
              <a:rPr lang="uk-UA"/>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8" name="PlaceHolder 2"/>
          <p:cNvSpPr>
            <a:spLocks noGrp="1"/>
          </p:cNvSpPr>
          <p:nvPr>
            <p:ph/>
          </p:nvPr>
        </p:nvSpPr>
        <p:spPr>
          <a:xfrm>
            <a:off x="457200" y="1600200"/>
            <a:ext cx="822924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D15705D-40AB-4A47-840C-1112F866D2BA}" type="slidenum">
              <a:t>&lt;#&gt;</a:t>
            </a:fld>
          </a:p>
        </p:txBody>
      </p:sp>
      <p:sp>
        <p:nvSpPr>
          <p:cNvPr id="6" name="PlaceHolder 5"/>
          <p:cNvSpPr>
            <a:spLocks noGrp="1"/>
          </p:cNvSpPr>
          <p:nvPr>
            <p:ph type="dt" idx="1"/>
          </p:nvPr>
        </p:nvSpPr>
        <p:spPr/>
        <p:txBody>
          <a:bodyPr/>
          <a:p>
            <a:r>
              <a:rPr lang="uk-UA"/>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10"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11"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283BE1C-DE0C-4817-9A2E-D10B394FC732}" type="slidenum">
              <a:t>&lt;#&gt;</a:t>
            </a:fld>
          </a:p>
        </p:txBody>
      </p:sp>
      <p:sp>
        <p:nvSpPr>
          <p:cNvPr id="7" name="PlaceHolder 6"/>
          <p:cNvSpPr>
            <a:spLocks noGrp="1"/>
          </p:cNvSpPr>
          <p:nvPr>
            <p:ph type="dt" idx="1"/>
          </p:nvPr>
        </p:nvSpPr>
        <p:spPr/>
        <p:txBody>
          <a:bodyPr/>
          <a:p>
            <a:r>
              <a:rPr lang="uk-UA"/>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90448358-DC12-41A3-9B79-E9E4C4A6C28A}" type="slidenum">
              <a:t>&lt;#&gt;</a:t>
            </a:fld>
          </a:p>
        </p:txBody>
      </p:sp>
      <p:sp>
        <p:nvSpPr>
          <p:cNvPr id="5" name="PlaceHolder 4"/>
          <p:cNvSpPr>
            <a:spLocks noGrp="1"/>
          </p:cNvSpPr>
          <p:nvPr>
            <p:ph type="dt" idx="1"/>
          </p:nvPr>
        </p:nvSpPr>
        <p:spPr/>
        <p:txBody>
          <a:bodyPr/>
          <a:p>
            <a:r>
              <a:rPr lang="uk-UA"/>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0901C6A6-B293-4138-9471-D58CC921CB0A}" type="slidenum">
              <a:t>&lt;#&gt;</a:t>
            </a:fld>
          </a:p>
        </p:txBody>
      </p:sp>
      <p:sp>
        <p:nvSpPr>
          <p:cNvPr id="5" name="PlaceHolder 4"/>
          <p:cNvSpPr>
            <a:spLocks noGrp="1"/>
          </p:cNvSpPr>
          <p:nvPr>
            <p:ph type="dt" idx="1"/>
          </p:nvPr>
        </p:nvSpPr>
        <p:spPr/>
        <p:txBody>
          <a:bodyPr/>
          <a:p>
            <a:r>
              <a:rPr lang="uk-UA"/>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15"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16" name="PlaceHolder 3"/>
          <p:cNvSpPr>
            <a:spLocks noGrp="1"/>
          </p:cNvSpPr>
          <p:nvPr>
            <p:ph/>
          </p:nvPr>
        </p:nvSpPr>
        <p:spPr>
          <a:xfrm>
            <a:off x="4674240" y="1600200"/>
            <a:ext cx="401580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17" name="PlaceHolder 4"/>
          <p:cNvSpPr>
            <a:spLocks noGrp="1"/>
          </p:cNvSpPr>
          <p:nvPr>
            <p:ph/>
          </p:nvPr>
        </p:nvSpPr>
        <p:spPr>
          <a:xfrm>
            <a:off x="457200" y="396432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1E3ABFA-EB39-4796-8FE5-B4616F3ABAD7}" type="slidenum">
              <a:t>&lt;#&gt;</a:t>
            </a:fld>
          </a:p>
        </p:txBody>
      </p:sp>
      <p:sp>
        <p:nvSpPr>
          <p:cNvPr id="8" name="PlaceHolder 7"/>
          <p:cNvSpPr>
            <a:spLocks noGrp="1"/>
          </p:cNvSpPr>
          <p:nvPr>
            <p:ph type="dt" idx="1"/>
          </p:nvPr>
        </p:nvSpPr>
        <p:spPr/>
        <p:txBody>
          <a:bodyPr/>
          <a:p>
            <a:r>
              <a:rPr lang="uk-UA"/>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19" name="PlaceHolder 2"/>
          <p:cNvSpPr>
            <a:spLocks noGrp="1"/>
          </p:cNvSpPr>
          <p:nvPr>
            <p:ph/>
          </p:nvPr>
        </p:nvSpPr>
        <p:spPr>
          <a:xfrm>
            <a:off x="457200" y="1600200"/>
            <a:ext cx="4015800" cy="4525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0"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1" name="PlaceHolder 4"/>
          <p:cNvSpPr>
            <a:spLocks noGrp="1"/>
          </p:cNvSpPr>
          <p:nvPr>
            <p:ph/>
          </p:nvPr>
        </p:nvSpPr>
        <p:spPr>
          <a:xfrm>
            <a:off x="4674240" y="396432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21AD342-CF25-4BBC-9273-D31BF654BA5E}" type="slidenum">
              <a:t>&lt;#&gt;</a:t>
            </a:fld>
          </a:p>
        </p:txBody>
      </p:sp>
      <p:sp>
        <p:nvSpPr>
          <p:cNvPr id="8" name="PlaceHolder 7"/>
          <p:cNvSpPr>
            <a:spLocks noGrp="1"/>
          </p:cNvSpPr>
          <p:nvPr>
            <p:ph type="dt" idx="1"/>
          </p:nvPr>
        </p:nvSpPr>
        <p:spPr/>
        <p:txBody>
          <a:bodyPr/>
          <a:p>
            <a:r>
              <a:rPr lang="uk-UA"/>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a:noFill/>
          <a:ln w="0">
            <a:noFill/>
          </a:ln>
        </p:spPr>
        <p:txBody>
          <a:bodyPr lIns="0" rIns="0" tIns="0" bIns="0" anchor="ctr">
            <a:noAutofit/>
          </a:bodyPr>
          <a:p>
            <a:pPr indent="0">
              <a:buNone/>
            </a:pPr>
            <a:endParaRPr b="0" lang="ru-RU" sz="1800" spc="-1" strike="noStrike">
              <a:solidFill>
                <a:srgbClr val="000000"/>
              </a:solidFill>
              <a:latin typeface="Calibri"/>
            </a:endParaRPr>
          </a:p>
        </p:txBody>
      </p:sp>
      <p:sp>
        <p:nvSpPr>
          <p:cNvPr id="23" name="PlaceHolder 2"/>
          <p:cNvSpPr>
            <a:spLocks noGrp="1"/>
          </p:cNvSpPr>
          <p:nvPr>
            <p:ph/>
          </p:nvPr>
        </p:nvSpPr>
        <p:spPr>
          <a:xfrm>
            <a:off x="45720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4" name="PlaceHolder 3"/>
          <p:cNvSpPr>
            <a:spLocks noGrp="1"/>
          </p:cNvSpPr>
          <p:nvPr>
            <p:ph/>
          </p:nvPr>
        </p:nvSpPr>
        <p:spPr>
          <a:xfrm>
            <a:off x="4674240" y="1600200"/>
            <a:ext cx="401580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25" name="PlaceHolder 4"/>
          <p:cNvSpPr>
            <a:spLocks noGrp="1"/>
          </p:cNvSpPr>
          <p:nvPr>
            <p:ph/>
          </p:nvPr>
        </p:nvSpPr>
        <p:spPr>
          <a:xfrm>
            <a:off x="457200" y="3964320"/>
            <a:ext cx="8229240" cy="215856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8815C7D-6DA8-4D0B-8615-6A74773C2319}" type="slidenum">
              <a:t>&lt;#&gt;</a:t>
            </a:fld>
          </a:p>
        </p:txBody>
      </p:sp>
      <p:sp>
        <p:nvSpPr>
          <p:cNvPr id="8" name="PlaceHolder 7"/>
          <p:cNvSpPr>
            <a:spLocks noGrp="1"/>
          </p:cNvSpPr>
          <p:nvPr>
            <p:ph type="dt" idx="1"/>
          </p:nvPr>
        </p:nvSpPr>
        <p:spPr/>
        <p:txBody>
          <a:bodyPr/>
          <a:p>
            <a:r>
              <a:rPr lang="uk-U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a:noFill/>
          <a:ln w="0">
            <a:noFill/>
          </a:ln>
        </p:spPr>
        <p:txBody>
          <a:bodyPr anchor="ctr">
            <a:noAutofit/>
          </a:bodyPr>
          <a:p>
            <a:pPr indent="0" algn="ctr">
              <a:lnSpc>
                <a:spcPct val="100000"/>
              </a:lnSpc>
              <a:buNone/>
            </a:pPr>
            <a:r>
              <a:rPr b="0" lang="ru-RU" sz="4400" spc="-1" strike="noStrike">
                <a:solidFill>
                  <a:srgbClr val="000000"/>
                </a:solidFill>
                <a:latin typeface="Calibri"/>
              </a:rPr>
              <a:t>Образец заголовка</a:t>
            </a:r>
            <a:endParaRPr b="0" lang="ru-RU" sz="4400" spc="-1" strike="noStrike">
              <a:solidFill>
                <a:srgbClr val="000000"/>
              </a:solidFill>
              <a:latin typeface="Calibri"/>
            </a:endParaRPr>
          </a:p>
        </p:txBody>
      </p:sp>
      <p:sp>
        <p:nvSpPr>
          <p:cNvPr id="1" name="PlaceHolder 2"/>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b="0" lang="ru-RU" sz="1200" spc="-1" strike="noStrike">
                <a:solidFill>
                  <a:srgbClr val="8b8b8b"/>
                </a:solidFill>
                <a:latin typeface="Calibri"/>
              </a:defRPr>
            </a:lvl1pPr>
          </a:lstStyle>
          <a:p>
            <a:pPr indent="0">
              <a:lnSpc>
                <a:spcPct val="100000"/>
              </a:lnSpc>
              <a:buNone/>
            </a:pPr>
            <a:r>
              <a:rPr b="0" lang="ru-RU" sz="1200" spc="-1" strike="noStrike">
                <a:solidFill>
                  <a:srgbClr val="8b8b8b"/>
                </a:solidFill>
                <a:latin typeface="Calibri"/>
              </a:rPr>
              <a:t>&lt;дата/час&gt;</a:t>
            </a:r>
            <a:endParaRPr b="0" lang="uk-UA" sz="1200" spc="-1" strike="noStrike">
              <a:solidFill>
                <a:srgbClr val="000000"/>
              </a:solidFill>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b="0" lang="uk-UA" sz="1400" spc="-1" strike="noStrike">
                <a:solidFill>
                  <a:srgbClr val="000000"/>
                </a:solidFill>
                <a:latin typeface="Times New Roman"/>
              </a:defRPr>
            </a:lvl1pPr>
          </a:lstStyle>
          <a:p>
            <a:pPr indent="0" algn="ctr">
              <a:buNone/>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b="0" lang="ru-RU" sz="1200" spc="-1" strike="noStrike">
                <a:solidFill>
                  <a:srgbClr val="8b8b8b"/>
                </a:solidFill>
                <a:latin typeface="Calibri"/>
              </a:defRPr>
            </a:lvl1pPr>
          </a:lstStyle>
          <a:p>
            <a:pPr indent="0" algn="r">
              <a:lnSpc>
                <a:spcPct val="100000"/>
              </a:lnSpc>
              <a:buNone/>
            </a:pPr>
            <a:fld id="{6FCEEDE0-60D0-42A7-9244-D120B876FDAA}"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Calibri"/>
              </a:rPr>
              <a:t>Для редагування структури клацніть мишею</a:t>
            </a:r>
            <a:endParaRPr b="0" lang="ru-RU"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ru-RU" sz="2400" spc="-1" strike="noStrike">
                <a:solidFill>
                  <a:srgbClr val="000000"/>
                </a:solidFill>
                <a:latin typeface="Calibri"/>
              </a:rPr>
              <a:t>Другий рівень структури</a:t>
            </a:r>
            <a:endParaRPr b="0" lang="ru-RU"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ru-RU" sz="2000" spc="-1" strike="noStrike">
                <a:solidFill>
                  <a:srgbClr val="000000"/>
                </a:solidFill>
                <a:latin typeface="Calibri"/>
              </a:rPr>
              <a:t>Третій рівень структури</a:t>
            </a:r>
            <a:endParaRPr b="0" lang="ru-RU"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Calibri"/>
              </a:rPr>
              <a:t>Четвертий рівень структури</a:t>
            </a:r>
            <a:endParaRPr b="0" lang="ru-RU"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Calibri"/>
              </a:rPr>
              <a:t>П'ятий рівень структури</a:t>
            </a:r>
            <a:endParaRPr b="0" lang="ru-RU"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Calibri"/>
              </a:rPr>
              <a:t>Шостий рівень структури</a:t>
            </a:r>
            <a:endParaRPr b="0" lang="ru-RU"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Calibri"/>
              </a:rPr>
              <a:t>Сьомий рівень структури</a:t>
            </a:r>
            <a:endParaRPr b="0" lang="ru-RU"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anchor="ctr">
            <a:noAutofit/>
          </a:bodyPr>
          <a:p>
            <a:pPr indent="0" algn="ctr">
              <a:lnSpc>
                <a:spcPct val="100000"/>
              </a:lnSpc>
              <a:buNone/>
            </a:pPr>
            <a:r>
              <a:rPr b="0" lang="ru-RU" sz="4400" spc="-1" strike="noStrike">
                <a:solidFill>
                  <a:srgbClr val="000000"/>
                </a:solidFill>
                <a:latin typeface="Calibri"/>
              </a:rPr>
              <a:t>Образец заголовка</a:t>
            </a:r>
            <a:endParaRPr b="0" lang="ru-RU"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ru-RU" sz="3200" spc="-1" strike="noStrike">
                <a:solidFill>
                  <a:srgbClr val="000000"/>
                </a:solidFill>
                <a:latin typeface="Calibri"/>
              </a:rPr>
              <a:t>Образец текста</a:t>
            </a:r>
            <a:endParaRPr b="0" lang="ru-RU" sz="3200" spc="-1" strike="noStrike">
              <a:solidFill>
                <a:srgbClr val="000000"/>
              </a:solidFill>
              <a:latin typeface="Calibri"/>
            </a:endParaRPr>
          </a:p>
          <a:p>
            <a:pPr lvl="1" marL="743040" indent="-285840">
              <a:lnSpc>
                <a:spcPct val="100000"/>
              </a:lnSpc>
              <a:spcBef>
                <a:spcPts val="561"/>
              </a:spcBef>
              <a:buClr>
                <a:srgbClr val="000000"/>
              </a:buClr>
              <a:buFont typeface="Arial"/>
              <a:buChar char="–"/>
            </a:pPr>
            <a:r>
              <a:rPr b="0" lang="ru-RU" sz="2800" spc="-1" strike="noStrike">
                <a:solidFill>
                  <a:srgbClr val="000000"/>
                </a:solidFill>
                <a:latin typeface="Calibri"/>
              </a:rPr>
              <a:t>Второй уровень</a:t>
            </a:r>
            <a:endParaRPr b="0" lang="ru-RU" sz="2800" spc="-1" strike="noStrike">
              <a:solidFill>
                <a:srgbClr val="000000"/>
              </a:solidFill>
              <a:latin typeface="Calibri"/>
            </a:endParaRPr>
          </a:p>
          <a:p>
            <a:pPr lvl="2" marL="1143000" indent="-228600">
              <a:lnSpc>
                <a:spcPct val="100000"/>
              </a:lnSpc>
              <a:spcBef>
                <a:spcPts val="479"/>
              </a:spcBef>
              <a:buClr>
                <a:srgbClr val="000000"/>
              </a:buClr>
              <a:buFont typeface="Arial"/>
              <a:buChar char="•"/>
            </a:pPr>
            <a:r>
              <a:rPr b="0" lang="ru-RU" sz="2400" spc="-1" strike="noStrike">
                <a:solidFill>
                  <a:srgbClr val="000000"/>
                </a:solidFill>
                <a:latin typeface="Calibri"/>
              </a:rPr>
              <a:t>Третий уровень</a:t>
            </a:r>
            <a:endParaRPr b="0" lang="ru-RU" sz="2400" spc="-1" strike="noStrike">
              <a:solidFill>
                <a:srgbClr val="000000"/>
              </a:solidFill>
              <a:latin typeface="Calibri"/>
            </a:endParaRPr>
          </a:p>
          <a:p>
            <a:pPr lvl="3" marL="1600200" indent="-228600">
              <a:lnSpc>
                <a:spcPct val="100000"/>
              </a:lnSpc>
              <a:spcBef>
                <a:spcPts val="400"/>
              </a:spcBef>
              <a:buClr>
                <a:srgbClr val="000000"/>
              </a:buClr>
              <a:buFont typeface="Arial"/>
              <a:buChar char="–"/>
            </a:pPr>
            <a:r>
              <a:rPr b="0" lang="ru-RU" sz="2000" spc="-1" strike="noStrike">
                <a:solidFill>
                  <a:srgbClr val="000000"/>
                </a:solidFill>
                <a:latin typeface="Calibri"/>
              </a:rPr>
              <a:t>Четвертый уровень</a:t>
            </a:r>
            <a:endParaRPr b="0" lang="ru-RU" sz="2000" spc="-1" strike="noStrike">
              <a:solidFill>
                <a:srgbClr val="000000"/>
              </a:solidFill>
              <a:latin typeface="Calibri"/>
            </a:endParaRPr>
          </a:p>
          <a:p>
            <a:pPr lvl="4" marL="2057400" indent="-228600">
              <a:lnSpc>
                <a:spcPct val="100000"/>
              </a:lnSpc>
              <a:spcBef>
                <a:spcPts val="400"/>
              </a:spcBef>
              <a:buClr>
                <a:srgbClr val="000000"/>
              </a:buClr>
              <a:buFont typeface="Arial"/>
              <a:buChar char="»"/>
            </a:pPr>
            <a:r>
              <a:rPr b="0" lang="ru-RU" sz="2000" spc="-1" strike="noStrike">
                <a:solidFill>
                  <a:srgbClr val="000000"/>
                </a:solidFill>
                <a:latin typeface="Calibri"/>
              </a:rPr>
              <a:t>Пятый уровень</a:t>
            </a:r>
            <a:endParaRPr b="0" lang="ru-RU" sz="2000" spc="-1" strike="noStrike">
              <a:solidFill>
                <a:srgbClr val="000000"/>
              </a:solidFill>
              <a:latin typeface="Calibri"/>
            </a:endParaRP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indent="0">
              <a:lnSpc>
                <a:spcPct val="100000"/>
              </a:lnSpc>
              <a:buNone/>
              <a:defRPr b="0" lang="ru-RU" sz="1200" spc="-1" strike="noStrike">
                <a:solidFill>
                  <a:srgbClr val="8b8b8b"/>
                </a:solidFill>
                <a:latin typeface="Calibri"/>
              </a:defRPr>
            </a:lvl1pPr>
          </a:lstStyle>
          <a:p>
            <a:pPr indent="0">
              <a:lnSpc>
                <a:spcPct val="100000"/>
              </a:lnSpc>
              <a:buNone/>
            </a:pPr>
            <a:r>
              <a:rPr b="0" lang="ru-RU" sz="1200" spc="-1" strike="noStrike">
                <a:solidFill>
                  <a:srgbClr val="8b8b8b"/>
                </a:solidFill>
                <a:latin typeface="Calibri"/>
              </a:rPr>
              <a:t>&lt;дата/час&gt;</a:t>
            </a:r>
            <a:endParaRPr b="0" lang="uk-UA" sz="1200" spc="-1" strike="noStrike">
              <a:solidFill>
                <a:srgbClr val="000000"/>
              </a:solidFill>
              <a:latin typeface="Times New Roman"/>
            </a:endParaRP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indent="0" algn="ctr">
              <a:buNone/>
              <a:defRPr b="0" lang="uk-UA" sz="1400" spc="-1" strike="noStrike">
                <a:solidFill>
                  <a:srgbClr val="000000"/>
                </a:solidFill>
                <a:latin typeface="Times New Roman"/>
              </a:defRPr>
            </a:lvl1pPr>
          </a:lstStyle>
          <a:p>
            <a:pPr indent="0" algn="ctr">
              <a:buNone/>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indent="0" algn="r">
              <a:lnSpc>
                <a:spcPct val="100000"/>
              </a:lnSpc>
              <a:buNone/>
              <a:defRPr b="0" lang="ru-RU" sz="1200" spc="-1" strike="noStrike">
                <a:solidFill>
                  <a:srgbClr val="8b8b8b"/>
                </a:solidFill>
                <a:latin typeface="Calibri"/>
              </a:defRPr>
            </a:lvl1pPr>
          </a:lstStyle>
          <a:p>
            <a:pPr indent="0" algn="r">
              <a:lnSpc>
                <a:spcPct val="100000"/>
              </a:lnSpc>
              <a:buNone/>
            </a:pPr>
            <a:fld id="{7A8E06E5-3033-423E-BCB2-11F9D05850F0}" type="slidenum">
              <a:rPr b="0" lang="ru-RU" sz="1200" spc="-1" strike="noStrike">
                <a:solidFill>
                  <a:srgbClr val="8b8b8b"/>
                </a:solidFill>
                <a:latin typeface="Calibri"/>
              </a:rPr>
              <a:t>&lt;номер&gt;</a:t>
            </a:fld>
            <a:endParaRPr b="0" lang="uk-UA"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Box 3"/>
          <p:cNvSpPr/>
          <p:nvPr/>
        </p:nvSpPr>
        <p:spPr>
          <a:xfrm>
            <a:off x="539640" y="692640"/>
            <a:ext cx="7992360" cy="2405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uk-UA" sz="6600" spc="-1" strike="noStrike">
                <a:solidFill>
                  <a:srgbClr val="ff0000"/>
                </a:solidFill>
                <a:latin typeface="Times New Roman"/>
              </a:rPr>
              <a:t>Тварини рекордсмени світу</a:t>
            </a:r>
            <a:endParaRPr b="0" lang="uk-UA" sz="6600" spc="-1" strike="noStrike">
              <a:solidFill>
                <a:srgbClr val="000000"/>
              </a:solidFill>
              <a:latin typeface="Arial"/>
            </a:endParaRPr>
          </a:p>
          <a:p>
            <a:pPr algn="ctr">
              <a:lnSpc>
                <a:spcPct val="100000"/>
              </a:lnSpc>
            </a:pPr>
            <a:r>
              <a:rPr b="1" lang="uk-UA" sz="2000" spc="-1" strike="noStrike">
                <a:solidFill>
                  <a:srgbClr val="ff0000"/>
                </a:solidFill>
                <a:latin typeface="Times New Roman"/>
              </a:rPr>
              <a:t>(міні-проект)</a:t>
            </a:r>
            <a:endParaRPr b="0" lang="uk-UA" sz="2000" spc="-1" strike="noStrike">
              <a:solidFill>
                <a:srgbClr val="000000"/>
              </a:solidFill>
              <a:latin typeface="Arial"/>
            </a:endParaRPr>
          </a:p>
        </p:txBody>
      </p:sp>
      <p:pic>
        <p:nvPicPr>
          <p:cNvPr id="83" name="Picture 2" descr=""/>
          <p:cNvPicPr/>
          <p:nvPr/>
        </p:nvPicPr>
        <p:blipFill>
          <a:blip r:embed="rId1"/>
          <a:stretch/>
        </p:blipFill>
        <p:spPr>
          <a:xfrm>
            <a:off x="2642040" y="3501000"/>
            <a:ext cx="4034880" cy="26848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Box 3"/>
          <p:cNvSpPr/>
          <p:nvPr/>
        </p:nvSpPr>
        <p:spPr>
          <a:xfrm>
            <a:off x="251640" y="332640"/>
            <a:ext cx="4464000" cy="6673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2400" spc="-1" strike="noStrike">
                <a:solidFill>
                  <a:srgbClr val="ff0000"/>
                </a:solidFill>
                <a:latin typeface="Times New Roman"/>
              </a:rPr>
              <a:t>Найбільший наземний хижак</a:t>
            </a:r>
            <a:endParaRPr b="0" lang="uk-UA" sz="2400" spc="-1" strike="noStrike">
              <a:solidFill>
                <a:srgbClr val="000000"/>
              </a:solidFill>
              <a:latin typeface="Arial"/>
            </a:endParaRPr>
          </a:p>
          <a:p>
            <a:pPr algn="ctr">
              <a:lnSpc>
                <a:spcPct val="100000"/>
              </a:lnSpc>
            </a:pPr>
            <a:r>
              <a:rPr b="0" lang="ru-RU" sz="2400" spc="-1" strike="noStrike">
                <a:solidFill>
                  <a:srgbClr val="000000"/>
                </a:solidFill>
                <a:latin typeface="Times New Roman"/>
              </a:rPr>
              <a:t>Найбільший наземний хижак -</a:t>
            </a:r>
            <a:r>
              <a:rPr b="1" lang="ru-RU" sz="2400" spc="-1" strike="noStrike">
                <a:solidFill>
                  <a:srgbClr val="002060"/>
                </a:solidFill>
                <a:latin typeface="Times New Roman"/>
              </a:rPr>
              <a:t> білий ведмідь,</a:t>
            </a:r>
            <a:r>
              <a:rPr b="0" lang="ru-RU" sz="2400" spc="-1" strike="noStrike">
                <a:solidFill>
                  <a:srgbClr val="000000"/>
                </a:solidFill>
                <a:latin typeface="Times New Roman"/>
              </a:rPr>
              <a:t> який може досягати довжини 3,5 метра і маси 1 тонна (що втричі більше маси найбільшого лева або тигра). Цей звір добре адаптований до умов свого існування: його щільне хутро та товстий шар жиру добре ізолюють організм тварини від холоду, білий колір чудово маскує при полюванні. Завдяки такій адаптації білий ведмідь здатний полювати на суходолі, на морській кризі, а також у воді.</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102" name="Picture 2" descr=""/>
          <p:cNvPicPr/>
          <p:nvPr/>
        </p:nvPicPr>
        <p:blipFill>
          <a:blip r:embed="rId1"/>
          <a:stretch/>
        </p:blipFill>
        <p:spPr>
          <a:xfrm>
            <a:off x="4716000" y="1124640"/>
            <a:ext cx="4266720" cy="2304000"/>
          </a:xfrm>
          <a:prstGeom prst="rect">
            <a:avLst/>
          </a:prstGeom>
          <a:ln w="0">
            <a:noFill/>
          </a:ln>
        </p:spPr>
      </p:pic>
      <p:sp>
        <p:nvSpPr>
          <p:cNvPr id="103" name="TextBox 4"/>
          <p:cNvSpPr/>
          <p:nvPr/>
        </p:nvSpPr>
        <p:spPr>
          <a:xfrm>
            <a:off x="5094720" y="3702960"/>
            <a:ext cx="3888000" cy="2833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2000" spc="-1" strike="noStrike">
                <a:solidFill>
                  <a:srgbClr val="000000"/>
                </a:solidFill>
                <a:latin typeface="Times New Roman"/>
              </a:rPr>
              <a:t>Найбільший білий ведмідь був застрелений в протоці Коцебу (Аляска) в 1960 році. Його вага була 1 002 кілограми, і ставши на задні лапи, він мав зріст 3.38 метра — це був найбільший хижий звір, вбитий за всю сучасну документовану історію полювання.</a:t>
            </a:r>
            <a:endParaRPr b="0" lang="uk-UA"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Box 3"/>
          <p:cNvSpPr/>
          <p:nvPr/>
        </p:nvSpPr>
        <p:spPr>
          <a:xfrm>
            <a:off x="107640" y="404640"/>
            <a:ext cx="5112360" cy="4387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0000"/>
                </a:solidFill>
                <a:latin typeface="Times New Roman"/>
              </a:rPr>
              <a:t>Найбільша рептилія</a:t>
            </a:r>
            <a:endParaRPr b="0" lang="uk-UA" sz="2400" spc="-1" strike="noStrike">
              <a:solidFill>
                <a:srgbClr val="000000"/>
              </a:solidFill>
              <a:latin typeface="Arial"/>
            </a:endParaRPr>
          </a:p>
          <a:p>
            <a:pPr algn="ctr">
              <a:lnSpc>
                <a:spcPct val="100000"/>
              </a:lnSpc>
            </a:pPr>
            <a:r>
              <a:rPr b="0" lang="ru-RU" sz="2400" spc="-1" strike="noStrike">
                <a:solidFill>
                  <a:srgbClr val="000000"/>
                </a:solidFill>
                <a:latin typeface="Times New Roman"/>
              </a:rPr>
              <a:t>Найбільша рептилія - </a:t>
            </a:r>
            <a:r>
              <a:rPr b="1" lang="ru-RU" sz="2400" spc="-1" strike="noStrike">
                <a:solidFill>
                  <a:srgbClr val="002060"/>
                </a:solidFill>
                <a:latin typeface="Times New Roman"/>
              </a:rPr>
              <a:t>гребінчастий крокодил</a:t>
            </a:r>
            <a:r>
              <a:rPr b="0" lang="ru-RU" sz="2400" spc="-1" strike="noStrike">
                <a:solidFill>
                  <a:srgbClr val="000000"/>
                </a:solidFill>
                <a:latin typeface="Times New Roman"/>
              </a:rPr>
              <a:t>. Самці можуть досягати довжини 6—7 м (хоча звичайно не більші 5 м); самиці — 2,5—3 м. Дорослі самці важать до 1000 кг; зазвичай 400—500 кг. Назву «гребінчастий» цей крокодил отримав за пару гребенів, що йдуть від очей майже до передньої третини морди.</a:t>
            </a:r>
            <a:endParaRPr b="0" lang="uk-UA" sz="2400" spc="-1" strike="noStrike">
              <a:solidFill>
                <a:srgbClr val="000000"/>
              </a:solidFill>
              <a:latin typeface="Arial"/>
            </a:endParaRPr>
          </a:p>
          <a:p>
            <a:pPr>
              <a:lnSpc>
                <a:spcPct val="100000"/>
              </a:lnSpc>
            </a:pPr>
            <a:endParaRPr b="0" lang="uk-UA" sz="1800" spc="-1" strike="noStrike">
              <a:solidFill>
                <a:srgbClr val="000000"/>
              </a:solidFill>
              <a:latin typeface="Arial"/>
            </a:endParaRPr>
          </a:p>
        </p:txBody>
      </p:sp>
      <p:pic>
        <p:nvPicPr>
          <p:cNvPr id="105" name="Picture 2" descr=""/>
          <p:cNvPicPr/>
          <p:nvPr/>
        </p:nvPicPr>
        <p:blipFill>
          <a:blip r:embed="rId1"/>
          <a:stretch/>
        </p:blipFill>
        <p:spPr>
          <a:xfrm>
            <a:off x="5220000" y="1989000"/>
            <a:ext cx="3809520" cy="20570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Box 3"/>
          <p:cNvSpPr/>
          <p:nvPr/>
        </p:nvSpPr>
        <p:spPr>
          <a:xfrm>
            <a:off x="198720" y="421560"/>
            <a:ext cx="4248000" cy="6157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000" spc="-1" strike="noStrike">
                <a:solidFill>
                  <a:srgbClr val="ff0000"/>
                </a:solidFill>
                <a:latin typeface="Times New Roman"/>
              </a:rPr>
              <a:t>Найменша тваринка</a:t>
            </a:r>
            <a:endParaRPr b="0" lang="uk-UA" sz="2000" spc="-1" strike="noStrike">
              <a:solidFill>
                <a:srgbClr val="000000"/>
              </a:solidFill>
              <a:latin typeface="Arial"/>
            </a:endParaRPr>
          </a:p>
          <a:p>
            <a:pPr algn="ctr">
              <a:lnSpc>
                <a:spcPct val="100000"/>
              </a:lnSpc>
            </a:pPr>
            <a:r>
              <a:rPr b="0" lang="ru-RU" sz="2000" spc="-1" strike="noStrike">
                <a:solidFill>
                  <a:srgbClr val="000000"/>
                </a:solidFill>
                <a:latin typeface="Times New Roman"/>
              </a:rPr>
              <a:t>Найменша тваринка -</a:t>
            </a:r>
            <a:r>
              <a:rPr b="1" lang="ru-RU" sz="2000" spc="-1" strike="noStrike">
                <a:solidFill>
                  <a:srgbClr val="002060"/>
                </a:solidFill>
                <a:latin typeface="Times New Roman"/>
              </a:rPr>
              <a:t> землерийка</a:t>
            </a:r>
            <a:r>
              <a:rPr b="0" lang="ru-RU" sz="2000" spc="-1" strike="noStrike">
                <a:solidFill>
                  <a:srgbClr val="000000"/>
                </a:solidFill>
                <a:latin typeface="Times New Roman"/>
              </a:rPr>
              <a:t>. Її малятко важить не більше 2 г. Існує чотири види землерийок: домова, італійська, водяна та лісова. Найчисленніша — лісова землерийка. Її довжина всього 11 см, 5 см з яких хвіст. Поширена лісова землерийка на заході Європи. Віддає перевагу нічному способу життя і славиться своєю ненаситністю.</a:t>
            </a:r>
            <a:endParaRPr b="0" lang="uk-UA" sz="2000" spc="-1" strike="noStrike">
              <a:solidFill>
                <a:srgbClr val="000000"/>
              </a:solidFill>
              <a:latin typeface="Arial"/>
            </a:endParaRPr>
          </a:p>
          <a:p>
            <a:pPr algn="ctr">
              <a:lnSpc>
                <a:spcPct val="100000"/>
              </a:lnSpc>
            </a:pPr>
            <a:r>
              <a:rPr b="0" lang="ru-RU" sz="2000" spc="-1" strike="noStrike">
                <a:solidFill>
                  <a:srgbClr val="000000"/>
                </a:solidFill>
                <a:latin typeface="Times New Roman"/>
              </a:rPr>
              <a:t>У голодний період вона здатна навіть з’їсти свій послід. Землерийка рухлива та спритна, вона швидко бігає, а в разі необхідності і плаває. Характерна особливість тварини — гидкий запах. Тільки деякі хижі птахів, лелеки та змії не гербують ними.</a:t>
            </a:r>
            <a:endParaRPr b="0" lang="uk-UA" sz="2000" spc="-1" strike="noStrike">
              <a:solidFill>
                <a:srgbClr val="000000"/>
              </a:solidFill>
              <a:latin typeface="Arial"/>
            </a:endParaRPr>
          </a:p>
          <a:p>
            <a:pPr>
              <a:lnSpc>
                <a:spcPct val="100000"/>
              </a:lnSpc>
            </a:pPr>
            <a:endParaRPr b="0" lang="uk-UA" sz="1800" spc="-1" strike="noStrike">
              <a:solidFill>
                <a:srgbClr val="000000"/>
              </a:solidFill>
              <a:latin typeface="Arial"/>
            </a:endParaRPr>
          </a:p>
        </p:txBody>
      </p:sp>
      <p:pic>
        <p:nvPicPr>
          <p:cNvPr id="107" name="Picture 2" descr=""/>
          <p:cNvPicPr/>
          <p:nvPr/>
        </p:nvPicPr>
        <p:blipFill>
          <a:blip r:embed="rId1"/>
          <a:stretch/>
        </p:blipFill>
        <p:spPr>
          <a:xfrm>
            <a:off x="4860000" y="1989000"/>
            <a:ext cx="3809520" cy="22856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Box 3"/>
          <p:cNvSpPr/>
          <p:nvPr/>
        </p:nvSpPr>
        <p:spPr>
          <a:xfrm>
            <a:off x="251640" y="404640"/>
            <a:ext cx="4608000" cy="502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800" spc="-1" strike="noStrike">
                <a:solidFill>
                  <a:srgbClr val="ff0000"/>
                </a:solidFill>
                <a:latin typeface="Times New Roman"/>
              </a:rPr>
              <a:t>Найбільший птах</a:t>
            </a:r>
            <a:endParaRPr b="0" lang="uk-UA" sz="1800" spc="-1" strike="noStrike">
              <a:solidFill>
                <a:srgbClr val="000000"/>
              </a:solidFill>
              <a:latin typeface="Arial"/>
            </a:endParaRPr>
          </a:p>
          <a:p>
            <a:pPr algn="ctr">
              <a:lnSpc>
                <a:spcPct val="100000"/>
              </a:lnSpc>
            </a:pPr>
            <a:r>
              <a:rPr b="0" lang="ru-RU" sz="1800" spc="-1" strike="noStrike">
                <a:solidFill>
                  <a:srgbClr val="000000"/>
                </a:solidFill>
                <a:latin typeface="Times New Roman"/>
              </a:rPr>
              <a:t>Найбільший птах -</a:t>
            </a:r>
            <a:r>
              <a:rPr b="1" lang="ru-RU" sz="1800" spc="-1" strike="noStrike">
                <a:solidFill>
                  <a:srgbClr val="002060"/>
                </a:solidFill>
                <a:latin typeface="Times New Roman"/>
              </a:rPr>
              <a:t> страус</a:t>
            </a:r>
            <a:r>
              <a:rPr b="0" lang="ru-RU" sz="1800" spc="-1" strike="noStrike">
                <a:solidFill>
                  <a:srgbClr val="000000"/>
                </a:solidFill>
                <a:latin typeface="Times New Roman"/>
              </a:rPr>
              <a:t>: заввишки 2 м 70см, маса тіла 90 кг. Страус має щільну статуру, довгу шию і невелику сплощену голову. Дзьоб прямий, плаский, з роговим "кігтем" над дзьобом, досить м'який. Очі великі, з густими віями.</a:t>
            </a:r>
            <a:endParaRPr b="0" lang="uk-UA" sz="1800" spc="-1" strike="noStrike">
              <a:solidFill>
                <a:srgbClr val="000000"/>
              </a:solidFill>
              <a:latin typeface="Arial"/>
            </a:endParaRPr>
          </a:p>
          <a:p>
            <a:pPr algn="ctr">
              <a:lnSpc>
                <a:spcPct val="100000"/>
              </a:lnSpc>
            </a:pPr>
            <a:r>
              <a:rPr b="1" lang="ru-RU" sz="1800" spc="-1" strike="noStrike">
                <a:solidFill>
                  <a:srgbClr val="000000"/>
                </a:solidFill>
                <a:latin typeface="Times New Roman"/>
              </a:rPr>
              <a:t>Страуси</a:t>
            </a:r>
            <a:r>
              <a:rPr b="0" lang="ru-RU" sz="1800" spc="-1" strike="noStrike">
                <a:solidFill>
                  <a:srgbClr val="000000"/>
                </a:solidFill>
                <a:latin typeface="Times New Roman"/>
              </a:rPr>
              <a:t> - нелітаючі птахи. Для них характерна повна відсутність кіля і слаборозвинена грудна мускулатура; скелет непневматичний, за винятком стегнових кісток. Крила у страусів недорозвинені; два пальці на них закінчуються кігтями, або шпорами. Задні кінцівки довгі і сильні, всього з двома пальцями. Один з пальців закінчується подібністю рогового копита - на нього птах спирається при бігу.</a:t>
            </a:r>
            <a:endParaRPr b="0" lang="uk-UA" sz="1800" spc="-1" strike="noStrike">
              <a:solidFill>
                <a:srgbClr val="000000"/>
              </a:solidFill>
              <a:latin typeface="Arial"/>
            </a:endParaRPr>
          </a:p>
          <a:p>
            <a:pPr>
              <a:lnSpc>
                <a:spcPct val="100000"/>
              </a:lnSpc>
            </a:pPr>
            <a:endParaRPr b="0" lang="uk-UA" sz="1800" spc="-1" strike="noStrike">
              <a:solidFill>
                <a:srgbClr val="000000"/>
              </a:solidFill>
              <a:latin typeface="Arial"/>
            </a:endParaRPr>
          </a:p>
        </p:txBody>
      </p:sp>
      <p:pic>
        <p:nvPicPr>
          <p:cNvPr id="109" name="Picture 2" descr=""/>
          <p:cNvPicPr/>
          <p:nvPr/>
        </p:nvPicPr>
        <p:blipFill>
          <a:blip r:embed="rId1"/>
          <a:stretch/>
        </p:blipFill>
        <p:spPr>
          <a:xfrm>
            <a:off x="5004000" y="1700640"/>
            <a:ext cx="3809520" cy="22856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Box 3"/>
          <p:cNvSpPr/>
          <p:nvPr/>
        </p:nvSpPr>
        <p:spPr>
          <a:xfrm>
            <a:off x="611640" y="476640"/>
            <a:ext cx="3960000" cy="5474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600" spc="-1" strike="noStrike">
                <a:solidFill>
                  <a:srgbClr val="ff0000"/>
                </a:solidFill>
                <a:latin typeface="Times New Roman"/>
              </a:rPr>
              <a:t>Найвища тварина</a:t>
            </a:r>
            <a:endParaRPr b="0" lang="uk-UA" sz="1600" spc="-1" strike="noStrike">
              <a:solidFill>
                <a:srgbClr val="000000"/>
              </a:solidFill>
              <a:latin typeface="Arial"/>
            </a:endParaRPr>
          </a:p>
          <a:p>
            <a:pPr algn="ctr">
              <a:lnSpc>
                <a:spcPct val="100000"/>
              </a:lnSpc>
            </a:pPr>
            <a:r>
              <a:rPr b="0" lang="ru-RU" sz="1600" spc="-1" strike="noStrike">
                <a:solidFill>
                  <a:srgbClr val="000000"/>
                </a:solidFill>
                <a:latin typeface="Times New Roman"/>
              </a:rPr>
              <a:t>Найвища тварина - </a:t>
            </a:r>
            <a:r>
              <a:rPr b="1" lang="ru-RU" sz="1600" spc="-1" strike="noStrike">
                <a:solidFill>
                  <a:srgbClr val="002060"/>
                </a:solidFill>
                <a:latin typeface="Times New Roman"/>
              </a:rPr>
              <a:t>жирафа. </a:t>
            </a:r>
            <a:r>
              <a:rPr b="0" lang="ru-RU" sz="1600" spc="-1" strike="noStrike">
                <a:solidFill>
                  <a:srgbClr val="000000"/>
                </a:solidFill>
                <a:latin typeface="Times New Roman"/>
              </a:rPr>
              <a:t>Її зріст майже 5 м. Жирафа і окапі (</a:t>
            </a:r>
            <a:r>
              <a:rPr b="0" lang="en-US" sz="1600" spc="-1" strike="noStrike">
                <a:solidFill>
                  <a:srgbClr val="000000"/>
                </a:solidFill>
                <a:latin typeface="Times New Roman"/>
              </a:rPr>
              <a:t>Okapia johnstoni) – </a:t>
            </a:r>
            <a:r>
              <a:rPr b="0" lang="ru-RU" sz="1600" spc="-1" strike="noStrike">
                <a:solidFill>
                  <a:srgbClr val="000000"/>
                </a:solidFill>
                <a:latin typeface="Times New Roman"/>
              </a:rPr>
              <a:t>єдині сучасні представники родини жирафових (</a:t>
            </a:r>
            <a:r>
              <a:rPr b="0" lang="en-US" sz="1600" spc="-1" strike="noStrike">
                <a:solidFill>
                  <a:srgbClr val="000000"/>
                </a:solidFill>
                <a:latin typeface="Times New Roman"/>
              </a:rPr>
              <a:t>Giraffidae). </a:t>
            </a:r>
            <a:r>
              <a:rPr b="0" lang="ru-RU" sz="1600" spc="-1" strike="noStrike">
                <a:solidFill>
                  <a:srgbClr val="000000"/>
                </a:solidFill>
                <a:latin typeface="Times New Roman"/>
              </a:rPr>
              <a:t>Воно з'явилося в Центральній Азії в ранньому або середньому міоцені, тобто приблизно 15 млн. років тому, і поширилося звідти на територію Європи та Африки. Найдавніші залишки сучасного жирафа знайдені в Ізраїлі та Африці і датуються раннім плейстоценом, тобто їх вік біля 1,5 млн.років.</a:t>
            </a:r>
            <a:endParaRPr b="0" lang="uk-UA" sz="1600" spc="-1" strike="noStrike">
              <a:solidFill>
                <a:srgbClr val="000000"/>
              </a:solidFill>
              <a:latin typeface="Arial"/>
            </a:endParaRPr>
          </a:p>
          <a:p>
            <a:pPr algn="ctr">
              <a:lnSpc>
                <a:spcPct val="100000"/>
              </a:lnSpc>
            </a:pPr>
            <a:r>
              <a:rPr b="0" lang="ru-RU" sz="1600" spc="-1" strike="noStrike">
                <a:solidFill>
                  <a:srgbClr val="000000"/>
                </a:solidFill>
                <a:latin typeface="Times New Roman"/>
              </a:rPr>
              <a:t>Ареал сучасного жирафа сильно зменшився в результаті полювання на нього людини і антропогенного зміни середовища. Вид зустрічався на півночі Африки (в Марокко) ще 1400 років тому, а в багатьох областях на заході і півдні континенту був винищений лише в останньому столітті.</a:t>
            </a:r>
            <a:endParaRPr b="0" lang="uk-UA" sz="1600" spc="-1" strike="noStrike">
              <a:solidFill>
                <a:srgbClr val="000000"/>
              </a:solidFill>
              <a:latin typeface="Arial"/>
            </a:endParaRPr>
          </a:p>
          <a:p>
            <a:pPr>
              <a:lnSpc>
                <a:spcPct val="100000"/>
              </a:lnSpc>
            </a:pPr>
            <a:endParaRPr b="0" lang="uk-UA" sz="1800" spc="-1" strike="noStrike">
              <a:solidFill>
                <a:srgbClr val="000000"/>
              </a:solidFill>
              <a:latin typeface="Arial"/>
            </a:endParaRPr>
          </a:p>
        </p:txBody>
      </p:sp>
      <p:pic>
        <p:nvPicPr>
          <p:cNvPr id="111" name="Picture 2" descr=""/>
          <p:cNvPicPr/>
          <p:nvPr/>
        </p:nvPicPr>
        <p:blipFill>
          <a:blip r:embed="rId1"/>
          <a:stretch/>
        </p:blipFill>
        <p:spPr>
          <a:xfrm>
            <a:off x="5004000" y="1412640"/>
            <a:ext cx="3809520" cy="3047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Box 3"/>
          <p:cNvSpPr/>
          <p:nvPr/>
        </p:nvSpPr>
        <p:spPr>
          <a:xfrm>
            <a:off x="467640" y="692640"/>
            <a:ext cx="4320000" cy="3594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0000"/>
                </a:solidFill>
                <a:latin typeface="Times New Roman"/>
              </a:rPr>
              <a:t>Найшвидший птах</a:t>
            </a:r>
            <a:endParaRPr b="0" lang="uk-UA" sz="2400" spc="-1" strike="noStrike">
              <a:solidFill>
                <a:srgbClr val="000000"/>
              </a:solidFill>
              <a:latin typeface="Arial"/>
            </a:endParaRPr>
          </a:p>
          <a:p>
            <a:pPr algn="ctr">
              <a:lnSpc>
                <a:spcPct val="100000"/>
              </a:lnSpc>
            </a:pPr>
            <a:endParaRPr b="0" lang="uk-UA" sz="1400" spc="-1" strike="noStrike">
              <a:solidFill>
                <a:srgbClr val="000000"/>
              </a:solidFill>
              <a:latin typeface="Arial"/>
            </a:endParaRPr>
          </a:p>
          <a:p>
            <a:pPr algn="ctr">
              <a:lnSpc>
                <a:spcPct val="100000"/>
              </a:lnSpc>
            </a:pPr>
            <a:r>
              <a:rPr b="0" lang="ru-RU" sz="2400" spc="-1" strike="noStrike">
                <a:solidFill>
                  <a:srgbClr val="000000"/>
                </a:solidFill>
                <a:latin typeface="Times New Roman"/>
              </a:rPr>
              <a:t>Атакуючи зграю птахів, </a:t>
            </a:r>
            <a:r>
              <a:rPr b="1" lang="ru-RU" sz="2400" spc="-1" strike="noStrike">
                <a:solidFill>
                  <a:srgbClr val="002060"/>
                </a:solidFill>
                <a:latin typeface="Times New Roman"/>
              </a:rPr>
              <a:t>сокіл-сапсан</a:t>
            </a:r>
            <a:r>
              <a:rPr b="1" lang="ru-RU" sz="2400" spc="-1" strike="noStrike">
                <a:solidFill>
                  <a:srgbClr val="000000"/>
                </a:solidFill>
                <a:latin typeface="Times New Roman"/>
              </a:rPr>
              <a:t> </a:t>
            </a:r>
            <a:r>
              <a:rPr b="0" lang="ru-RU" sz="2400" spc="-1" strike="noStrike">
                <a:solidFill>
                  <a:srgbClr val="000000"/>
                </a:solidFill>
                <a:latin typeface="Times New Roman"/>
              </a:rPr>
              <a:t>складає крила і каменем пікірує з висоти зі швидкістю 160 км/год, а часом і більше. Йому немає рівних у світі у швидкості польоту, і часто його жертва миттєво гине, вбита силою удару</a:t>
            </a:r>
            <a:r>
              <a:rPr b="1" lang="ru-RU" sz="2400" spc="-1" strike="noStrike">
                <a:solidFill>
                  <a:srgbClr val="000000"/>
                </a:solidFill>
                <a:latin typeface="Times New Roman"/>
              </a:rPr>
              <a:t>.</a:t>
            </a:r>
            <a:endParaRPr b="0" lang="uk-UA" sz="2400" spc="-1" strike="noStrike">
              <a:solidFill>
                <a:srgbClr val="000000"/>
              </a:solidFill>
              <a:latin typeface="Arial"/>
            </a:endParaRPr>
          </a:p>
        </p:txBody>
      </p:sp>
      <p:pic>
        <p:nvPicPr>
          <p:cNvPr id="85" name="Picture 2" descr=""/>
          <p:cNvPicPr/>
          <p:nvPr/>
        </p:nvPicPr>
        <p:blipFill>
          <a:blip r:embed="rId1"/>
          <a:stretch/>
        </p:blipFill>
        <p:spPr>
          <a:xfrm>
            <a:off x="5004000" y="1196640"/>
            <a:ext cx="3809520" cy="3077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TextBox 3"/>
          <p:cNvSpPr/>
          <p:nvPr/>
        </p:nvSpPr>
        <p:spPr>
          <a:xfrm>
            <a:off x="460440" y="1052640"/>
            <a:ext cx="4248000" cy="3868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0000"/>
                </a:solidFill>
                <a:latin typeface="Times New Roman"/>
              </a:rPr>
              <a:t>Найбільш отруйна тварина</a:t>
            </a:r>
            <a:endParaRPr b="0" lang="uk-UA" sz="2400" spc="-1" strike="noStrike">
              <a:solidFill>
                <a:srgbClr val="000000"/>
              </a:solidFill>
              <a:latin typeface="Arial"/>
            </a:endParaRPr>
          </a:p>
          <a:p>
            <a:pPr algn="ctr">
              <a:lnSpc>
                <a:spcPct val="100000"/>
              </a:lnSpc>
            </a:pPr>
            <a:endParaRPr b="0" lang="uk-UA" sz="1400" spc="-1" strike="noStrike">
              <a:solidFill>
                <a:srgbClr val="000000"/>
              </a:solidFill>
              <a:latin typeface="Arial"/>
            </a:endParaRPr>
          </a:p>
          <a:p>
            <a:pPr algn="ctr">
              <a:lnSpc>
                <a:spcPct val="100000"/>
              </a:lnSpc>
            </a:pPr>
            <a:r>
              <a:rPr b="0" lang="ru-RU" sz="2400" spc="-1" strike="noStrike">
                <a:solidFill>
                  <a:srgbClr val="000000"/>
                </a:solidFill>
                <a:latin typeface="Times New Roman"/>
              </a:rPr>
              <a:t>Крихітна </a:t>
            </a:r>
            <a:r>
              <a:rPr b="1" lang="ru-RU" sz="2400" spc="-1" strike="noStrike">
                <a:solidFill>
                  <a:srgbClr val="002060"/>
                </a:solidFill>
                <a:latin typeface="Times New Roman"/>
              </a:rPr>
              <a:t>жаба-дереволаз</a:t>
            </a:r>
            <a:r>
              <a:rPr b="0" lang="ru-RU" sz="2400" spc="-1" strike="noStrike">
                <a:solidFill>
                  <a:srgbClr val="000000"/>
                </a:solidFill>
                <a:latin typeface="Times New Roman"/>
              </a:rPr>
              <a:t> з Південної Америки виробляє одну з найбільш грізних отрут у природі. Мікроскопічна доза – 0,0001 г – вбиває людину, а шкірні залози жаби здатні виробити в тисячу разів більше</a:t>
            </a:r>
            <a:r>
              <a:rPr b="1" lang="ru-RU" sz="2400" spc="-1" strike="noStrike">
                <a:solidFill>
                  <a:srgbClr val="000000"/>
                </a:solidFill>
                <a:latin typeface="Times New Roman"/>
              </a:rPr>
              <a:t>.</a:t>
            </a:r>
            <a:endParaRPr b="0" lang="uk-UA" sz="2400" spc="-1" strike="noStrike">
              <a:solidFill>
                <a:srgbClr val="000000"/>
              </a:solidFill>
              <a:latin typeface="Arial"/>
            </a:endParaRPr>
          </a:p>
          <a:p>
            <a:pPr>
              <a:lnSpc>
                <a:spcPct val="100000"/>
              </a:lnSpc>
            </a:pPr>
            <a:endParaRPr b="0" lang="uk-UA" sz="1800" spc="-1" strike="noStrike">
              <a:solidFill>
                <a:srgbClr val="000000"/>
              </a:solidFill>
              <a:latin typeface="Arial"/>
            </a:endParaRPr>
          </a:p>
        </p:txBody>
      </p:sp>
      <p:sp>
        <p:nvSpPr>
          <p:cNvPr id="87"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ru-RU" sz="1800" spc="-1" strike="noStrike">
              <a:solidFill>
                <a:srgbClr val="000000"/>
              </a:solidFill>
              <a:latin typeface="Calibri"/>
            </a:endParaRPr>
          </a:p>
        </p:txBody>
      </p:sp>
      <p:pic>
        <p:nvPicPr>
          <p:cNvPr id="88" name="Picture 3" descr=""/>
          <p:cNvPicPr/>
          <p:nvPr/>
        </p:nvPicPr>
        <p:blipFill>
          <a:blip r:embed="rId1"/>
          <a:stretch/>
        </p:blipFill>
        <p:spPr>
          <a:xfrm>
            <a:off x="4788000" y="1613520"/>
            <a:ext cx="4161600" cy="22471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Box 3"/>
          <p:cNvSpPr/>
          <p:nvPr/>
        </p:nvSpPr>
        <p:spPr>
          <a:xfrm>
            <a:off x="323640" y="1052640"/>
            <a:ext cx="4536000" cy="3960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0000"/>
                </a:solidFill>
                <a:latin typeface="Times New Roman"/>
              </a:rPr>
              <a:t>Найменша пташка</a:t>
            </a:r>
            <a:endParaRPr b="0" lang="uk-UA" sz="2400" spc="-1" strike="noStrike">
              <a:solidFill>
                <a:srgbClr val="000000"/>
              </a:solidFill>
              <a:latin typeface="Arial"/>
            </a:endParaRPr>
          </a:p>
          <a:p>
            <a:pPr algn="ctr">
              <a:lnSpc>
                <a:spcPct val="100000"/>
              </a:lnSpc>
            </a:pPr>
            <a:endParaRPr b="0" lang="uk-UA" sz="1400" spc="-1" strike="noStrike">
              <a:solidFill>
                <a:srgbClr val="000000"/>
              </a:solidFill>
              <a:latin typeface="Arial"/>
            </a:endParaRPr>
          </a:p>
          <a:p>
            <a:pPr algn="ctr">
              <a:lnSpc>
                <a:spcPct val="100000"/>
              </a:lnSpc>
            </a:pPr>
            <a:r>
              <a:rPr b="0" lang="ru-RU" sz="2400" spc="-1" strike="noStrike">
                <a:solidFill>
                  <a:srgbClr val="000000"/>
                </a:solidFill>
                <a:latin typeface="Times New Roman"/>
              </a:rPr>
              <a:t>Найменша з пташок у світі - </a:t>
            </a:r>
            <a:r>
              <a:rPr b="1" lang="ru-RU" sz="2400" spc="-1" strike="noStrike">
                <a:solidFill>
                  <a:srgbClr val="002060"/>
                </a:solidFill>
                <a:latin typeface="Times New Roman"/>
              </a:rPr>
              <a:t>колібрі-бджілка</a:t>
            </a:r>
            <a:r>
              <a:rPr b="0" lang="ru-RU" sz="2400" spc="-1" strike="noStrike">
                <a:solidFill>
                  <a:srgbClr val="000000"/>
                </a:solidFill>
                <a:latin typeface="Times New Roman"/>
              </a:rPr>
              <a:t>: довжина - 60мм, маса – 1,5 г.</a:t>
            </a:r>
            <a:br>
              <a:rPr sz="2400"/>
            </a:br>
            <a:r>
              <a:rPr b="0" lang="ru-RU" sz="2400" spc="-1" strike="noStrike">
                <a:solidFill>
                  <a:srgbClr val="000000"/>
                </a:solidFill>
                <a:latin typeface="Times New Roman"/>
              </a:rPr>
              <a:t>Колібрі-бджілка, яка важить менше 2г, є найменшою пташкою у світі і однією із найдрібніших теплокровних істот.</a:t>
            </a:r>
            <a:endParaRPr b="0" lang="uk-UA" sz="2400" spc="-1" strike="noStrike">
              <a:solidFill>
                <a:srgbClr val="000000"/>
              </a:solidFill>
              <a:latin typeface="Arial"/>
            </a:endParaRPr>
          </a:p>
          <a:p>
            <a:pPr algn="ctr">
              <a:lnSpc>
                <a:spcPct val="100000"/>
              </a:lnSpc>
            </a:pPr>
            <a:endParaRPr b="0" lang="uk-UA" sz="2400" spc="-1" strike="noStrike">
              <a:solidFill>
                <a:srgbClr val="000000"/>
              </a:solidFill>
              <a:latin typeface="Arial"/>
            </a:endParaRPr>
          </a:p>
        </p:txBody>
      </p:sp>
      <p:pic>
        <p:nvPicPr>
          <p:cNvPr id="90" name="Picture 2" descr=""/>
          <p:cNvPicPr/>
          <p:nvPr/>
        </p:nvPicPr>
        <p:blipFill>
          <a:blip r:embed="rId1"/>
          <a:stretch/>
        </p:blipFill>
        <p:spPr>
          <a:xfrm>
            <a:off x="5220000" y="1700640"/>
            <a:ext cx="3456000" cy="22813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Box 3"/>
          <p:cNvSpPr/>
          <p:nvPr/>
        </p:nvSpPr>
        <p:spPr>
          <a:xfrm>
            <a:off x="251640" y="506880"/>
            <a:ext cx="4608000" cy="3868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0000"/>
                </a:solidFill>
                <a:latin typeface="Times New Roman"/>
              </a:rPr>
              <a:t>Рекордсмен з затримання подиху</a:t>
            </a:r>
            <a:endParaRPr b="0" lang="uk-UA" sz="2400" spc="-1" strike="noStrike">
              <a:solidFill>
                <a:srgbClr val="000000"/>
              </a:solidFill>
              <a:latin typeface="Arial"/>
            </a:endParaRPr>
          </a:p>
          <a:p>
            <a:pPr algn="ctr">
              <a:lnSpc>
                <a:spcPct val="100000"/>
              </a:lnSpc>
            </a:pPr>
            <a:endParaRPr b="0" lang="uk-UA" sz="1400" spc="-1" strike="noStrike">
              <a:solidFill>
                <a:srgbClr val="000000"/>
              </a:solidFill>
              <a:latin typeface="Arial"/>
            </a:endParaRPr>
          </a:p>
          <a:p>
            <a:pPr algn="ctr">
              <a:lnSpc>
                <a:spcPct val="100000"/>
              </a:lnSpc>
            </a:pPr>
            <a:r>
              <a:rPr b="1" lang="ru-RU" sz="2400" spc="-1" strike="noStrike">
                <a:solidFill>
                  <a:srgbClr val="002060"/>
                </a:solidFill>
                <a:latin typeface="Times New Roman"/>
              </a:rPr>
              <a:t>Кашалот</a:t>
            </a:r>
            <a:r>
              <a:rPr b="0" lang="ru-RU" sz="2400" spc="-1" strike="noStrike">
                <a:solidFill>
                  <a:srgbClr val="002060"/>
                </a:solidFill>
                <a:latin typeface="Times New Roman"/>
              </a:rPr>
              <a:t> </a:t>
            </a:r>
            <a:r>
              <a:rPr b="0" lang="ru-RU" sz="2400" spc="-1" strike="noStrike">
                <a:solidFill>
                  <a:srgbClr val="000000"/>
                </a:solidFill>
                <a:latin typeface="Times New Roman"/>
              </a:rPr>
              <a:t>дихає легенями, але може перебувати під водою до півтори години, пірнаючи на глибину 3 км і більше за своїм улюбленим кормом – глибоководними гігантськими кальмарами.</a:t>
            </a:r>
            <a:endParaRPr b="0" lang="uk-UA" sz="2400" spc="-1" strike="noStrike">
              <a:solidFill>
                <a:srgbClr val="000000"/>
              </a:solidFill>
              <a:latin typeface="Arial"/>
            </a:endParaRPr>
          </a:p>
          <a:p>
            <a:pPr>
              <a:lnSpc>
                <a:spcPct val="100000"/>
              </a:lnSpc>
            </a:pPr>
            <a:endParaRPr b="0" lang="uk-UA" sz="1800" spc="-1" strike="noStrike">
              <a:solidFill>
                <a:srgbClr val="000000"/>
              </a:solidFill>
              <a:latin typeface="Arial"/>
            </a:endParaRPr>
          </a:p>
        </p:txBody>
      </p:sp>
      <p:pic>
        <p:nvPicPr>
          <p:cNvPr id="92" name="Picture 2" descr="https://lh3.googleusercontent.com/-il9m03hirZo/X3Nth71ugTI/AAAAAAAAAdU/D29sMoxYNvM1g2QbVFZGmiN59VvYce4JACLcBGAsYHQ/image.png"/>
          <p:cNvPicPr/>
          <p:nvPr/>
        </p:nvPicPr>
        <p:blipFill>
          <a:blip r:embed="rId1"/>
          <a:stretch/>
        </p:blipFill>
        <p:spPr>
          <a:xfrm>
            <a:off x="4644000" y="2830320"/>
            <a:ext cx="4248000" cy="2293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Box 3"/>
          <p:cNvSpPr/>
          <p:nvPr/>
        </p:nvSpPr>
        <p:spPr>
          <a:xfrm>
            <a:off x="323640" y="332640"/>
            <a:ext cx="4464000" cy="6492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000" spc="-1" strike="noStrike">
                <a:solidFill>
                  <a:srgbClr val="ff0000"/>
                </a:solidFill>
                <a:latin typeface="Times New Roman"/>
              </a:rPr>
              <a:t>Найшвидша наземна тварина</a:t>
            </a:r>
            <a:endParaRPr b="0" lang="uk-UA" sz="2000" spc="-1" strike="noStrike">
              <a:solidFill>
                <a:srgbClr val="000000"/>
              </a:solidFill>
              <a:latin typeface="Arial"/>
            </a:endParaRPr>
          </a:p>
          <a:p>
            <a:pPr algn="ctr">
              <a:lnSpc>
                <a:spcPct val="100000"/>
              </a:lnSpc>
            </a:pPr>
            <a:r>
              <a:rPr b="0" lang="ru-RU" sz="2000" spc="-1" strike="noStrike">
                <a:solidFill>
                  <a:srgbClr val="000000"/>
                </a:solidFill>
                <a:latin typeface="Times New Roman"/>
              </a:rPr>
              <a:t>Найшвидша наземна тварина - </a:t>
            </a:r>
            <a:r>
              <a:rPr b="1" lang="ru-RU" sz="2000" spc="-1" strike="noStrike">
                <a:solidFill>
                  <a:srgbClr val="002060"/>
                </a:solidFill>
                <a:latin typeface="Times New Roman"/>
              </a:rPr>
              <a:t>гепард</a:t>
            </a:r>
            <a:r>
              <a:rPr b="0" lang="ru-RU" sz="2000" spc="-1" strike="noStrike">
                <a:solidFill>
                  <a:srgbClr val="000000"/>
                </a:solidFill>
                <a:latin typeface="Times New Roman"/>
              </a:rPr>
              <a:t>. Наделастичний хребет і довгі лапи дозволяють йому розганятися за 2 секунди до 75 км/год, а за 3 - до 110 км/год, що перевершує показники розгону більшості спортивних автомобілів.</a:t>
            </a:r>
            <a:endParaRPr b="0" lang="uk-UA" sz="2000" spc="-1" strike="noStrike">
              <a:solidFill>
                <a:srgbClr val="000000"/>
              </a:solidFill>
              <a:latin typeface="Arial"/>
            </a:endParaRPr>
          </a:p>
          <a:p>
            <a:pPr algn="ctr">
              <a:lnSpc>
                <a:spcPct val="100000"/>
              </a:lnSpc>
            </a:pPr>
            <a:r>
              <a:rPr b="0" lang="ru-RU" sz="2000" spc="-1" strike="noStrike">
                <a:solidFill>
                  <a:srgbClr val="000000"/>
                </a:solidFill>
                <a:latin typeface="Times New Roman"/>
              </a:rPr>
              <a:t>Відомий випадок, коли гепард подолав відстань близько 650 метрів за 20 секунд, що відповідає швидкості 120 км на годину. Абсолютний рекорд швидкості гепарда - 128 км на годину. Якщо людський рекорд в бігу на 100 метрів, встановлений ямайцем Усейном Болтом, становить 9,58 секунди, то гепард може пробігти стометрівку за 3,5 секунди. При цьому гепард може підтримувати високу швидкість не більше півкілометра.</a:t>
            </a:r>
            <a:endParaRPr b="0" lang="uk-UA" sz="2000" spc="-1" strike="noStrike">
              <a:solidFill>
                <a:srgbClr val="000000"/>
              </a:solidFill>
              <a:latin typeface="Arial"/>
            </a:endParaRPr>
          </a:p>
          <a:p>
            <a:pPr algn="ctr">
              <a:lnSpc>
                <a:spcPct val="100000"/>
              </a:lnSpc>
            </a:pPr>
            <a:endParaRPr b="0" lang="uk-UA" sz="2000" spc="-1" strike="noStrike">
              <a:solidFill>
                <a:srgbClr val="000000"/>
              </a:solidFill>
              <a:latin typeface="Arial"/>
            </a:endParaRPr>
          </a:p>
        </p:txBody>
      </p:sp>
      <p:pic>
        <p:nvPicPr>
          <p:cNvPr id="94" name="Picture 2" descr=""/>
          <p:cNvPicPr/>
          <p:nvPr/>
        </p:nvPicPr>
        <p:blipFill>
          <a:blip r:embed="rId1"/>
          <a:stretch/>
        </p:blipFill>
        <p:spPr>
          <a:xfrm>
            <a:off x="5004000" y="1989000"/>
            <a:ext cx="4037040" cy="28260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Box 3"/>
          <p:cNvSpPr/>
          <p:nvPr/>
        </p:nvSpPr>
        <p:spPr>
          <a:xfrm>
            <a:off x="395640" y="548640"/>
            <a:ext cx="4104000" cy="423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ff0000"/>
                </a:solidFill>
                <a:latin typeface="Times New Roman"/>
              </a:rPr>
              <a:t>Найшвидша риба</a:t>
            </a:r>
            <a:endParaRPr b="0" lang="uk-UA" sz="2400" spc="-1" strike="noStrike">
              <a:solidFill>
                <a:srgbClr val="000000"/>
              </a:solidFill>
              <a:latin typeface="Arial"/>
            </a:endParaRPr>
          </a:p>
          <a:p>
            <a:pPr algn="ctr">
              <a:lnSpc>
                <a:spcPct val="100000"/>
              </a:lnSpc>
            </a:pPr>
            <a:endParaRPr b="0" lang="uk-UA" sz="1400" spc="-1" strike="noStrike">
              <a:solidFill>
                <a:srgbClr val="000000"/>
              </a:solidFill>
              <a:latin typeface="Arial"/>
            </a:endParaRPr>
          </a:p>
          <a:p>
            <a:pPr algn="ctr">
              <a:lnSpc>
                <a:spcPct val="100000"/>
              </a:lnSpc>
            </a:pPr>
            <a:r>
              <a:rPr b="0" lang="ru-RU" sz="2400" spc="-1" strike="noStrike">
                <a:solidFill>
                  <a:srgbClr val="000000"/>
                </a:solidFill>
                <a:latin typeface="Times New Roman"/>
              </a:rPr>
              <a:t>Найшвидша </a:t>
            </a:r>
            <a:r>
              <a:rPr b="1" lang="ru-RU" sz="2400" spc="-1" strike="noStrike">
                <a:solidFill>
                  <a:srgbClr val="002060"/>
                </a:solidFill>
                <a:latin typeface="Times New Roman"/>
              </a:rPr>
              <a:t>риба – вітрильник</a:t>
            </a:r>
            <a:r>
              <a:rPr b="0" lang="ru-RU" sz="2400" spc="-1" strike="noStrike">
                <a:solidFill>
                  <a:srgbClr val="000000"/>
                </a:solidFill>
                <a:latin typeface="Times New Roman"/>
              </a:rPr>
              <a:t>, що походить з Індійського та Тихого океанів, здатна розвивати швидкість до 108 км/год. Риба-вітрильник легко обганяє не тільки всіх морських мешканців, а й потужні швидкохідні катери.</a:t>
            </a:r>
            <a:endParaRPr b="0" lang="uk-UA" sz="2400" spc="-1" strike="noStrike">
              <a:solidFill>
                <a:srgbClr val="000000"/>
              </a:solidFill>
              <a:latin typeface="Arial"/>
            </a:endParaRPr>
          </a:p>
          <a:p>
            <a:pPr>
              <a:lnSpc>
                <a:spcPct val="100000"/>
              </a:lnSpc>
            </a:pPr>
            <a:endParaRPr b="0" lang="uk-UA" sz="1800" spc="-1" strike="noStrike">
              <a:solidFill>
                <a:srgbClr val="000000"/>
              </a:solidFill>
              <a:latin typeface="Arial"/>
            </a:endParaRPr>
          </a:p>
        </p:txBody>
      </p:sp>
      <p:pic>
        <p:nvPicPr>
          <p:cNvPr id="96" name="Picture 2" descr=""/>
          <p:cNvPicPr/>
          <p:nvPr/>
        </p:nvPicPr>
        <p:blipFill>
          <a:blip r:embed="rId1"/>
          <a:stretch/>
        </p:blipFill>
        <p:spPr>
          <a:xfrm>
            <a:off x="4644000" y="1683360"/>
            <a:ext cx="4032000" cy="24192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Box 3"/>
          <p:cNvSpPr/>
          <p:nvPr/>
        </p:nvSpPr>
        <p:spPr>
          <a:xfrm>
            <a:off x="316080" y="188640"/>
            <a:ext cx="4392000" cy="5930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1600" spc="-1" strike="noStrike">
                <a:solidFill>
                  <a:srgbClr val="ff0000"/>
                </a:solidFill>
                <a:latin typeface="Times New Roman"/>
              </a:rPr>
              <a:t>Найбільша тварина</a:t>
            </a:r>
            <a:endParaRPr b="0" lang="uk-UA" sz="1600" spc="-1" strike="noStrike">
              <a:solidFill>
                <a:srgbClr val="000000"/>
              </a:solidFill>
              <a:latin typeface="Arial"/>
            </a:endParaRPr>
          </a:p>
          <a:p>
            <a:pPr algn="ctr">
              <a:lnSpc>
                <a:spcPct val="100000"/>
              </a:lnSpc>
            </a:pPr>
            <a:endParaRPr b="0" lang="uk-UA" sz="1600" spc="-1" strike="noStrike">
              <a:solidFill>
                <a:srgbClr val="000000"/>
              </a:solidFill>
              <a:latin typeface="Arial"/>
            </a:endParaRPr>
          </a:p>
          <a:p>
            <a:pPr algn="ctr">
              <a:lnSpc>
                <a:spcPct val="100000"/>
              </a:lnSpc>
            </a:pPr>
            <a:r>
              <a:rPr b="0" lang="ru-RU" sz="1600" spc="-1" strike="noStrike">
                <a:solidFill>
                  <a:srgbClr val="000000"/>
                </a:solidFill>
                <a:latin typeface="Times New Roman"/>
              </a:rPr>
              <a:t>Найбільша тварина - </a:t>
            </a:r>
            <a:r>
              <a:rPr b="1" lang="ru-RU" sz="1600" spc="-1" strike="noStrike">
                <a:solidFill>
                  <a:srgbClr val="002060"/>
                </a:solidFill>
                <a:latin typeface="Times New Roman"/>
              </a:rPr>
              <a:t>синій кит. </a:t>
            </a:r>
            <a:r>
              <a:rPr b="0" lang="ru-RU" sz="1600" spc="-1" strike="noStrike">
                <a:solidFill>
                  <a:srgbClr val="000000"/>
                </a:solidFill>
                <a:latin typeface="Times New Roman"/>
              </a:rPr>
              <a:t>Тварини-рекордсмени </a:t>
            </a:r>
            <a:r>
              <a:rPr b="1" lang="ru-RU" sz="1600" spc="-1" strike="noStrike">
                <a:solidFill>
                  <a:srgbClr val="000000"/>
                </a:solidFill>
                <a:latin typeface="Times New Roman"/>
              </a:rPr>
              <a:t>сині кити</a:t>
            </a:r>
            <a:r>
              <a:rPr b="0" lang="ru-RU" sz="1600" spc="-1" strike="noStrike">
                <a:solidFill>
                  <a:srgbClr val="000000"/>
                </a:solidFill>
                <a:latin typeface="Times New Roman"/>
              </a:rPr>
              <a:t> – найбільші тварини з тих, що коли-небудь існували на планеті. Доросла самка важить більше 190 т – приблизна маса 32 слонів – і досягає 30 м завдовжки. Такі велетенські габарити можливі тільки за рахунок того, що вода компенсує вагу тіла. Викинутий на сушу кит гине під масою власної туші.</a:t>
            </a:r>
            <a:endParaRPr b="0" lang="uk-UA" sz="1600" spc="-1" strike="noStrike">
              <a:solidFill>
                <a:srgbClr val="000000"/>
              </a:solidFill>
              <a:latin typeface="Arial"/>
            </a:endParaRPr>
          </a:p>
          <a:p>
            <a:pPr algn="ctr">
              <a:lnSpc>
                <a:spcPct val="100000"/>
              </a:lnSpc>
            </a:pPr>
            <a:r>
              <a:rPr b="0" lang="ru-RU" sz="1600" spc="-1" strike="noStrike">
                <a:solidFill>
                  <a:srgbClr val="000000"/>
                </a:solidFill>
                <a:latin typeface="Times New Roman"/>
              </a:rPr>
              <a:t>У синього кита величезне, струнке і витягнуте тіло, довжиною 26—27 м вага від 30 т і більше у дорослої особини і від 5 т до 15 т у новонародженої. Має 55 — 68 підщелепних горлових складок. Найдовшою з коли-небудь здобутих китів, була самиця виловлена поблизу Південних Шотландських островів в 1926 році. Її довжина від розвилки хвостового плавця до кінця рила склала 33,27 метрів, маса 176 792 кілограмів. Найбільший самець був довжиною 31 метр. Найбільша зафіксована вага кита - 178 тонн.</a:t>
            </a:r>
            <a:endParaRPr b="0" lang="uk-UA" sz="1600" spc="-1" strike="noStrike">
              <a:solidFill>
                <a:srgbClr val="000000"/>
              </a:solidFill>
              <a:latin typeface="Arial"/>
            </a:endParaRPr>
          </a:p>
          <a:p>
            <a:pPr algn="ctr">
              <a:lnSpc>
                <a:spcPct val="100000"/>
              </a:lnSpc>
            </a:pPr>
            <a:br>
              <a:rPr sz="1600"/>
            </a:br>
            <a:endParaRPr b="0" lang="uk-UA" sz="1600" spc="-1" strike="noStrike">
              <a:solidFill>
                <a:srgbClr val="000000"/>
              </a:solidFill>
              <a:latin typeface="Arial"/>
            </a:endParaRPr>
          </a:p>
        </p:txBody>
      </p:sp>
      <p:pic>
        <p:nvPicPr>
          <p:cNvPr id="98" name="Picture 2" descr=""/>
          <p:cNvPicPr/>
          <p:nvPr/>
        </p:nvPicPr>
        <p:blipFill>
          <a:blip r:embed="rId1"/>
          <a:stretch/>
        </p:blipFill>
        <p:spPr>
          <a:xfrm>
            <a:off x="4932000" y="1845000"/>
            <a:ext cx="3809520" cy="20570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Box 3"/>
          <p:cNvSpPr/>
          <p:nvPr/>
        </p:nvSpPr>
        <p:spPr>
          <a:xfrm>
            <a:off x="539640" y="836640"/>
            <a:ext cx="3960000" cy="5118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ru-RU" sz="2400" spc="-1" strike="noStrike">
                <a:solidFill>
                  <a:srgbClr val="ff0000"/>
                </a:solidFill>
                <a:latin typeface="Times New Roman"/>
              </a:rPr>
              <a:t>Найбільший наземний ссавець</a:t>
            </a:r>
            <a:endParaRPr b="0" lang="uk-UA" sz="2400" spc="-1" strike="noStrike">
              <a:solidFill>
                <a:srgbClr val="000000"/>
              </a:solidFill>
              <a:latin typeface="Arial"/>
            </a:endParaRPr>
          </a:p>
          <a:p>
            <a:pPr algn="ctr">
              <a:lnSpc>
                <a:spcPct val="100000"/>
              </a:lnSpc>
            </a:pPr>
            <a:r>
              <a:rPr b="0" lang="ru-RU" sz="2400" spc="-1" strike="noStrike">
                <a:solidFill>
                  <a:srgbClr val="000000"/>
                </a:solidFill>
                <a:latin typeface="Times New Roman"/>
              </a:rPr>
              <a:t>Найбільший наземний ссавець - </a:t>
            </a:r>
            <a:r>
              <a:rPr b="1" lang="ru-RU" sz="2400" spc="-1" strike="noStrike">
                <a:solidFill>
                  <a:srgbClr val="002060"/>
                </a:solidFill>
                <a:latin typeface="Times New Roman"/>
              </a:rPr>
              <a:t>африканський слон</a:t>
            </a:r>
            <a:r>
              <a:rPr b="0" lang="ru-RU" sz="2400" spc="-1" strike="noStrike">
                <a:solidFill>
                  <a:srgbClr val="000000"/>
                </a:solidFill>
                <a:latin typeface="Times New Roman"/>
              </a:rPr>
              <a:t>, середня його висота становить 3 — 3,7 м, а середня вага 4 — 7 тонн. Найкрупнішим із зареєстрованих особин є самець, що був застрелений 7 листопада 1974 року у Мукуссо (Ангола). Його вага склала 12,24 т.</a:t>
            </a:r>
            <a:endParaRPr b="0" lang="uk-UA" sz="2400" spc="-1" strike="noStrike">
              <a:solidFill>
                <a:srgbClr val="000000"/>
              </a:solidFill>
              <a:latin typeface="Arial"/>
            </a:endParaRPr>
          </a:p>
          <a:p>
            <a:pPr>
              <a:lnSpc>
                <a:spcPct val="100000"/>
              </a:lnSpc>
            </a:pPr>
            <a:endParaRPr b="0" lang="uk-UA" sz="1800" spc="-1" strike="noStrike">
              <a:solidFill>
                <a:srgbClr val="000000"/>
              </a:solidFill>
              <a:latin typeface="Arial"/>
            </a:endParaRPr>
          </a:p>
        </p:txBody>
      </p:sp>
      <p:pic>
        <p:nvPicPr>
          <p:cNvPr id="100" name="Picture 2" descr=""/>
          <p:cNvPicPr/>
          <p:nvPr/>
        </p:nvPicPr>
        <p:blipFill>
          <a:blip r:embed="rId1"/>
          <a:stretch/>
        </p:blipFill>
        <p:spPr>
          <a:xfrm>
            <a:off x="4644000" y="1700640"/>
            <a:ext cx="4176000" cy="29232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43</TotalTime>
  <Application>LibreOffice/7.4.2.3$Windows_X86_64 LibreOffice_project/382eef1f22670f7f4118c8c2dd222ec7ad009daf</Application>
  <AppVersion>15.0000</AppVersion>
  <Words>128</Words>
  <Paragraphs>41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2023-11-02T11:16:11Z</dcterms:created>
  <dc:creator>mv</dc:creator>
  <dc:description/>
  <dc:language>uk-UA</dc:language>
  <cp:lastModifiedBy>mv</cp:lastModifiedBy>
  <dcterms:modified xsi:type="dcterms:W3CDTF">2023-11-02T11:59:31Z</dcterms:modified>
  <cp:revision>5</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14</vt:i4>
  </property>
</Properties>
</file>