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98" r:id="rId13"/>
    <p:sldId id="279" r:id="rId14"/>
    <p:sldId id="280" r:id="rId15"/>
    <p:sldId id="281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82" r:id="rId25"/>
    <p:sldId id="283" r:id="rId26"/>
    <p:sldId id="284" r:id="rId27"/>
    <p:sldId id="285" r:id="rId28"/>
    <p:sldId id="286" r:id="rId29"/>
    <p:sldId id="299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EAA9-096B-407A-83CD-5F4DFC8647A6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C3E-2588-4A70-969C-53BA8C83C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4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EAA9-096B-407A-83CD-5F4DFC8647A6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C3E-2588-4A70-969C-53BA8C83C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1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EAA9-096B-407A-83CD-5F4DFC8647A6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C3E-2588-4A70-969C-53BA8C83C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67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EAA9-096B-407A-83CD-5F4DFC8647A6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C3E-2588-4A70-969C-53BA8C83C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EAA9-096B-407A-83CD-5F4DFC8647A6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C3E-2588-4A70-969C-53BA8C83C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96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EAA9-096B-407A-83CD-5F4DFC8647A6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C3E-2588-4A70-969C-53BA8C83C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63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EAA9-096B-407A-83CD-5F4DFC8647A6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C3E-2588-4A70-969C-53BA8C83C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5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EAA9-096B-407A-83CD-5F4DFC8647A6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C3E-2588-4A70-969C-53BA8C83C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71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EAA9-096B-407A-83CD-5F4DFC8647A6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C3E-2588-4A70-969C-53BA8C83C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9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EAA9-096B-407A-83CD-5F4DFC8647A6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C3E-2588-4A70-969C-53BA8C83C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EAA9-096B-407A-83CD-5F4DFC8647A6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C3E-2588-4A70-969C-53BA8C83C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90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6EAA9-096B-407A-83CD-5F4DFC8647A6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68C3E-2588-4A70-969C-53BA8C83C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34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c5p4pDLg44s?si=OkaYc72_AKlNknhb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kgL7hHLcAbk?si=X29iM1QU77u_A7J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AeKytN_x7lY?si=NgGhY2NKD3WvaHp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kcE_amZmYuc?si=9ixruJRsXxssHhtj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0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009" y="2994952"/>
            <a:ext cx="539282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8000" b="1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Segoe UI Semilight" panose="020B0402040204020203" pitchFamily="34" charset="0"/>
              </a:rPr>
              <a:t>Дивосвіт </a:t>
            </a:r>
          </a:p>
          <a:p>
            <a:pPr algn="ctr"/>
            <a:r>
              <a:rPr lang="uk-UA" sz="8000" b="1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Segoe UI Semilight" panose="020B0402040204020203" pitchFamily="34" charset="0"/>
              </a:rPr>
              <a:t>різдвяних </a:t>
            </a:r>
          </a:p>
          <a:p>
            <a:pPr algn="ctr"/>
            <a:r>
              <a:rPr lang="uk-UA" sz="8000" b="1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Segoe UI Semilight" panose="020B0402040204020203" pitchFamily="34" charset="0"/>
              </a:rPr>
              <a:t>свят</a:t>
            </a:r>
            <a:endParaRPr lang="uk-UA" sz="8000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9080" y="98166"/>
            <a:ext cx="98299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Вправа-гра «Хто швидше?»</a:t>
            </a:r>
            <a:endParaRPr lang="uk-UA" sz="5400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5704" y="1021496"/>
            <a:ext cx="10926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Назвати різдвяну страву, зображену на малюнку.</a:t>
            </a:r>
            <a:endParaRPr lang="uk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9997" y="4308489"/>
            <a:ext cx="165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риба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8713" y="4250030"/>
            <a:ext cx="1903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калач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83278" y="4308489"/>
            <a:ext cx="2455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капуста</a:t>
            </a:r>
          </a:p>
        </p:txBody>
      </p:sp>
      <p:pic>
        <p:nvPicPr>
          <p:cNvPr id="13" name="Рисунок 12" descr="Святий вечір 6 січня - надвечір`я Різдва Христова - як відзначають і що  готують - Парламент.U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7" y="1566983"/>
            <a:ext cx="4061586" cy="281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Як добре ви знаєте українські різдвяні традиції? Пройдіть тест | Українська  правда _Житт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53" y="1566983"/>
            <a:ext cx="3677573" cy="281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Капуста з грибам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57" y="1566983"/>
            <a:ext cx="3832013" cy="283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3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9080" y="98166"/>
            <a:ext cx="98299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Вправа-гра «Хто швидше?»</a:t>
            </a:r>
            <a:endParaRPr lang="uk-UA" sz="5400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562" y="1037729"/>
            <a:ext cx="10926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Назвати різдвяну страву, зображену на малюнку.</a:t>
            </a:r>
            <a:endParaRPr lang="uk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0257" y="4308489"/>
            <a:ext cx="2570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квасоля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75276" y="4237279"/>
            <a:ext cx="1730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каша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35238" y="4243312"/>
            <a:ext cx="31518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Голубці</a:t>
            </a:r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 </a:t>
            </a:r>
            <a:r>
              <a:rPr lang="ru-RU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пшоном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Що має бути на столі на Святвечір: рецепти 12 пісних страв — Радіо ТРЕ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1" y="1566983"/>
            <a:ext cx="3826922" cy="274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Пшоняна каша — рецепти приготування швидко і прост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63" y="1556481"/>
            <a:ext cx="3911110" cy="275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Рецепт голубців з картоплею від Лілії Цвіт - що приготувати в піст — Шуб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12" y="1578171"/>
            <a:ext cx="3774823" cy="265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4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9080" y="98166"/>
            <a:ext cx="98299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Вправа-гра «Хто швидше?»</a:t>
            </a:r>
            <a:endParaRPr lang="uk-UA" sz="5400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5707" y="1034328"/>
            <a:ext cx="10926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Назвати різдвяну страву, зображену на малюнку.</a:t>
            </a:r>
            <a:endParaRPr lang="uk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0132" y="4308489"/>
            <a:ext cx="2791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пампухи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0697" y="4237279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гриби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71306" y="4243312"/>
            <a:ext cx="3079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вареники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42" y="1556480"/>
            <a:ext cx="3867667" cy="2567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551" y="1570380"/>
            <a:ext cx="4010765" cy="2512093"/>
          </a:xfrm>
          <a:prstGeom prst="rect">
            <a:avLst/>
          </a:prstGeom>
        </p:spPr>
      </p:pic>
      <p:pic>
        <p:nvPicPr>
          <p:cNvPr id="13" name="Рисунок 12" descr="Все, що варто знати про українські вареники - foodandmood.com.u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58" y="1556480"/>
            <a:ext cx="3816933" cy="2512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7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5798" y="124116"/>
            <a:ext cx="11786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А в ніч перед Різдвом, діти і молодь, вбравшись у кожухи, ходили від  хати до хати, зупинялися під вікнами і славили господарів, бажали їм у піснях і віршах добра і благополуччя. Пісні ці називалися колядками. Пора і нам покликати до себе колядку.</a:t>
            </a:r>
            <a:endParaRPr lang="uk-UA" sz="3200" dirty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635" y="1021496"/>
            <a:ext cx="10926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uk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5797" y="124116"/>
            <a:ext cx="12141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Спів колядки-караоке "</a:t>
            </a:r>
            <a:r>
              <a:rPr lang="uk-UA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Дзень</a:t>
            </a:r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-дзелень"</a:t>
            </a:r>
            <a:endParaRPr lang="uk-UA" sz="4800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635" y="1021496"/>
            <a:ext cx="10926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uk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21911" r="36134" b="20325"/>
          <a:stretch/>
        </p:blipFill>
        <p:spPr bwMode="auto">
          <a:xfrm>
            <a:off x="434635" y="955113"/>
            <a:ext cx="11263791" cy="560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5555" y="1241767"/>
            <a:ext cx="552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https://youtu.be/c5p4pDLg44s?si=OkaYc72_AKlNknhb</a:t>
            </a:r>
            <a:r>
              <a:rPr lang="uk-UA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5797" y="124116"/>
            <a:ext cx="795762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А </a:t>
            </a:r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підкажіть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-но, </a:t>
            </a:r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малята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</a:p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як на </a:t>
            </a:r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Різдвяні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свята</a:t>
            </a:r>
          </a:p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за </a:t>
            </a:r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звичаєм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вітаються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4635" y="1021496"/>
            <a:ext cx="10926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uk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9782" y="2679158"/>
            <a:ext cx="763221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А як нам </a:t>
            </a:r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відповісти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?</a:t>
            </a:r>
          </a:p>
          <a:p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Бо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це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Дитя </a:t>
            </a:r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Пречисте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—</a:t>
            </a:r>
          </a:p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то </a:t>
            </a:r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Істини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вогонь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8529" y="2780758"/>
            <a:ext cx="3949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Христос </a:t>
            </a:r>
          </a:p>
          <a:p>
            <a:pPr algn="ctr"/>
            <a:r>
              <a:rPr lang="ru-RU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рождається</a:t>
            </a:r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34118" y="5401794"/>
            <a:ext cx="4453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Славімо</a:t>
            </a:r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Його</a:t>
            </a:r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0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8978" y="3375891"/>
            <a:ext cx="47227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Коли українці </a:t>
            </a:r>
          </a:p>
          <a:p>
            <a:pPr lvl="0" algn="just">
              <a:spcAft>
                <a:spcPts val="0"/>
              </a:spcAft>
            </a:pPr>
            <a:r>
              <a:rPr lang="uk-UA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святкують Різдво?</a:t>
            </a:r>
            <a:endParaRPr lang="uk-UA" sz="4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9550" y="5156353"/>
            <a:ext cx="3081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25 </a:t>
            </a:r>
            <a:r>
              <a:rPr lang="ru-RU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грудня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8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5056" y="3338946"/>
            <a:ext cx="638508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називається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головна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spcAft>
                <a:spcPts val="0"/>
              </a:spcAft>
            </a:pP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страва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Святого </a:t>
            </a:r>
          </a:p>
          <a:p>
            <a:pPr lvl="0" algn="just">
              <a:spcAft>
                <a:spcPts val="0"/>
              </a:spcAft>
            </a:pP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Вечора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sz="4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7055" y="5144639"/>
            <a:ext cx="1468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кутя</a:t>
            </a:r>
          </a:p>
        </p:txBody>
      </p:sp>
    </p:spTree>
    <p:extLst>
      <p:ext uri="{BB962C8B-B14F-4D97-AF65-F5344CB8AC3E}">
        <p14:creationId xmlns:p14="http://schemas.microsoft.com/office/powerpoint/2010/main" val="4994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7455" y="3429000"/>
            <a:ext cx="51812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Коли родина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сідає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spcAft>
                <a:spcPts val="0"/>
              </a:spcAft>
            </a:pP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стіл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вечеряти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sz="4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873" y="5242107"/>
            <a:ext cx="54631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першою</a:t>
            </a:r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зіркою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7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9433" y="3429000"/>
            <a:ext cx="47772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Скільки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страв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</a:p>
          <a:p>
            <a:pPr lvl="0" algn="just">
              <a:spcAft>
                <a:spcPts val="0"/>
              </a:spcAft>
            </a:pP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столі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Святвечір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sz="4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873" y="5242107"/>
            <a:ext cx="54631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43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5879" y="196334"/>
            <a:ext cx="97802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Слухання різдвяної мелодії</a:t>
            </a:r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5400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497" y="1119664"/>
            <a:ext cx="9849004" cy="544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26769" y="1119664"/>
            <a:ext cx="544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https://youtu.be/kgL7hHLcAbk?si=X29iM1QU77u_A7JK</a:t>
            </a:r>
            <a:r>
              <a:rPr lang="uk-UA" dirty="0"/>
              <a:t> 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76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215" y="3429000"/>
            <a:ext cx="5830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символізує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дідух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sz="4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676" y="4697161"/>
            <a:ext cx="59389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урожай, </a:t>
            </a:r>
            <a:r>
              <a:rPr lang="ru-RU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добробут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багатство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82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2145" y="3429000"/>
            <a:ext cx="52645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Як люди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вітаються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spcAft>
                <a:spcPts val="0"/>
              </a:spcAft>
            </a:pP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Різдво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sz="4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676" y="4697161"/>
            <a:ext cx="59389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Христос </a:t>
            </a:r>
            <a:r>
              <a:rPr lang="ru-RU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рождається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6514" y="3306451"/>
            <a:ext cx="72298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називаються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традиційні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spcAft>
                <a:spcPts val="0"/>
              </a:spcAft>
            </a:pP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різдвяні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пісні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sz="4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383" y="4820615"/>
            <a:ext cx="59389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колядки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10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7735" y="3232560"/>
            <a:ext cx="65085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Яка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щедрівка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spcAft>
                <a:spcPts val="0"/>
              </a:spcAft>
            </a:pP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відома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усьому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sz="4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383" y="4820615"/>
            <a:ext cx="59389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Щедрик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5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2582" y="529549"/>
            <a:ext cx="67425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Друге свято- святого Василя або Старий Новий рік. У цей день ідуть сівачі від хати до хати і віншують всіх людей добром і щастям. Зазвичай, засівати ходили лише хлопці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uk-UA" sz="40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20" y="265689"/>
            <a:ext cx="4871309" cy="627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71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6146" y="206276"/>
            <a:ext cx="9818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Віншування-посівалки</a:t>
            </a:r>
            <a:endParaRPr lang="uk-UA" sz="54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436" y="1526554"/>
            <a:ext cx="5569528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Сію, сію, посіваю 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Новим роком вас вітаю!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Сієм вам пшеницю,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завжди була 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столі паляниця.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Сієм вам квасолю,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була добра у вас доля.</a:t>
            </a:r>
            <a:endParaRPr lang="uk-U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4400" y="1526554"/>
            <a:ext cx="5569528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Житом, житом із долоні,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долівці, по ослоні,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Засіваю в вашій хаті –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Будьте дужі та багаті!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збулося все нівроку –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новим щастям, 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Новим роком!</a:t>
            </a:r>
          </a:p>
        </p:txBody>
      </p:sp>
    </p:spTree>
    <p:extLst>
      <p:ext uri="{BB962C8B-B14F-4D97-AF65-F5344CB8AC3E}">
        <p14:creationId xmlns:p14="http://schemas.microsoft.com/office/powerpoint/2010/main" val="395942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6146" y="206276"/>
            <a:ext cx="9818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Віншування-посівалки</a:t>
            </a:r>
            <a:endParaRPr lang="uk-UA" sz="54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127" y="1335882"/>
            <a:ext cx="5735782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Сиплю на вас жито,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довго вам жити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 й пшеницю яру,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горя не знали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Сиплю на вас просо,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мирно жилося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Сиплю й овес,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вами гордився 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 увесь!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694" r="10134"/>
          <a:stretch/>
        </p:blipFill>
        <p:spPr>
          <a:xfrm>
            <a:off x="6537933" y="1201495"/>
            <a:ext cx="5386214" cy="521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6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6146" y="206276"/>
            <a:ext cx="9818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Гра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«</a:t>
            </a:r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Зачаровані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слова»</a:t>
            </a:r>
            <a:endParaRPr lang="uk-UA" sz="54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182" y="981824"/>
            <a:ext cx="11591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Завдання. У завданні написано  «зачаровані» слова, що стосуються різдвяних свят. Потрібно  «</a:t>
            </a: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розчаклувати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слова: зрозумівши, за яким принципом вони зашифровані, поставити букви у правильному порядку й написати отримані слова на дошці </a:t>
            </a: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Padlet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0735" t="52883" r="36741" b="25857"/>
          <a:stretch/>
        </p:blipFill>
        <p:spPr>
          <a:xfrm>
            <a:off x="1459345" y="2468319"/>
            <a:ext cx="9411855" cy="3460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00182" y="5903893"/>
            <a:ext cx="11591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Слова-підказки: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санчата,</a:t>
            </a: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дзвоники, подарунок, сніжинка, колядка, щедрівка.</a:t>
            </a:r>
            <a:endParaRPr lang="uk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432" y="1025237"/>
            <a:ext cx="4233335" cy="281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8691" y="308419"/>
            <a:ext cx="84897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Щедрий вечір – третій гість,</a:t>
            </a:r>
          </a:p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Калача із нами </a:t>
            </a:r>
            <a:r>
              <a:rPr lang="uk-UA" sz="4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з΄їсть</a:t>
            </a:r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,</a:t>
            </a:r>
          </a:p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 річці воду посвятить,</a:t>
            </a:r>
          </a:p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Дітвору розвеселить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691" y="3712339"/>
            <a:ext cx="1163781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 Водохреща святили воду, ця вода вважалася чудодійною її використовували для лікування. А перед Водохрещам є ще другий святий вечір . Так само готували пісні страви. А ще в цей вечір дівчатка ходили щедрувати</a:t>
            </a:r>
            <a:r>
              <a:rPr lang="ru-RU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36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2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6146" y="206276"/>
            <a:ext cx="9818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Віншування-щедрівки</a:t>
            </a:r>
            <a:endParaRPr lang="uk-UA" sz="54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436" y="1526554"/>
            <a:ext cx="5569528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Щедрий вечір, щедрівочка, 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Прилетіла ластівочка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Принесла усім вітання, 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Наші щедрі побажання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вітаєм добрі люди, 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 вам щастя всюди буде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 бажаєм в мирі жити, 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ніколи не тужити!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38982" y="1048431"/>
            <a:ext cx="609600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Щедрий вечір, добрий вечір 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дорослим, і малечі!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Щастя, радості, любові,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завжди були здорові,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Вдачу мали гарну й щиру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жили в умовах миру.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Господь оберігав,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усе потрібне дав,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забрав з думок неспокій,</a:t>
            </a:r>
          </a:p>
          <a:p>
            <a:pPr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 багато мирних років.</a:t>
            </a:r>
          </a:p>
        </p:txBody>
      </p:sp>
    </p:spTree>
    <p:extLst>
      <p:ext uri="{BB962C8B-B14F-4D97-AF65-F5344CB8AC3E}">
        <p14:creationId xmlns:p14="http://schemas.microsoft.com/office/powerpoint/2010/main" val="19978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5879" y="196334"/>
            <a:ext cx="8558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Вправа «Передбачення»</a:t>
            </a:r>
            <a:endParaRPr lang="uk-UA" sz="5400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4207" y="1119664"/>
            <a:ext cx="108291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почуття вам навіяла музика? Скажіть про це одним словом.</a:t>
            </a:r>
            <a:endParaRPr lang="uk-UA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Поміркуйте, про  що може йтися у пісні з такою мелодією?</a:t>
            </a:r>
            <a:endParaRPr lang="uk-UA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851" y="3372190"/>
            <a:ext cx="2804804" cy="333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55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6146" y="206276"/>
            <a:ext cx="9818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Слухання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пісні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«</a:t>
            </a:r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Щедрик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»</a:t>
            </a:r>
            <a:endParaRPr lang="uk-UA" sz="54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50"/>
          <a:stretch/>
        </p:blipFill>
        <p:spPr>
          <a:xfrm>
            <a:off x="1320800" y="1129606"/>
            <a:ext cx="9884933" cy="5612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05355" y="1230806"/>
            <a:ext cx="5719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https://youtu.be/AeKytN_x7lY?si=NgGhY2NKD3WvaHpa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1964" y="160094"/>
            <a:ext cx="10982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Вправа-гра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«</a:t>
            </a:r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Ланцюжок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слів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»</a:t>
            </a:r>
            <a:endParaRPr lang="uk-UA" sz="54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727" y="858392"/>
            <a:ext cx="113145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Завдання. По черзі називати слова, пов’язані з різдвяними святами. Хто зупиняється – вибуває з гри.</a:t>
            </a:r>
            <a:endParaRPr lang="uk-UA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251" y="2982050"/>
            <a:ext cx="7527348" cy="3752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8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800" y="603439"/>
            <a:ext cx="9116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А на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цім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слові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бувайте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здорові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Щоб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в вас і в нас все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було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гаразд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Щоб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ви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і ми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щасливі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були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6436" y="3499038"/>
            <a:ext cx="12025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Дай Боже </a:t>
            </a:r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здоров’я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сили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, добра. </a:t>
            </a:r>
          </a:p>
          <a:p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Усім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- на </a:t>
            </a:r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многії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літа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787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851" y="3372190"/>
            <a:ext cx="2804804" cy="333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7916" y="713811"/>
            <a:ext cx="829746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Згадаймо нині разом всі</a:t>
            </a:r>
          </a:p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Веселі зимові свята чарівні!</a:t>
            </a:r>
          </a:p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Щоби в Святвечір скрізь лунали</a:t>
            </a:r>
          </a:p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Колядки давні голосні.</a:t>
            </a:r>
          </a:p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Щоби за врочистими столами</a:t>
            </a:r>
          </a:p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Раділи святам і зимі,</a:t>
            </a:r>
          </a:p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Щоб люди завжди шанували</a:t>
            </a:r>
          </a:p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Звичаї рідної землі!</a:t>
            </a:r>
          </a:p>
        </p:txBody>
      </p:sp>
    </p:spTree>
    <p:extLst>
      <p:ext uri="{BB962C8B-B14F-4D97-AF65-F5344CB8AC3E}">
        <p14:creationId xmlns:p14="http://schemas.microsoft.com/office/powerpoint/2010/main" val="39385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8004" y="4390348"/>
            <a:ext cx="11611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Напередодні Різдва приходить Святвечір. Він так називається зовсім недарма. У цей день всі члени родини мають бути вдома. Боже борони десь заночувати в цю ніч — цілий рік блукатимеш по світу. Усе живе і «мертве», що є в господарстві, має зустріти урочисту хвилину на своєму місці. Ніщо не може бути в цей вечір поза домом, у чужих руках — позичене чи забуте. </a:t>
            </a:r>
            <a:r>
              <a:rPr lang="uk-UA" sz="2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Боронь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, Боже, і сваритися в цей день.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54" y="218787"/>
            <a:ext cx="8201892" cy="410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3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1204" y="628233"/>
            <a:ext cx="84897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Вже сіно під обрусом білим,</a:t>
            </a:r>
          </a:p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від страв — святочний дух,</a:t>
            </a:r>
          </a:p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на покуть сніп усівся чинно,</a:t>
            </a:r>
          </a:p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як пращур наш…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45729"/>
          <a:stretch/>
        </p:blipFill>
        <p:spPr>
          <a:xfrm>
            <a:off x="8977746" y="477817"/>
            <a:ext cx="2909599" cy="5902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0291" y="3900208"/>
            <a:ext cx="83404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Останній зжатий сніп символізував силу ниви, яка </a:t>
            </a:r>
            <a:r>
              <a:rPr lang="uk-UA" sz="3600" b="1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щедро</a:t>
            </a:r>
            <a:r>
              <a:rPr lang="uk-UA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зародила. В Україні заведено ставити сніп на покутті на Різдво. Його називали дідом, </a:t>
            </a:r>
            <a:r>
              <a:rPr lang="uk-UA" sz="3600" b="1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дідухом</a:t>
            </a:r>
            <a:r>
              <a:rPr lang="uk-UA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 </a:t>
            </a:r>
            <a:endParaRPr lang="uk-UA" sz="36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5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1204" y="628233"/>
            <a:ext cx="94872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Кутя, узвар і пампушки,</a:t>
            </a:r>
          </a:p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грибочки, голубці,</a:t>
            </a:r>
          </a:p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і риба, й борщик запашний…</a:t>
            </a:r>
          </a:p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Хто їв їх — молодці!</a:t>
            </a:r>
          </a:p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От ще б хтось взяв і підказав,</a:t>
            </a:r>
          </a:p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це ж скільки </a:t>
            </a:r>
            <a:r>
              <a:rPr lang="uk-UA" sz="4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святвечірніх</a:t>
            </a:r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страв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5" name="12-конечная звезда 4"/>
          <p:cNvSpPr/>
          <p:nvPr/>
        </p:nvSpPr>
        <p:spPr>
          <a:xfrm>
            <a:off x="8945418" y="398068"/>
            <a:ext cx="2835564" cy="2649932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12-конечная звезда 5"/>
          <p:cNvSpPr/>
          <p:nvPr/>
        </p:nvSpPr>
        <p:spPr>
          <a:xfrm>
            <a:off x="9236364" y="786073"/>
            <a:ext cx="2641600" cy="1727002"/>
          </a:xfrm>
          <a:prstGeom prst="star12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534" y="98167"/>
            <a:ext cx="6676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«Різдвяні традиції»</a:t>
            </a:r>
            <a:endParaRPr lang="uk-UA" sz="5400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22574" r="40492" b="20325"/>
          <a:stretch/>
        </p:blipFill>
        <p:spPr bwMode="auto">
          <a:xfrm>
            <a:off x="1052887" y="1153022"/>
            <a:ext cx="10086225" cy="557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58877" y="1249279"/>
            <a:ext cx="526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https://youtu.be/kcE_amZmYuc?si=9ixruJRsXxssHhtj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9080" y="98166"/>
            <a:ext cx="98299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Вправа-гра «Хто швидше?»</a:t>
            </a:r>
            <a:endParaRPr lang="uk-UA" sz="5400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7345" y="942927"/>
            <a:ext cx="10926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Назвати різдвяну страву, зображену на малюнку.</a:t>
            </a:r>
            <a:endParaRPr lang="uk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10" y="1566984"/>
            <a:ext cx="3977173" cy="2978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Узвар з медом 0,75л 0035000 — купити у Києві з доставкою | KULDO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02" y="1566984"/>
            <a:ext cx="3322289" cy="395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110" y="1633310"/>
            <a:ext cx="4168745" cy="275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58107" y="4622525"/>
            <a:ext cx="1468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кутя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65373" y="5484139"/>
            <a:ext cx="1864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узвар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73278" y="4386549"/>
            <a:ext cx="1843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борщ</a:t>
            </a:r>
          </a:p>
        </p:txBody>
      </p:sp>
    </p:spTree>
    <p:extLst>
      <p:ext uri="{BB962C8B-B14F-4D97-AF65-F5344CB8AC3E}">
        <p14:creationId xmlns:p14="http://schemas.microsoft.com/office/powerpoint/2010/main" val="24231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929</Words>
  <Application>Microsoft Office PowerPoint</Application>
  <PresentationFormat>Широкоэкранный</PresentationFormat>
  <Paragraphs>150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Пользователь</cp:lastModifiedBy>
  <cp:revision>17</cp:revision>
  <dcterms:created xsi:type="dcterms:W3CDTF">2023-12-01T16:09:15Z</dcterms:created>
  <dcterms:modified xsi:type="dcterms:W3CDTF">2023-12-06T18:02:55Z</dcterms:modified>
</cp:coreProperties>
</file>