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1" y="-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15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683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8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49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25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41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93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93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101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03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6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6085F-3971-443C-86B9-7BFF905E01C9}" type="datetimeFigureOut">
              <a:rPr lang="ru-RU" smtClean="0"/>
              <a:t>16.12.2023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19112-CE0A-496B-A3E0-E4C8F85F45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63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80728"/>
            <a:ext cx="8352928" cy="5400599"/>
          </a:xfrm>
        </p:spPr>
        <p:txBody>
          <a:bodyPr>
            <a:noAutofit/>
          </a:bodyPr>
          <a:lstStyle/>
          <a:p>
            <a:pPr indent="450215">
              <a:spcAft>
                <a:spcPts val="0"/>
              </a:spcAft>
            </a:pPr>
            <a:r>
              <a:rPr lang="uk-UA" sz="5400" b="1" i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  <a:t>Вибір і обґрунтування теми проекту </a:t>
            </a:r>
            <a:br>
              <a:rPr lang="uk-UA" sz="5400" b="1" i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</a:br>
            <a:r>
              <a:rPr lang="uk-UA" sz="5400" b="1" i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  <a:t>(виду ялинкової прикраси). Планування роботи з виконання проекту.</a:t>
            </a:r>
            <a:r>
              <a:rPr lang="ru-RU" sz="5400" dirty="0">
                <a:solidFill>
                  <a:schemeClr val="bg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/>
            </a:r>
            <a:br>
              <a:rPr lang="ru-RU" sz="5400" dirty="0">
                <a:solidFill>
                  <a:schemeClr val="bg1"/>
                </a:solidFill>
                <a:latin typeface="Monotype Corsiva" panose="03010101010201010101" pitchFamily="66" charset="0"/>
                <a:ea typeface="Calibri"/>
                <a:cs typeface="Times New Roman"/>
              </a:rPr>
            </a:br>
            <a:endParaRPr lang="ru-RU" sz="5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80" y="1265309"/>
            <a:ext cx="3706813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256" y="332656"/>
            <a:ext cx="8856984" cy="648072"/>
          </a:xfrm>
        </p:spPr>
        <p:txBody>
          <a:bodyPr>
            <a:noAutofit/>
          </a:bodyPr>
          <a:lstStyle/>
          <a:p>
            <a:pPr indent="450215">
              <a:spcAft>
                <a:spcPts val="0"/>
              </a:spcAft>
            </a:pPr>
            <a:r>
              <a:rPr lang="uk-UA" sz="4800" b="1" i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  <a:t>Історія ялинкової іграшки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968875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46" y="1260412"/>
            <a:ext cx="3719513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3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256" y="332656"/>
            <a:ext cx="8856984" cy="648072"/>
          </a:xfrm>
        </p:spPr>
        <p:txBody>
          <a:bodyPr>
            <a:noAutofit/>
          </a:bodyPr>
          <a:lstStyle/>
          <a:p>
            <a:pPr indent="450215">
              <a:spcAft>
                <a:spcPts val="0"/>
              </a:spcAft>
            </a:pPr>
            <a:r>
              <a:rPr lang="uk-UA" sz="4800" b="1" i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  <a:t>Історія ялинкової іграшки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50" y="1646052"/>
            <a:ext cx="3816350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73877"/>
            <a:ext cx="3657600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50" y="1027764"/>
            <a:ext cx="75231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850649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Перші ялинкові прикраси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20" y="1037113"/>
            <a:ext cx="7516813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52" y="1021753"/>
            <a:ext cx="7540625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9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256" y="332656"/>
            <a:ext cx="8856984" cy="648072"/>
          </a:xfrm>
        </p:spPr>
        <p:txBody>
          <a:bodyPr>
            <a:noAutofit/>
          </a:bodyPr>
          <a:lstStyle/>
          <a:p>
            <a:pPr indent="450215">
              <a:spcAft>
                <a:spcPts val="0"/>
              </a:spcAft>
            </a:pPr>
            <a:r>
              <a:rPr lang="uk-UA" sz="4800" b="1" i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  <a:t>Історія ялинкової іграшки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1"/>
          <a:stretch/>
        </p:blipFill>
        <p:spPr bwMode="auto">
          <a:xfrm>
            <a:off x="196369" y="1703561"/>
            <a:ext cx="505340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Ирина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497263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рина\Desktop\Рисунок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697511"/>
            <a:ext cx="3497263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5"/>
          <a:stretch/>
        </p:blipFill>
        <p:spPr bwMode="auto">
          <a:xfrm>
            <a:off x="185969" y="1069445"/>
            <a:ext cx="8771193" cy="526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3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256" y="332656"/>
            <a:ext cx="8856984" cy="648072"/>
          </a:xfrm>
        </p:spPr>
        <p:txBody>
          <a:bodyPr>
            <a:noAutofit/>
          </a:bodyPr>
          <a:lstStyle/>
          <a:p>
            <a:pPr indent="450215">
              <a:spcAft>
                <a:spcPts val="0"/>
              </a:spcAft>
            </a:pPr>
            <a:r>
              <a:rPr lang="uk-UA" sz="4800" b="1" i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  <a:t>Історія ялинкової іграшки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2157413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90" y="1556792"/>
            <a:ext cx="5632450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15" y="1556792"/>
            <a:ext cx="6273800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9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20</Words>
  <Application>Microsoft Office PowerPoint</Application>
  <PresentationFormat>Экран (4:3)</PresentationFormat>
  <Paragraphs>6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Вибір і обґрунтування теми проекту  (виду ялинкової прикраси). Планування роботи з виконання проекту. </vt:lpstr>
      <vt:lpstr>Історія ялинкової іграшки</vt:lpstr>
      <vt:lpstr>Історія ялинкової іграшки</vt:lpstr>
      <vt:lpstr>Історія ялинкової іграшки</vt:lpstr>
      <vt:lpstr>Історія ялинкової іграшки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Вибір і обґрунтування теми проекту (виду ялинкової прикраси). Планування роботи з виконання проекту.</dc:title>
  <dc:creator>Ирина</dc:creator>
  <cp:lastModifiedBy>Ирина</cp:lastModifiedBy>
  <cp:revision>14</cp:revision>
  <dcterms:created xsi:type="dcterms:W3CDTF">2023-12-16T10:42:34Z</dcterms:created>
  <dcterms:modified xsi:type="dcterms:W3CDTF">2023-12-16T12:42:56Z</dcterms:modified>
</cp:coreProperties>
</file>