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88" r:id="rId4"/>
    <p:sldId id="289" r:id="rId5"/>
    <p:sldId id="290" r:id="rId6"/>
    <p:sldId id="261" r:id="rId7"/>
    <p:sldId id="283" r:id="rId8"/>
    <p:sldId id="262" r:id="rId9"/>
    <p:sldId id="263" r:id="rId10"/>
    <p:sldId id="280" r:id="rId11"/>
    <p:sldId id="279" r:id="rId12"/>
    <p:sldId id="278" r:id="rId13"/>
    <p:sldId id="264" r:id="rId14"/>
    <p:sldId id="277" r:id="rId15"/>
    <p:sldId id="276" r:id="rId16"/>
    <p:sldId id="265" r:id="rId17"/>
    <p:sldId id="266" r:id="rId18"/>
    <p:sldId id="273" r:id="rId19"/>
    <p:sldId id="267" r:id="rId20"/>
    <p:sldId id="281" r:id="rId21"/>
    <p:sldId id="268" r:id="rId22"/>
    <p:sldId id="274" r:id="rId23"/>
    <p:sldId id="275" r:id="rId24"/>
    <p:sldId id="291" r:id="rId25"/>
    <p:sldId id="282" r:id="rId26"/>
    <p:sldId id="269" r:id="rId27"/>
    <p:sldId id="271" r:id="rId28"/>
    <p:sldId id="27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9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214842" cy="6166706"/>
          </a:xfrm>
          <a:prstGeom prst="rect">
            <a:avLst/>
          </a:prstGeom>
          <a:noFill/>
        </p:spPr>
      </p:pic>
      <p:pic>
        <p:nvPicPr>
          <p:cNvPr id="34820" name="Picture 4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23342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0049"/>
            <a:ext cx="4929222" cy="6139347"/>
          </a:xfrm>
          <a:prstGeom prst="rect">
            <a:avLst/>
          </a:prstGeom>
          <a:noFill/>
        </p:spPr>
      </p:pic>
      <p:pic>
        <p:nvPicPr>
          <p:cNvPr id="29700" name="Picture 4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85728"/>
            <a:ext cx="3571875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Олександра Бурбело. Вірш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35824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НАРЕЧЕНА    ХРИСТА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720840"/>
            <a:ext cx="82153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Олександра – член Союзу обдарованої молоді з 2011 року, в її </a:t>
            </a:r>
            <a:r>
              <a:rPr lang="uk-UA" i="1" dirty="0" err="1" smtClean="0"/>
              <a:t>портфоліо</a:t>
            </a:r>
            <a:r>
              <a:rPr lang="uk-UA" i="1" dirty="0" smtClean="0"/>
              <a:t> більше 50 грамот, дипломів, подяк, сертифікатів, похвальних листів за успіхи в навчанні та творчості. Сашу вабила і фантастика, і поезія, і жанр репортажу про подорожі, і </a:t>
            </a:r>
            <a:r>
              <a:rPr lang="uk-UA" i="1" dirty="0" err="1" smtClean="0"/>
              <a:t>детектив.У</a:t>
            </a:r>
            <a:r>
              <a:rPr lang="uk-UA" i="1" dirty="0" smtClean="0"/>
              <a:t> свої неповні 16 років Олександра </a:t>
            </a:r>
            <a:r>
              <a:rPr lang="uk-UA" i="1" dirty="0" err="1" smtClean="0"/>
              <a:t>Бурбело</a:t>
            </a:r>
            <a:r>
              <a:rPr lang="uk-UA" i="1" dirty="0" smtClean="0"/>
              <a:t> відбулася як письменниця, до чого вона завжди прагнула. Її літературний доробок є вагомим внеском у сучасну українську літературу</a:t>
            </a:r>
            <a:r>
              <a:rPr lang="uk-UA" i="1" dirty="0" smtClean="0"/>
              <a:t>.</a:t>
            </a:r>
            <a:r>
              <a:rPr lang="uk-UA" i="1" dirty="0" smtClean="0"/>
              <a:t> 5 вересня 2013 року перестало битися серце юної письменниці. Українська і світова література втратила талановитого автора, поета і прозаїка.</a:t>
            </a:r>
            <a:endParaRPr lang="ru-RU" dirty="0" smtClean="0"/>
          </a:p>
          <a:p>
            <a:r>
              <a:rPr lang="uk-UA" i="1" dirty="0" smtClean="0"/>
              <a:t>Тонка струна на арфі України…</a:t>
            </a:r>
            <a:endParaRPr lang="ru-RU" dirty="0" smtClean="0"/>
          </a:p>
          <a:p>
            <a:r>
              <a:rPr lang="uk-UA" i="1" dirty="0" smtClean="0"/>
              <a:t>Тонесенька порвалася струна</a:t>
            </a:r>
            <a:r>
              <a:rPr lang="uk-UA" i="1" dirty="0" smtClean="0"/>
              <a:t>…</a:t>
            </a:r>
            <a:r>
              <a:rPr lang="uk-UA" i="1" dirty="0" smtClean="0"/>
              <a:t> </a:t>
            </a:r>
            <a:endParaRPr lang="uk-UA" i="1" dirty="0" smtClean="0"/>
          </a:p>
          <a:p>
            <a:pPr algn="ctr"/>
            <a:r>
              <a:rPr lang="uk-UA" i="1" dirty="0" smtClean="0">
                <a:solidFill>
                  <a:srgbClr val="FF0000"/>
                </a:solidFill>
              </a:rPr>
              <a:t>Ти </a:t>
            </a:r>
            <a:r>
              <a:rPr lang="uk-UA" i="1" dirty="0" smtClean="0">
                <a:solidFill>
                  <a:srgbClr val="FF0000"/>
                </a:solidFill>
              </a:rPr>
              <a:t>так спішила жити і писати,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uk-UA" i="1" dirty="0" smtClean="0">
                <a:solidFill>
                  <a:srgbClr val="FF0000"/>
                </a:solidFill>
              </a:rPr>
              <a:t>Відведено тобі 16 літ,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uk-UA" i="1" dirty="0" smtClean="0">
                <a:solidFill>
                  <a:srgbClr val="FF0000"/>
                </a:solidFill>
              </a:rPr>
              <a:t>Твої рядки в суцвітті слів крилатих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uk-UA" i="1" dirty="0" smtClean="0">
                <a:solidFill>
                  <a:srgbClr val="FF0000"/>
                </a:solidFill>
              </a:rPr>
              <a:t>Немов щодня збираються в політ.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42968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612845"/>
            <a:ext cx="821537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.</a:t>
            </a:r>
          </a:p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ОЛЕКСАНДРА     БУРБЕЛО</a:t>
            </a:r>
          </a:p>
          <a:p>
            <a:endParaRPr lang="uk-UA" sz="1600" i="1" dirty="0" smtClean="0"/>
          </a:p>
          <a:p>
            <a:r>
              <a:rPr lang="ru-RU" sz="1600" i="1" dirty="0" err="1" smtClean="0"/>
              <a:t>Літературним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батьком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Олександри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Бурбело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є</a:t>
            </a:r>
            <a:r>
              <a:rPr lang="ru-RU" sz="1600" i="1" dirty="0" smtClean="0"/>
              <a:t> метр </a:t>
            </a:r>
            <a:r>
              <a:rPr lang="ru-RU" sz="1600" i="1" dirty="0" err="1" smtClean="0"/>
              <a:t>дитячої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літератури</a:t>
            </a:r>
            <a:r>
              <a:rPr lang="ru-RU" sz="1600" i="1" dirty="0" smtClean="0"/>
              <a:t> Всеволод </a:t>
            </a:r>
            <a:r>
              <a:rPr lang="ru-RU" sz="1600" i="1" dirty="0" err="1" smtClean="0"/>
              <a:t>Нестайко</a:t>
            </a:r>
            <a:r>
              <a:rPr lang="ru-RU" sz="1600" i="1" dirty="0" smtClean="0"/>
              <a:t>. Знаний у </a:t>
            </a:r>
            <a:r>
              <a:rPr lang="ru-RU" sz="1600" i="1" dirty="0" err="1" smtClean="0"/>
              <a:t>світі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письменник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відкрив</a:t>
            </a:r>
            <a:r>
              <a:rPr lang="ru-RU" sz="1600" i="1" dirty="0" smtClean="0"/>
              <a:t> для себе </a:t>
            </a:r>
            <a:r>
              <a:rPr lang="ru-RU" sz="1600" i="1" dirty="0" err="1" smtClean="0"/>
              <a:t>юний</a:t>
            </a:r>
            <a:r>
              <a:rPr lang="ru-RU" sz="1600" i="1" dirty="0" smtClean="0"/>
              <a:t> талант </a:t>
            </a:r>
            <a:r>
              <a:rPr lang="uk-UA" sz="1600" i="1" dirty="0" smtClean="0"/>
              <a:t>дівчинки, </a:t>
            </a:r>
            <a:r>
              <a:rPr lang="ru-RU" sz="1600" i="1" dirty="0" err="1" smtClean="0"/>
              <a:t>завдяки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її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творам</a:t>
            </a:r>
            <a:r>
              <a:rPr lang="ru-RU" sz="1600" i="1" dirty="0" smtClean="0"/>
              <a:t> у </a:t>
            </a:r>
            <a:r>
              <a:rPr lang="ru-RU" sz="1600" i="1" dirty="0" err="1" smtClean="0"/>
              <a:t>дитячих</a:t>
            </a:r>
            <a:r>
              <a:rPr lang="ru-RU" sz="1600" i="1" dirty="0" smtClean="0"/>
              <a:t> журналах «</a:t>
            </a:r>
            <a:r>
              <a:rPr lang="ru-RU" sz="1600" i="1" dirty="0" err="1" smtClean="0"/>
              <a:t>Барвінок</a:t>
            </a:r>
            <a:r>
              <a:rPr lang="ru-RU" sz="1600" i="1" dirty="0" smtClean="0"/>
              <a:t>» та «</a:t>
            </a:r>
            <a:r>
              <a:rPr lang="ru-RU" sz="1600" i="1" dirty="0" err="1" smtClean="0"/>
              <a:t>Казковий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вечір</a:t>
            </a:r>
            <a:r>
              <a:rPr lang="ru-RU" sz="1600" i="1" dirty="0" smtClean="0"/>
              <a:t>».  </a:t>
            </a:r>
            <a:r>
              <a:rPr lang="ru-RU" sz="1600" i="1" dirty="0" err="1" smtClean="0"/>
              <a:t>Після</a:t>
            </a:r>
            <a:r>
              <a:rPr lang="ru-RU" sz="1600" i="1" dirty="0" smtClean="0"/>
              <a:t> того </a:t>
            </a:r>
            <a:r>
              <a:rPr lang="ru-RU" sz="1600" i="1" dirty="0" err="1" smtClean="0"/>
              <a:t>розшукав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дівчинку</a:t>
            </a:r>
            <a:r>
              <a:rPr lang="ru-RU" sz="1600" i="1" dirty="0" smtClean="0"/>
              <a:t>,  </a:t>
            </a:r>
            <a:r>
              <a:rPr lang="ru-RU" sz="1600" i="1" dirty="0" err="1" smtClean="0"/>
              <a:t>листувався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нею, написав </a:t>
            </a:r>
            <a:r>
              <a:rPr lang="ru-RU" sz="1600" i="1" dirty="0" err="1" smtClean="0"/>
              <a:t>передмову</a:t>
            </a:r>
            <a:r>
              <a:rPr lang="ru-RU" sz="1600" i="1" dirty="0" smtClean="0"/>
              <a:t> до </a:t>
            </a:r>
            <a:r>
              <a:rPr lang="ru-RU" sz="1600" i="1" dirty="0" err="1" smtClean="0"/>
              <a:t>однієї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її</a:t>
            </a:r>
            <a:r>
              <a:rPr lang="ru-RU" sz="1600" i="1" dirty="0" smtClean="0"/>
              <a:t> книг. </a:t>
            </a:r>
            <a:r>
              <a:rPr lang="ru-RU" sz="1600" i="1" dirty="0" err="1" smtClean="0"/>
              <a:t>Нестайко</a:t>
            </a:r>
            <a:r>
              <a:rPr lang="ru-RU" sz="1600" i="1" dirty="0" smtClean="0"/>
              <a:t> писав, </a:t>
            </a:r>
            <a:r>
              <a:rPr lang="ru-RU" sz="1600" i="1" dirty="0" err="1" smtClean="0"/>
              <a:t>що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дуже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хотів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зустрітися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Сашенькою. Не  </a:t>
            </a:r>
            <a:r>
              <a:rPr lang="ru-RU" sz="1600" i="1" dirty="0" err="1" smtClean="0"/>
              <a:t>встиг</a:t>
            </a:r>
            <a:r>
              <a:rPr lang="ru-RU" sz="1600" i="1" dirty="0" smtClean="0"/>
              <a:t>. А </a:t>
            </a:r>
            <a:r>
              <a:rPr lang="ru-RU" sz="1600" i="1" dirty="0" err="1" smtClean="0"/>
              <a:t>тепер</a:t>
            </a:r>
            <a:r>
              <a:rPr lang="ru-RU" sz="1600" i="1" dirty="0" smtClean="0"/>
              <a:t> нема </a:t>
            </a:r>
            <a:r>
              <a:rPr lang="ru-RU" sz="1600" i="1" dirty="0" err="1" smtClean="0"/>
              <a:t>вже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</a:t>
            </a:r>
            <a:r>
              <a:rPr lang="ru-RU" sz="1600" i="1" dirty="0" smtClean="0"/>
              <a:t> самого </a:t>
            </a:r>
            <a:r>
              <a:rPr lang="ru-RU" sz="1600" i="1" dirty="0" err="1" smtClean="0"/>
              <a:t>письменника</a:t>
            </a:r>
            <a:r>
              <a:rPr lang="ru-RU" sz="1600" i="1" dirty="0" smtClean="0"/>
              <a:t>. Недавно  </a:t>
            </a:r>
            <a:r>
              <a:rPr lang="ru-RU" sz="1600" i="1" dirty="0" err="1" smtClean="0"/>
              <a:t>він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пішов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життя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П’ята</a:t>
            </a:r>
            <a:r>
              <a:rPr lang="ru-RU" sz="1600" i="1" dirty="0" smtClean="0"/>
              <a:t> книга </a:t>
            </a:r>
            <a:r>
              <a:rPr lang="ru-RU" sz="1600" i="1" dirty="0" err="1" smtClean="0"/>
              <a:t>юної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письменниці</a:t>
            </a:r>
            <a:r>
              <a:rPr lang="ru-RU" sz="1600" i="1" dirty="0" smtClean="0"/>
              <a:t> «Золота росинка» </a:t>
            </a:r>
            <a:r>
              <a:rPr lang="ru-RU" sz="1600" i="1" dirty="0" err="1" smtClean="0"/>
              <a:t>побачила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світ</a:t>
            </a:r>
            <a:r>
              <a:rPr lang="ru-RU" sz="1600" i="1" dirty="0" smtClean="0"/>
              <a:t> у </a:t>
            </a:r>
            <a:r>
              <a:rPr lang="ru-RU" sz="1600" i="1" dirty="0" err="1" smtClean="0"/>
              <a:t>нинішньому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році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Її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упорядкували</a:t>
            </a:r>
            <a:r>
              <a:rPr lang="ru-RU" sz="1600" i="1" dirty="0" smtClean="0"/>
              <a:t> батьки Сашеньки. З </a:t>
            </a:r>
            <a:r>
              <a:rPr lang="ru-RU" sz="1600" i="1" dirty="0" err="1" smtClean="0"/>
              <a:t>повідомлення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Інтернеті</a:t>
            </a:r>
            <a:r>
              <a:rPr lang="ru-RU" sz="1600" i="1" dirty="0" smtClean="0"/>
              <a:t> вони </a:t>
            </a:r>
            <a:r>
              <a:rPr lang="ru-RU" sz="1600" i="1" dirty="0" err="1" smtClean="0"/>
              <a:t>дізналися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що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Всесвітня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корпорація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письменників</a:t>
            </a:r>
            <a:r>
              <a:rPr lang="ru-RU" sz="1600" i="1" dirty="0" smtClean="0"/>
              <a:t> США  назвала </a:t>
            </a:r>
            <a:r>
              <a:rPr lang="ru-RU" sz="1600" i="1" dirty="0" err="1" smtClean="0"/>
              <a:t>їхню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донечку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переможцем</a:t>
            </a:r>
            <a:r>
              <a:rPr lang="ru-RU" sz="1600" i="1" dirty="0" smtClean="0"/>
              <a:t> одного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конкурсів</a:t>
            </a:r>
            <a:r>
              <a:rPr lang="ru-RU" sz="1600" i="1" dirty="0" smtClean="0"/>
              <a:t> у </a:t>
            </a:r>
            <a:r>
              <a:rPr lang="ru-RU" sz="1600" i="1" dirty="0" err="1" smtClean="0"/>
              <a:t>жанрі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поезія</a:t>
            </a:r>
            <a:r>
              <a:rPr lang="ru-RU" sz="1600" i="1" dirty="0" smtClean="0"/>
              <a:t>.</a:t>
            </a:r>
            <a:r>
              <a:rPr lang="ru-RU" sz="1600" dirty="0" smtClean="0"/>
              <a:t> </a:t>
            </a:r>
            <a:r>
              <a:rPr lang="ru-RU" sz="1600" i="1" dirty="0" smtClean="0"/>
              <a:t>Батьки </a:t>
            </a:r>
            <a:r>
              <a:rPr lang="ru-RU" sz="1600" i="1" dirty="0" err="1" smtClean="0"/>
              <a:t>кажуть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що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Олександра</a:t>
            </a:r>
            <a:r>
              <a:rPr lang="ru-RU" sz="1600" i="1" dirty="0" smtClean="0"/>
              <a:t> брала участь у </a:t>
            </a:r>
            <a:r>
              <a:rPr lang="ru-RU" sz="1600" i="1" dirty="0" err="1" smtClean="0"/>
              <a:t>багатьох</a:t>
            </a:r>
            <a:r>
              <a:rPr lang="ru-RU" sz="1600" i="1" dirty="0" smtClean="0"/>
              <a:t> конкурсах, у них не  </a:t>
            </a:r>
            <a:r>
              <a:rPr lang="ru-RU" sz="1600" i="1" dirty="0" err="1" smtClean="0"/>
              <a:t>було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можливості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</a:t>
            </a:r>
            <a:r>
              <a:rPr lang="ru-RU" sz="1600" i="1" dirty="0" smtClean="0"/>
              <a:t> часу </a:t>
            </a:r>
            <a:r>
              <a:rPr lang="ru-RU" sz="1600" i="1" dirty="0" err="1" smtClean="0"/>
              <a:t>стежити</a:t>
            </a:r>
            <a:r>
              <a:rPr lang="ru-RU" sz="1600" i="1" dirty="0" smtClean="0"/>
              <a:t> за </a:t>
            </a:r>
            <a:r>
              <a:rPr lang="ru-RU" sz="1600" i="1" dirty="0" err="1" smtClean="0"/>
              <a:t>кожним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них. </a:t>
            </a:r>
            <a:r>
              <a:rPr lang="ru-RU" sz="1600" i="1" dirty="0" err="1" smtClean="0"/>
              <a:t>Зате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Світлана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Сергій</a:t>
            </a:r>
            <a:r>
              <a:rPr lang="ru-RU" sz="1600" i="1" dirty="0" smtClean="0"/>
              <a:t> охоче </a:t>
            </a:r>
            <a:r>
              <a:rPr lang="ru-RU" sz="1600" i="1" dirty="0" err="1" smtClean="0"/>
              <a:t>поділилися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тим</a:t>
            </a:r>
            <a:r>
              <a:rPr lang="ru-RU" sz="1600" i="1" dirty="0" smtClean="0"/>
              <a:t>, коли </a:t>
            </a:r>
            <a:r>
              <a:rPr lang="ru-RU" sz="1600" i="1" dirty="0" err="1" smtClean="0"/>
              <a:t>помітили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дитини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перші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паростки</a:t>
            </a:r>
            <a:r>
              <a:rPr lang="ru-RU" sz="1600" i="1" dirty="0" smtClean="0"/>
              <a:t> таланту. </a:t>
            </a:r>
            <a:r>
              <a:rPr lang="ru-RU" sz="1600" i="1" dirty="0" err="1" smtClean="0"/>
              <a:t>Незважаючи</a:t>
            </a:r>
            <a:r>
              <a:rPr lang="ru-RU" sz="1600" i="1" dirty="0" smtClean="0"/>
              <a:t> на </a:t>
            </a:r>
            <a:r>
              <a:rPr lang="uk-UA" sz="1600" i="1" dirty="0" smtClean="0"/>
              <a:t>хворобу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ніколи</a:t>
            </a:r>
            <a:r>
              <a:rPr lang="ru-RU" sz="1600" i="1" dirty="0" smtClean="0"/>
              <a:t> не </a:t>
            </a:r>
            <a:r>
              <a:rPr lang="ru-RU" sz="1600" i="1" dirty="0" err="1" smtClean="0"/>
              <a:t>нарікала</a:t>
            </a:r>
            <a:r>
              <a:rPr lang="ru-RU" sz="1600" i="1" dirty="0" smtClean="0"/>
              <a:t> на долю, не </a:t>
            </a:r>
            <a:r>
              <a:rPr lang="ru-RU" sz="1600" i="1" dirty="0" err="1" smtClean="0"/>
              <a:t>скаржилася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не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скиглила</a:t>
            </a:r>
            <a:r>
              <a:rPr lang="ru-RU" sz="1600" i="1" dirty="0" smtClean="0"/>
              <a:t>. - </a:t>
            </a:r>
            <a:r>
              <a:rPr lang="ru-RU" sz="1600" i="1" dirty="0" err="1" smtClean="0"/>
              <a:t>Повірте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мені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це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щастя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мати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таку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дитину</a:t>
            </a:r>
            <a:r>
              <a:rPr lang="ru-RU" sz="1600" i="1" dirty="0" smtClean="0"/>
              <a:t>, - </a:t>
            </a:r>
            <a:r>
              <a:rPr lang="ru-RU" sz="1600" i="1" dirty="0" err="1" smtClean="0"/>
              <a:t>каже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сумом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голосі</a:t>
            </a:r>
            <a:r>
              <a:rPr lang="ru-RU" sz="1600" i="1" dirty="0" smtClean="0"/>
              <a:t> мама. – За </a:t>
            </a:r>
            <a:r>
              <a:rPr lang="ru-RU" sz="1600" i="1" dirty="0" err="1" smtClean="0"/>
              <a:t>свої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короткі</a:t>
            </a:r>
            <a:r>
              <a:rPr lang="ru-RU" sz="1600" i="1" dirty="0" smtClean="0"/>
              <a:t> 15 </a:t>
            </a:r>
            <a:r>
              <a:rPr lang="ru-RU" sz="1600" i="1" dirty="0" err="1" smtClean="0"/>
              <a:t>років</a:t>
            </a:r>
            <a:r>
              <a:rPr lang="ru-RU" sz="1600" i="1" dirty="0" smtClean="0"/>
              <a:t> вона прожила </a:t>
            </a:r>
            <a:r>
              <a:rPr lang="ru-RU" sz="1600" i="1" dirty="0" err="1" smtClean="0"/>
              <a:t>багато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життів</a:t>
            </a:r>
            <a:r>
              <a:rPr lang="ru-RU" sz="1600" i="1" dirty="0" smtClean="0"/>
              <a:t>.</a:t>
            </a:r>
            <a:r>
              <a:rPr lang="uk-UA" sz="1600" i="1" dirty="0" smtClean="0"/>
              <a:t> Народилася Олександра у Вінниці  1 січня 1998 року. Мама Саші – Світлана Володимирівна </a:t>
            </a:r>
            <a:r>
              <a:rPr lang="uk-UA" sz="1600" i="1" dirty="0" err="1" smtClean="0"/>
              <a:t>Бевз</a:t>
            </a:r>
            <a:r>
              <a:rPr lang="uk-UA" sz="1600" i="1" dirty="0" smtClean="0"/>
              <a:t> - кандидат технічних наук, доцент кафедри електричних станцій і систем Вінницького національного технічного університету, заступник директора інституту магістратури, аспірантури та докторантури. Батько – Сергій Михайлович </a:t>
            </a:r>
            <a:r>
              <a:rPr lang="uk-UA" sz="1600" i="1" dirty="0" err="1" smtClean="0"/>
              <a:t>Бурбело</a:t>
            </a:r>
            <a:r>
              <a:rPr lang="uk-UA" sz="1600" i="1" dirty="0" smtClean="0"/>
              <a:t> – інженер, заступник начальника служби програмного супроводження у ПАТ «Вінницяобленерго». Батьки Олександри відстоювали незалежність нашої країни в АТО, учасники бойових дій, воювали у легендарному батальйоні «</a:t>
            </a:r>
            <a:r>
              <a:rPr lang="uk-UA" sz="1600" i="1" dirty="0" err="1" smtClean="0"/>
              <a:t>Айдар</a:t>
            </a:r>
            <a:r>
              <a:rPr lang="uk-UA" sz="1600" i="1" dirty="0" smtClean="0"/>
              <a:t>», нині – волонтери</a:t>
            </a:r>
            <a:r>
              <a:rPr lang="uk-UA" i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ДИТИНСТВО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85728"/>
            <a:ext cx="82153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i="1" dirty="0" smtClean="0"/>
          </a:p>
          <a:p>
            <a:endParaRPr lang="uk-UA" i="1" dirty="0" smtClean="0"/>
          </a:p>
          <a:p>
            <a:endParaRPr lang="uk-UA" i="1" dirty="0" smtClean="0"/>
          </a:p>
          <a:p>
            <a:endParaRPr lang="uk-UA" i="1" dirty="0" smtClean="0"/>
          </a:p>
          <a:p>
            <a:r>
              <a:rPr lang="uk-UA" i="1" dirty="0" smtClean="0"/>
              <a:t>Навчалася Саша у вінницькій школі №26 з 2005 року. Вчилася легко, із захопленням, була відмінницею. Окрім  улюблених предметів гуманітарного циклу, виділяла математику, цікавилася розв’язуванням логічних і математичних задач, була неодноразовою переможницею математичних конкурсів. Особливо захоплювалася природознавством і біологією, багато знала про розвиток рослин, мала власну дослідну ділянку, де вирощувала екзотичні, незвичні для України рослини, ґрунтовно вивчала географію та історію, активно використовуючи набуті знання в своїй творчості. Любила астрономію, мала вдома власний телескоп, спостерігала за зорями.</a:t>
            </a:r>
            <a:r>
              <a:rPr lang="ru-RU" i="1" dirty="0" smtClean="0"/>
              <a:t> Ми </a:t>
            </a:r>
            <a:r>
              <a:rPr lang="ru-RU" i="1" dirty="0" err="1" smtClean="0"/>
              <a:t>дивувалися</a:t>
            </a:r>
            <a:r>
              <a:rPr lang="ru-RU" i="1" dirty="0" smtClean="0"/>
              <a:t>, як </a:t>
            </a:r>
            <a:r>
              <a:rPr lang="ru-RU" i="1" dirty="0" err="1" smtClean="0"/>
              <a:t>їй</a:t>
            </a:r>
            <a:r>
              <a:rPr lang="ru-RU" i="1" dirty="0" smtClean="0"/>
              <a:t> </a:t>
            </a:r>
            <a:r>
              <a:rPr lang="ru-RU" i="1" dirty="0" err="1" smtClean="0"/>
              <a:t>вдається</a:t>
            </a:r>
            <a:r>
              <a:rPr lang="ru-RU" i="1" dirty="0" smtClean="0"/>
              <a:t> все </a:t>
            </a:r>
            <a:r>
              <a:rPr lang="ru-RU" i="1" dirty="0" err="1" smtClean="0"/>
              <a:t>встигати</a:t>
            </a:r>
            <a:r>
              <a:rPr lang="ru-RU" i="1" dirty="0" smtClean="0"/>
              <a:t>! За </a:t>
            </a:r>
            <a:r>
              <a:rPr lang="ru-RU" i="1" dirty="0" err="1" smtClean="0"/>
              <a:t>що</a:t>
            </a:r>
            <a:r>
              <a:rPr lang="ru-RU" i="1" dirty="0" smtClean="0"/>
              <a:t> вона </a:t>
            </a:r>
            <a:r>
              <a:rPr lang="ru-RU" i="1" dirty="0" err="1" smtClean="0"/>
              <a:t>тільки</a:t>
            </a:r>
            <a:r>
              <a:rPr lang="ru-RU" i="1" dirty="0" smtClean="0"/>
              <a:t> не </a:t>
            </a:r>
            <a:r>
              <a:rPr lang="ru-RU" i="1" dirty="0" err="1" smtClean="0"/>
              <a:t>бралася</a:t>
            </a:r>
            <a:r>
              <a:rPr lang="ru-RU" i="1" dirty="0" smtClean="0"/>
              <a:t>! Писала </a:t>
            </a:r>
            <a:r>
              <a:rPr lang="ru-RU" i="1" dirty="0" err="1" smtClean="0"/>
              <a:t>картини</a:t>
            </a:r>
            <a:r>
              <a:rPr lang="ru-RU" i="1" dirty="0" smtClean="0"/>
              <a:t>, </a:t>
            </a:r>
            <a:r>
              <a:rPr lang="ru-RU" i="1" dirty="0" err="1" smtClean="0"/>
              <a:t>окремі</a:t>
            </a:r>
            <a:r>
              <a:rPr lang="ru-RU" i="1" dirty="0" smtClean="0"/>
              <a:t> полотна </a:t>
            </a:r>
            <a:r>
              <a:rPr lang="ru-RU" i="1" dirty="0" err="1" smtClean="0"/>
              <a:t>формувала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опалого </a:t>
            </a:r>
            <a:r>
              <a:rPr lang="ru-RU" i="1" dirty="0" err="1" smtClean="0"/>
              <a:t>листя</a:t>
            </a:r>
            <a:r>
              <a:rPr lang="ru-RU" i="1" dirty="0" smtClean="0"/>
              <a:t>, </a:t>
            </a:r>
            <a:r>
              <a:rPr lang="ru-RU" i="1" dirty="0" err="1" smtClean="0"/>
              <a:t>вишивала</a:t>
            </a:r>
            <a:r>
              <a:rPr lang="ru-RU" i="1" dirty="0" smtClean="0"/>
              <a:t> </a:t>
            </a:r>
            <a:r>
              <a:rPr lang="ru-RU" i="1" dirty="0" err="1" smtClean="0"/>
              <a:t>бісером</a:t>
            </a:r>
            <a:r>
              <a:rPr lang="ru-RU" i="1" dirty="0" smtClean="0"/>
              <a:t>, </a:t>
            </a:r>
            <a:r>
              <a:rPr lang="ru-RU" i="1" dirty="0" err="1" smtClean="0"/>
              <a:t>захоплювалася</a:t>
            </a:r>
            <a:r>
              <a:rPr lang="ru-RU" i="1" dirty="0" smtClean="0"/>
              <a:t> </a:t>
            </a:r>
            <a:r>
              <a:rPr lang="ru-RU" i="1" dirty="0" err="1" smtClean="0"/>
              <a:t>фотографією</a:t>
            </a:r>
            <a:r>
              <a:rPr lang="ru-RU" i="1" dirty="0" smtClean="0"/>
              <a:t>, </a:t>
            </a:r>
            <a:r>
              <a:rPr lang="ru-RU" i="1" dirty="0" err="1" smtClean="0"/>
              <a:t>деякі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книг </a:t>
            </a:r>
            <a:r>
              <a:rPr lang="ru-RU" i="1" dirty="0" err="1" smtClean="0"/>
              <a:t>ілюстровані</a:t>
            </a:r>
            <a:r>
              <a:rPr lang="ru-RU" i="1" dirty="0" smtClean="0"/>
              <a:t> </a:t>
            </a:r>
            <a:r>
              <a:rPr lang="ru-RU" i="1" dirty="0" err="1" smtClean="0"/>
              <a:t>її</a:t>
            </a:r>
            <a:r>
              <a:rPr lang="ru-RU" i="1" dirty="0" smtClean="0"/>
              <a:t> </a:t>
            </a:r>
            <a:r>
              <a:rPr lang="ru-RU" i="1" dirty="0" err="1" smtClean="0"/>
              <a:t>знімками</a:t>
            </a:r>
            <a:r>
              <a:rPr lang="ru-RU" i="1" dirty="0" smtClean="0"/>
              <a:t>, </a:t>
            </a:r>
            <a:r>
              <a:rPr lang="ru-RU" i="1" dirty="0" err="1" smtClean="0"/>
              <a:t>зібрала</a:t>
            </a:r>
            <a:r>
              <a:rPr lang="ru-RU" i="1" dirty="0" smtClean="0"/>
              <a:t> </a:t>
            </a:r>
            <a:r>
              <a:rPr lang="ru-RU" i="1" dirty="0" err="1" smtClean="0"/>
              <a:t>колекцію</a:t>
            </a:r>
            <a:r>
              <a:rPr lang="ru-RU" i="1" dirty="0" smtClean="0"/>
              <a:t> </a:t>
            </a:r>
            <a:r>
              <a:rPr lang="ru-RU" i="1" dirty="0" err="1" smtClean="0"/>
              <a:t>мінералів</a:t>
            </a:r>
            <a:r>
              <a:rPr lang="ru-RU" i="1" dirty="0" smtClean="0"/>
              <a:t>, в </a:t>
            </a:r>
            <a:r>
              <a:rPr lang="ru-RU" i="1" dirty="0" err="1" smtClean="0"/>
              <a:t>якій</a:t>
            </a:r>
            <a:r>
              <a:rPr lang="ru-RU" i="1" dirty="0" smtClean="0"/>
              <a:t> </a:t>
            </a:r>
            <a:r>
              <a:rPr lang="ru-RU" i="1" dirty="0" err="1" smtClean="0"/>
              <a:t>понад</a:t>
            </a:r>
            <a:r>
              <a:rPr lang="ru-RU" i="1" dirty="0" smtClean="0"/>
              <a:t> сто </a:t>
            </a:r>
            <a:r>
              <a:rPr lang="ru-RU" i="1" dirty="0" err="1" smtClean="0"/>
              <a:t>екземплярів</a:t>
            </a:r>
            <a:r>
              <a:rPr lang="ru-RU" i="1" dirty="0" smtClean="0"/>
              <a:t>. </a:t>
            </a:r>
            <a:r>
              <a:rPr lang="uk-UA" i="1" dirty="0" smtClean="0"/>
              <a:t>О</a:t>
            </a:r>
            <a:r>
              <a:rPr lang="ru-RU" i="1" dirty="0" err="1" smtClean="0"/>
              <a:t>лівця</a:t>
            </a:r>
            <a:r>
              <a:rPr lang="ru-RU" i="1" dirty="0" smtClean="0"/>
              <a:t> в руках Сашенька </a:t>
            </a:r>
            <a:r>
              <a:rPr lang="ru-RU" i="1" dirty="0" err="1" smtClean="0"/>
              <a:t>тримала</a:t>
            </a:r>
            <a:r>
              <a:rPr lang="ru-RU" i="1" dirty="0" smtClean="0"/>
              <a:t>, </a:t>
            </a:r>
            <a:r>
              <a:rPr lang="ru-RU" i="1" dirty="0" err="1" smtClean="0"/>
              <a:t>починаючи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чотирьох</a:t>
            </a:r>
            <a:r>
              <a:rPr lang="ru-RU" i="1" dirty="0" smtClean="0"/>
              <a:t> </a:t>
            </a:r>
            <a:r>
              <a:rPr lang="ru-RU" i="1" dirty="0" err="1" smtClean="0"/>
              <a:t>років</a:t>
            </a:r>
            <a:r>
              <a:rPr lang="ru-RU" i="1" dirty="0" smtClean="0"/>
              <a:t>. </a:t>
            </a:r>
            <a:r>
              <a:rPr lang="ru-RU" i="1" dirty="0" err="1" smtClean="0"/>
              <a:t>Літер</a:t>
            </a:r>
            <a:r>
              <a:rPr lang="ru-RU" i="1" dirty="0" smtClean="0"/>
              <a:t> </a:t>
            </a:r>
            <a:r>
              <a:rPr lang="ru-RU" i="1" dirty="0" err="1" smtClean="0"/>
              <a:t>тоді</a:t>
            </a:r>
            <a:r>
              <a:rPr lang="ru-RU" i="1" dirty="0" smtClean="0"/>
              <a:t> вона </a:t>
            </a:r>
            <a:r>
              <a:rPr lang="ru-RU" i="1" dirty="0" err="1" smtClean="0"/>
              <a:t>ще</a:t>
            </a:r>
            <a:r>
              <a:rPr lang="ru-RU" i="1" dirty="0" smtClean="0"/>
              <a:t> не знала, </a:t>
            </a:r>
            <a:r>
              <a:rPr lang="ru-RU" i="1" dirty="0" err="1" smtClean="0"/>
              <a:t>але</a:t>
            </a:r>
            <a:r>
              <a:rPr lang="ru-RU" i="1" dirty="0" smtClean="0"/>
              <a:t> </a:t>
            </a:r>
            <a:r>
              <a:rPr lang="ru-RU" i="1" dirty="0" err="1" smtClean="0"/>
              <a:t>намагалася</a:t>
            </a:r>
            <a:r>
              <a:rPr lang="ru-RU" i="1" dirty="0" smtClean="0"/>
              <a:t> </a:t>
            </a:r>
            <a:r>
              <a:rPr lang="ru-RU" i="1" dirty="0" err="1" smtClean="0"/>
              <a:t>їх</a:t>
            </a:r>
            <a:r>
              <a:rPr lang="ru-RU" i="1" dirty="0" smtClean="0"/>
              <a:t> </a:t>
            </a:r>
            <a:r>
              <a:rPr lang="ru-RU" i="1" dirty="0" err="1" smtClean="0"/>
              <a:t>виводити</a:t>
            </a:r>
            <a:r>
              <a:rPr lang="ru-RU" i="1" dirty="0" smtClean="0"/>
              <a:t>. </a:t>
            </a:r>
            <a:r>
              <a:rPr lang="ru-RU" i="1" dirty="0" err="1" smtClean="0"/>
              <a:t>Бачила</a:t>
            </a:r>
            <a:r>
              <a:rPr lang="ru-RU" i="1" dirty="0" smtClean="0"/>
              <a:t> в книжечках </a:t>
            </a:r>
            <a:r>
              <a:rPr lang="ru-RU" i="1" dirty="0" err="1" smtClean="0"/>
              <a:t>чи</a:t>
            </a:r>
            <a:r>
              <a:rPr lang="ru-RU" i="1" dirty="0" smtClean="0"/>
              <a:t> газетах –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старалася</a:t>
            </a:r>
            <a:r>
              <a:rPr lang="ru-RU" i="1" dirty="0" smtClean="0"/>
              <a:t> </a:t>
            </a:r>
            <a:r>
              <a:rPr lang="ru-RU" i="1" dirty="0" err="1" smtClean="0"/>
              <a:t>написати</a:t>
            </a:r>
            <a:r>
              <a:rPr lang="ru-RU" i="1" dirty="0" smtClean="0"/>
              <a:t> так само. Особливо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проявлялося</a:t>
            </a:r>
            <a:r>
              <a:rPr lang="ru-RU" i="1" dirty="0" smtClean="0"/>
              <a:t> </a:t>
            </a:r>
            <a:r>
              <a:rPr lang="ru-RU" i="1" dirty="0" err="1" smtClean="0"/>
              <a:t>після</a:t>
            </a:r>
            <a:r>
              <a:rPr lang="ru-RU" i="1" dirty="0" smtClean="0"/>
              <a:t> того, як </a:t>
            </a:r>
            <a:r>
              <a:rPr lang="ru-RU" i="1" dirty="0" err="1" smtClean="0"/>
              <a:t>мати</a:t>
            </a:r>
            <a:r>
              <a:rPr lang="ru-RU" i="1" dirty="0" smtClean="0"/>
              <a:t> </a:t>
            </a:r>
            <a:r>
              <a:rPr lang="ru-RU" i="1" dirty="0" err="1" smtClean="0"/>
              <a:t>закінчувала</a:t>
            </a:r>
            <a:r>
              <a:rPr lang="ru-RU" i="1" dirty="0" smtClean="0"/>
              <a:t> </a:t>
            </a:r>
            <a:r>
              <a:rPr lang="ru-RU" i="1" dirty="0" err="1" smtClean="0"/>
              <a:t>читати</a:t>
            </a:r>
            <a:r>
              <a:rPr lang="ru-RU" i="1" dirty="0" smtClean="0"/>
              <a:t> </a:t>
            </a:r>
            <a:r>
              <a:rPr lang="ru-RU" i="1" dirty="0" err="1" smtClean="0"/>
              <a:t>донечці</a:t>
            </a:r>
            <a:r>
              <a:rPr lang="ru-RU" i="1" dirty="0" smtClean="0"/>
              <a:t> </a:t>
            </a:r>
            <a:r>
              <a:rPr lang="ru-RU" i="1" dirty="0" err="1" smtClean="0"/>
              <a:t>якусь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книжечок</a:t>
            </a:r>
            <a:r>
              <a:rPr lang="ru-RU" i="1" dirty="0" smtClean="0"/>
              <a:t>. </a:t>
            </a:r>
            <a:r>
              <a:rPr lang="uk-UA" i="1" dirty="0" smtClean="0"/>
              <a:t> 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КРОКИ ТВОРЧОСТІ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443841"/>
            <a:ext cx="8286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Пізніше </a:t>
            </a:r>
            <a:r>
              <a:rPr lang="ru-RU" i="1" dirty="0" smtClean="0"/>
              <a:t> </a:t>
            </a:r>
            <a:r>
              <a:rPr lang="uk-UA" i="1" dirty="0" smtClean="0"/>
              <a:t>всі свої твори Сашенька писала олівцем, - розповідає пані Світлана, мама  На столі завжди була гумка для стирання. </a:t>
            </a:r>
            <a:r>
              <a:rPr lang="ru-RU" i="1" dirty="0" smtClean="0"/>
              <a:t>Коли треба </a:t>
            </a:r>
            <a:r>
              <a:rPr lang="ru-RU" i="1" dirty="0" err="1" smtClean="0"/>
              <a:t>було</a:t>
            </a:r>
            <a:r>
              <a:rPr lang="ru-RU" i="1" dirty="0" smtClean="0"/>
              <a:t> </a:t>
            </a:r>
            <a:r>
              <a:rPr lang="ru-RU" i="1" dirty="0" err="1" smtClean="0"/>
              <a:t>щось</a:t>
            </a:r>
            <a:r>
              <a:rPr lang="ru-RU" i="1" dirty="0" smtClean="0"/>
              <a:t> </a:t>
            </a:r>
            <a:r>
              <a:rPr lang="ru-RU" i="1" dirty="0" err="1" smtClean="0"/>
              <a:t>переписати</a:t>
            </a:r>
            <a:r>
              <a:rPr lang="ru-RU" i="1" dirty="0" smtClean="0"/>
              <a:t>, стирала рядки, </a:t>
            </a:r>
            <a:r>
              <a:rPr lang="ru-RU" i="1" dirty="0" err="1" smtClean="0"/>
              <a:t>які</a:t>
            </a:r>
            <a:r>
              <a:rPr lang="ru-RU" i="1" dirty="0" smtClean="0"/>
              <a:t> не </a:t>
            </a:r>
            <a:r>
              <a:rPr lang="ru-RU" i="1" dirty="0" err="1" smtClean="0"/>
              <a:t>подобалися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на </a:t>
            </a:r>
            <a:r>
              <a:rPr lang="ru-RU" i="1" dirty="0" err="1" smtClean="0"/>
              <a:t>їхньому</a:t>
            </a:r>
            <a:r>
              <a:rPr lang="ru-RU" i="1" dirty="0" smtClean="0"/>
              <a:t> </a:t>
            </a:r>
            <a:r>
              <a:rPr lang="ru-RU" i="1" dirty="0" err="1" smtClean="0"/>
              <a:t>місці</a:t>
            </a:r>
            <a:r>
              <a:rPr lang="ru-RU" i="1" dirty="0" smtClean="0"/>
              <a:t> писала </a:t>
            </a:r>
            <a:r>
              <a:rPr lang="ru-RU" i="1" dirty="0" err="1" smtClean="0"/>
              <a:t>нові</a:t>
            </a:r>
            <a:r>
              <a:rPr lang="ru-RU" i="1" dirty="0" smtClean="0"/>
              <a:t>. Сашенька </a:t>
            </a:r>
            <a:r>
              <a:rPr lang="ru-RU" i="1" dirty="0" err="1" smtClean="0"/>
              <a:t>була</a:t>
            </a:r>
            <a:r>
              <a:rPr lang="ru-RU" i="1" dirty="0" smtClean="0"/>
              <a:t> </a:t>
            </a:r>
            <a:r>
              <a:rPr lang="ru-RU" i="1" dirty="0" err="1" smtClean="0"/>
              <a:t>дуже</a:t>
            </a:r>
            <a:r>
              <a:rPr lang="ru-RU" i="1" dirty="0" smtClean="0"/>
              <a:t> </a:t>
            </a:r>
            <a:r>
              <a:rPr lang="ru-RU" i="1" dirty="0" err="1" smtClean="0"/>
              <a:t>дисциплінована</a:t>
            </a:r>
            <a:r>
              <a:rPr lang="ru-RU" i="1" dirty="0" smtClean="0"/>
              <a:t>.  </a:t>
            </a:r>
            <a:r>
              <a:rPr lang="ru-RU" i="1" dirty="0" err="1" smtClean="0"/>
              <a:t>Самостійно</a:t>
            </a:r>
            <a:r>
              <a:rPr lang="ru-RU" i="1" dirty="0" smtClean="0"/>
              <a:t> </a:t>
            </a:r>
            <a:r>
              <a:rPr lang="ru-RU" i="1" dirty="0" err="1" smtClean="0"/>
              <a:t>планувала</a:t>
            </a:r>
            <a:r>
              <a:rPr lang="ru-RU" i="1" dirty="0" smtClean="0"/>
              <a:t> час. Через хворобу,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проявилася</a:t>
            </a:r>
            <a:r>
              <a:rPr lang="ru-RU" i="1" dirty="0" smtClean="0"/>
              <a:t> в </a:t>
            </a:r>
            <a:r>
              <a:rPr lang="ru-RU" i="1" dirty="0" err="1" smtClean="0"/>
              <a:t>ранньому</a:t>
            </a:r>
            <a:r>
              <a:rPr lang="ru-RU" i="1" dirty="0" smtClean="0"/>
              <a:t> </a:t>
            </a:r>
            <a:r>
              <a:rPr lang="ru-RU" i="1" dirty="0" err="1" smtClean="0"/>
              <a:t>дитинстві</a:t>
            </a:r>
            <a:r>
              <a:rPr lang="ru-RU" i="1" dirty="0" smtClean="0"/>
              <a:t>, </a:t>
            </a:r>
            <a:r>
              <a:rPr lang="ru-RU" i="1" dirty="0" err="1" smtClean="0"/>
              <a:t>дівчинка</a:t>
            </a:r>
            <a:r>
              <a:rPr lang="ru-RU" i="1" dirty="0" smtClean="0"/>
              <a:t> не ходила до </a:t>
            </a:r>
            <a:r>
              <a:rPr lang="ru-RU" i="1" dirty="0" err="1" smtClean="0"/>
              <a:t>школи</a:t>
            </a:r>
            <a:r>
              <a:rPr lang="ru-RU" i="1" dirty="0" smtClean="0"/>
              <a:t>, </a:t>
            </a:r>
            <a:r>
              <a:rPr lang="ru-RU" i="1" dirty="0" err="1" smtClean="0"/>
              <a:t>навчалася</a:t>
            </a:r>
            <a:r>
              <a:rPr lang="ru-RU" i="1" dirty="0" smtClean="0"/>
              <a:t> </a:t>
            </a:r>
            <a:r>
              <a:rPr lang="ru-RU" i="1" dirty="0" err="1" smtClean="0"/>
              <a:t>вдома</a:t>
            </a:r>
            <a:r>
              <a:rPr lang="ru-RU" i="1" dirty="0" smtClean="0"/>
              <a:t>. </a:t>
            </a:r>
            <a:r>
              <a:rPr lang="ru-RU" i="1" dirty="0" err="1" smtClean="0"/>
              <a:t>Багато</a:t>
            </a:r>
            <a:r>
              <a:rPr lang="ru-RU" i="1" dirty="0" smtClean="0"/>
              <a:t> </a:t>
            </a:r>
            <a:r>
              <a:rPr lang="ru-RU" i="1" dirty="0" err="1" smtClean="0"/>
              <a:t>допомагали</a:t>
            </a:r>
            <a:r>
              <a:rPr lang="ru-RU" i="1" dirty="0" smtClean="0"/>
              <a:t> </a:t>
            </a:r>
            <a:r>
              <a:rPr lang="ru-RU" i="1" dirty="0" err="1" smtClean="0"/>
              <a:t>внучці</a:t>
            </a:r>
            <a:r>
              <a:rPr lang="ru-RU" i="1" dirty="0" smtClean="0"/>
              <a:t> бабуся, Тамара </a:t>
            </a:r>
            <a:r>
              <a:rPr lang="ru-RU" i="1" dirty="0" err="1" smtClean="0"/>
              <a:t>Олексіївна</a:t>
            </a:r>
            <a:r>
              <a:rPr lang="ru-RU" i="1" dirty="0" smtClean="0"/>
              <a:t> </a:t>
            </a:r>
            <a:r>
              <a:rPr lang="ru-RU" i="1" dirty="0" err="1" smtClean="0"/>
              <a:t>Бевз</a:t>
            </a:r>
            <a:r>
              <a:rPr lang="ru-RU" i="1" dirty="0" smtClean="0"/>
              <a:t>, вона </a:t>
            </a:r>
            <a:r>
              <a:rPr lang="ru-RU" i="1" dirty="0" err="1" smtClean="0"/>
              <a:t>викладач</a:t>
            </a:r>
            <a:r>
              <a:rPr lang="ru-RU" i="1" dirty="0" smtClean="0"/>
              <a:t> </a:t>
            </a:r>
            <a:r>
              <a:rPr lang="ru-RU" i="1" dirty="0" err="1" smtClean="0"/>
              <a:t>педуніверситету</a:t>
            </a:r>
            <a:r>
              <a:rPr lang="ru-RU" i="1" dirty="0" smtClean="0"/>
              <a:t>, кандидат наук, а </a:t>
            </a:r>
            <a:r>
              <a:rPr lang="ru-RU" i="1" dirty="0" err="1" smtClean="0"/>
              <a:t>також</a:t>
            </a:r>
            <a:r>
              <a:rPr lang="ru-RU" i="1" dirty="0" smtClean="0"/>
              <a:t> </a:t>
            </a:r>
            <a:r>
              <a:rPr lang="ru-RU" i="1" dirty="0" err="1" smtClean="0"/>
              <a:t>дідусь</a:t>
            </a:r>
            <a:r>
              <a:rPr lang="ru-RU" i="1" dirty="0" smtClean="0"/>
              <a:t> </a:t>
            </a:r>
            <a:r>
              <a:rPr lang="ru-RU" i="1" dirty="0" err="1" smtClean="0"/>
              <a:t>Володимир</a:t>
            </a:r>
            <a:r>
              <a:rPr lang="ru-RU" i="1" dirty="0" smtClean="0"/>
              <a:t> Якович. </a:t>
            </a:r>
            <a:r>
              <a:rPr lang="uk-UA" i="1" dirty="0" smtClean="0"/>
              <a:t>Саша досконало знала і у своїх віршах пропагувала історію запорізького козацтва. За твір «Іван Сірко і </a:t>
            </a:r>
            <a:r>
              <a:rPr lang="uk-UA" i="1" dirty="0" err="1" smtClean="0"/>
              <a:t>Нікопольщина</a:t>
            </a:r>
            <a:r>
              <a:rPr lang="uk-UA" i="1" dirty="0" smtClean="0"/>
              <a:t>», який вона представила на поетичному конкурсі «Край п’яти січей»,  Олександра </a:t>
            </a:r>
            <a:r>
              <a:rPr lang="uk-UA" i="1" dirty="0" err="1" smtClean="0"/>
              <a:t>Бурбело</a:t>
            </a:r>
            <a:r>
              <a:rPr lang="uk-UA" i="1" dirty="0" smtClean="0"/>
              <a:t> одержала найвище визнання – Гран-прі. До вашої уваги відео, на якому ви почуєте живий голос Саші. За свої короткі 15 літ дівчинка прожила  багато життів. Вона і картини писала, і бісером вишивала, зібрала колекцію мінералів, в якій понад сто екземплярів, захоплювалась фотографією, деякі з книг ілюстровані її знімками.</a:t>
            </a:r>
            <a:endParaRPr lang="ru-RU" dirty="0" smtClean="0"/>
          </a:p>
          <a:p>
            <a:r>
              <a:rPr lang="uk-UA" i="1" dirty="0" smtClean="0"/>
              <a:t>Саша дуже багато писала про красу української природи та любов до всього живого. ЇЇ твори пронизані добром та світлом.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6" name="Picture 6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429156" cy="6215106"/>
          </a:xfrm>
          <a:prstGeom prst="rect">
            <a:avLst/>
          </a:prstGeom>
          <a:noFill/>
        </p:spPr>
      </p:pic>
      <p:pic>
        <p:nvPicPr>
          <p:cNvPr id="10248" name="Picture 8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143404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9000" y="3086100"/>
          <a:ext cx="2284413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228420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071966" cy="6286544"/>
          </a:xfrm>
          <a:prstGeom prst="rect">
            <a:avLst/>
          </a:prstGeom>
          <a:noFill/>
        </p:spPr>
      </p:pic>
      <p:pic>
        <p:nvPicPr>
          <p:cNvPr id="9220" name="Picture 4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46246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Картинки по запросу &quot;Бурбело Олександ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197</Words>
  <Application>Microsoft Office PowerPoint</Application>
  <PresentationFormat>Экран (4:3)</PresentationFormat>
  <Paragraphs>21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Объект упаковщика для оболочки</vt:lpstr>
      <vt:lpstr>Слайд 1</vt:lpstr>
      <vt:lpstr>Слайд 2</vt:lpstr>
      <vt:lpstr>Слайд 3</vt:lpstr>
      <vt:lpstr>ДИТИНСТВО</vt:lpstr>
      <vt:lpstr>КРОКИ ТВОРЧОСТІ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НАРЕЧЕНА    ХРИСТА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Windows</cp:lastModifiedBy>
  <cp:revision>8</cp:revision>
  <dcterms:created xsi:type="dcterms:W3CDTF">2021-02-04T17:33:59Z</dcterms:created>
  <dcterms:modified xsi:type="dcterms:W3CDTF">2023-12-24T17:59:07Z</dcterms:modified>
</cp:coreProperties>
</file>