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69466-1C4F-7C69-A2BB-74D5FF466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9EA223-A816-0580-7CA1-0411F50FE2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4E1A79-F92C-B56F-41AC-F42FAFC12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D237-ADE8-2545-B17E-0DFF97E6532C}" type="datetimeFigureOut">
              <a:rPr lang="ru-UA" smtClean="0"/>
              <a:t>19.12.2023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4B4324-62F4-97A7-6AD9-718022681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025DA9-CE0C-CCC1-F4E4-55C6D7189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6E07-C6AC-574C-A6E6-72798CAE08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68378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612E58-8DD0-5815-875A-639BC7541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58446E2-61C7-D02D-4BC5-95658968B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D47D2C-A740-5600-41B9-2BA6AD638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D237-ADE8-2545-B17E-0DFF97E6532C}" type="datetimeFigureOut">
              <a:rPr lang="ru-UA" smtClean="0"/>
              <a:t>19.12.2023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94C983-B115-1480-69CB-367AB0A0F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07E628-F060-6BFB-28B4-8B108BBB4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6E07-C6AC-574C-A6E6-72798CAE08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61257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701A124-CC31-088A-F4C0-8190B953EE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7479BB5-40D7-1386-34F5-78E3A5BFDD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7EBAA4-5320-4569-79DD-8D67A06FA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D237-ADE8-2545-B17E-0DFF97E6532C}" type="datetimeFigureOut">
              <a:rPr lang="ru-UA" smtClean="0"/>
              <a:t>19.12.2023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0679DA-ECA8-6397-4D36-E515BAAD9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6D9C1F-3BC1-5CD1-12B0-C405902DE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6E07-C6AC-574C-A6E6-72798CAE08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0574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58AC8C-D05F-B057-46B6-C0FC4EEDE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B99477-4D30-C90B-1AF1-697192175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346F4B-DBC8-7D1B-FB0A-5DE463D29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D237-ADE8-2545-B17E-0DFF97E6532C}" type="datetimeFigureOut">
              <a:rPr lang="ru-UA" smtClean="0"/>
              <a:t>19.12.2023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3B82C0-2574-FA68-44F7-A3FC08447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62A56D-A62F-687C-F093-E005DB2CC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6E07-C6AC-574C-A6E6-72798CAE08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5144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54B99B-9EF0-8B00-7A0D-58A80057C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A0AEDA2-A4D8-B934-D114-C6137531E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802C91-8A9E-F80C-3DA2-920BD165E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D237-ADE8-2545-B17E-0DFF97E6532C}" type="datetimeFigureOut">
              <a:rPr lang="ru-UA" smtClean="0"/>
              <a:t>19.12.2023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6724B6-A1F5-1714-87E2-8ED74F7D9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E903E0-4176-B19A-2758-CA8E71FD5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6E07-C6AC-574C-A6E6-72798CAE08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36753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1099E0-220A-E87C-B0B1-CC6DF32A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EFBF05-40C7-303C-C674-C0453F30B3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78206B9-0039-1541-B6D7-3956FB642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31DB33-0143-4132-F269-C2507905C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D237-ADE8-2545-B17E-0DFF97E6532C}" type="datetimeFigureOut">
              <a:rPr lang="ru-UA" smtClean="0"/>
              <a:t>19.12.2023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F00D404-6DE1-F59C-C509-059E0B09D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ABB058-7D50-484D-4E36-39085FDE0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6E07-C6AC-574C-A6E6-72798CAE08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3215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58CD92-4CC7-4523-A5EC-76220E929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4940C1-13E1-3EEC-8F84-C4E28F284C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CFC7AE9-D9D8-AB63-1E03-D9A0BEC93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15ED7E7-A209-9C46-2DC3-DC7BA59291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7BDBBE9-1F6E-80B6-2D07-878CDBDAF4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DA2CFC1-75D1-45D3-387D-A39F2306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D237-ADE8-2545-B17E-0DFF97E6532C}" type="datetimeFigureOut">
              <a:rPr lang="ru-UA" smtClean="0"/>
              <a:t>19.12.2023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D863582-C8D5-CC5D-4E7D-38D94F152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3E8B668-188C-C850-49A4-27C7E97E6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6E07-C6AC-574C-A6E6-72798CAE08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01751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B82E2-60C0-7319-E039-668CC9186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932EEC7-8231-2E5B-8FAE-B74DE835D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D237-ADE8-2545-B17E-0DFF97E6532C}" type="datetimeFigureOut">
              <a:rPr lang="ru-UA" smtClean="0"/>
              <a:t>19.12.2023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5657C02-C4C9-C19F-4227-9C2A53921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C654B74-4878-1B4F-D9B3-5C0AC03B4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6E07-C6AC-574C-A6E6-72798CAE08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4183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F0FEEB0-034A-B6B1-E999-00C882147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D237-ADE8-2545-B17E-0DFF97E6532C}" type="datetimeFigureOut">
              <a:rPr lang="ru-UA" smtClean="0"/>
              <a:t>19.12.2023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2AF94D6-AE97-631A-005D-52E5B9F73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BE18636-FF8B-D774-44F2-B6AD99FA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6E07-C6AC-574C-A6E6-72798CAE08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57483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255E87-A55C-432B-789E-E16BF38EE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998472-DC1C-E8CD-63EE-97FBE89DE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DA3B01-0B67-419B-ECA8-C643589E5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7B686A-8985-BBD2-14CA-B05A609E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D237-ADE8-2545-B17E-0DFF97E6532C}" type="datetimeFigureOut">
              <a:rPr lang="ru-UA" smtClean="0"/>
              <a:t>19.12.2023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8AA8000-C949-7852-6CD2-3E3D7CCC7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C3EC609-47DC-5F0E-323B-8B6A8422D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6E07-C6AC-574C-A6E6-72798CAE08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48020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94EC54-B60D-C93B-3155-D7A875501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3C8DEC5-2961-7B5E-EA76-46AB1EC2D8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D7FCF0A-6284-DB23-98E1-776513E5B6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6F3ED7-AA68-B1B1-DD17-61A7AA361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D237-ADE8-2545-B17E-0DFF97E6532C}" type="datetimeFigureOut">
              <a:rPr lang="ru-UA" smtClean="0"/>
              <a:t>19.12.2023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02CE95-BD09-046E-02B1-BE879BD77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CBEDFC-D5EC-CAA0-76A5-D1AEAF51D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6E07-C6AC-574C-A6E6-72798CAE08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3424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4F4A29-B4A2-7AD2-299F-3119BEE0E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5A6CE15-AA3A-5E05-03AE-DFA5A5AF3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5BCCAA-E9DB-D1D1-0549-AE2B7EFBE7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1D237-ADE8-2545-B17E-0DFF97E6532C}" type="datetimeFigureOut">
              <a:rPr lang="ru-UA" smtClean="0"/>
              <a:t>19.12.2023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A1DB5A-CC67-3897-37C0-9B83ECF898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EB1AD8-89F0-5331-D415-E4E057AF8F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D6E07-C6AC-574C-A6E6-72798CAE08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72742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DBF189-2A03-ED3D-5AB7-E93FA33ACC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i="0" u="none" strike="noStrike" dirty="0" err="1">
                <a:solidFill>
                  <a:srgbClr val="0D0D0D"/>
                </a:solidFill>
                <a:effectLst/>
                <a:latin typeface="Roboto" panose="02000000000000000000" pitchFamily="2" charset="0"/>
              </a:rPr>
              <a:t>Запрошені</a:t>
            </a:r>
            <a:r>
              <a:rPr lang="ru-RU" b="0" i="0" u="none" strike="noStrike" dirty="0">
                <a:solidFill>
                  <a:srgbClr val="0D0D0D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u="none" strike="noStrike" dirty="0" err="1">
                <a:solidFill>
                  <a:srgbClr val="0D0D0D"/>
                </a:solidFill>
                <a:effectLst/>
                <a:latin typeface="Roboto" panose="02000000000000000000" pitchFamily="2" charset="0"/>
              </a:rPr>
              <a:t>гості</a:t>
            </a:r>
            <a:r>
              <a:rPr lang="ru-RU" b="0" i="0" u="none" strike="noStrike" dirty="0">
                <a:solidFill>
                  <a:srgbClr val="0D0D0D"/>
                </a:solidFill>
                <a:effectLst/>
                <a:latin typeface="Roboto" panose="02000000000000000000" pitchFamily="2" charset="0"/>
              </a:rPr>
              <a:t> — </a:t>
            </a:r>
            <a:r>
              <a:rPr lang="ru-RU" b="0" i="0" u="none" strike="noStrike" dirty="0" err="1">
                <a:solidFill>
                  <a:srgbClr val="0D0D0D"/>
                </a:solidFill>
                <a:effectLst/>
                <a:latin typeface="Roboto" panose="02000000000000000000" pitchFamily="2" charset="0"/>
              </a:rPr>
              <a:t>Ґапонець</a:t>
            </a:r>
            <a:r>
              <a:rPr lang="ru-RU" b="0" i="0" u="none" strike="noStrike" dirty="0">
                <a:solidFill>
                  <a:srgbClr val="0D0D0D"/>
                </a:solidFill>
                <a:effectLst/>
                <a:latin typeface="Roboto" panose="02000000000000000000" pitchFamily="2" charset="0"/>
              </a:rPr>
              <a:t> та Акула!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0642D38-4E14-4043-0362-D0E17755E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https://</a:t>
            </a:r>
            <a:r>
              <a:rPr lang="fr-FR" dirty="0" err="1"/>
              <a:t>youtu.be</a:t>
            </a:r>
            <a:r>
              <a:rPr lang="fr-FR" dirty="0"/>
              <a:t>/yCIq8TkZX6k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6465028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Macintosh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Тема Office</vt:lpstr>
      <vt:lpstr>Запрошені гості — Ґапонець та Акула!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Запрошені гості — Ґапонець та Акула!</dc:title>
  <dc:creator>Стефанія Діденко</dc:creator>
  <cp:lastModifiedBy>Стефанія Діденко</cp:lastModifiedBy>
  <cp:revision>1</cp:revision>
  <dcterms:created xsi:type="dcterms:W3CDTF">2023-12-19T10:52:31Z</dcterms:created>
  <dcterms:modified xsi:type="dcterms:W3CDTF">2023-12-19T10:52:53Z</dcterms:modified>
</cp:coreProperties>
</file>