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5828"/>
            <a:ext cx="17719309" cy="959117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685017" y="11"/>
            <a:ext cx="617855" cy="511175"/>
          </a:xfrm>
          <a:custGeom>
            <a:avLst/>
            <a:gdLst/>
            <a:ahLst/>
            <a:cxnLst/>
            <a:rect l="l" t="t" r="r" b="b"/>
            <a:pathLst>
              <a:path w="617854" h="511175">
                <a:moveTo>
                  <a:pt x="617334" y="175425"/>
                </a:moveTo>
                <a:lnTo>
                  <a:pt x="614946" y="168236"/>
                </a:lnTo>
                <a:lnTo>
                  <a:pt x="614883" y="168033"/>
                </a:lnTo>
                <a:lnTo>
                  <a:pt x="609803" y="165277"/>
                </a:lnTo>
                <a:lnTo>
                  <a:pt x="607466" y="163995"/>
                </a:lnTo>
                <a:lnTo>
                  <a:pt x="561111" y="157695"/>
                </a:lnTo>
                <a:lnTo>
                  <a:pt x="515264" y="149186"/>
                </a:lnTo>
                <a:lnTo>
                  <a:pt x="469861" y="138874"/>
                </a:lnTo>
                <a:lnTo>
                  <a:pt x="424789" y="127127"/>
                </a:lnTo>
                <a:lnTo>
                  <a:pt x="379971" y="114325"/>
                </a:lnTo>
                <a:lnTo>
                  <a:pt x="385826" y="111239"/>
                </a:lnTo>
                <a:lnTo>
                  <a:pt x="420814" y="92748"/>
                </a:lnTo>
                <a:lnTo>
                  <a:pt x="462000" y="71843"/>
                </a:lnTo>
                <a:lnTo>
                  <a:pt x="503428" y="51523"/>
                </a:lnTo>
                <a:lnTo>
                  <a:pt x="544995" y="31711"/>
                </a:lnTo>
                <a:lnTo>
                  <a:pt x="586613" y="12331"/>
                </a:lnTo>
                <a:lnTo>
                  <a:pt x="591870" y="6362"/>
                </a:lnTo>
                <a:lnTo>
                  <a:pt x="590829" y="0"/>
                </a:lnTo>
                <a:lnTo>
                  <a:pt x="564299" y="0"/>
                </a:lnTo>
                <a:lnTo>
                  <a:pt x="486117" y="36982"/>
                </a:lnTo>
                <a:lnTo>
                  <a:pt x="441083" y="59220"/>
                </a:lnTo>
                <a:lnTo>
                  <a:pt x="396443" y="82130"/>
                </a:lnTo>
                <a:lnTo>
                  <a:pt x="352018" y="105981"/>
                </a:lnTo>
                <a:lnTo>
                  <a:pt x="297472" y="89242"/>
                </a:lnTo>
                <a:lnTo>
                  <a:pt x="298742" y="84493"/>
                </a:lnTo>
                <a:lnTo>
                  <a:pt x="302183" y="71602"/>
                </a:lnTo>
                <a:lnTo>
                  <a:pt x="310794" y="39319"/>
                </a:lnTo>
                <a:lnTo>
                  <a:pt x="319430" y="0"/>
                </a:lnTo>
                <a:lnTo>
                  <a:pt x="298056" y="0"/>
                </a:lnTo>
                <a:lnTo>
                  <a:pt x="293522" y="21945"/>
                </a:lnTo>
                <a:lnTo>
                  <a:pt x="281736" y="68414"/>
                </a:lnTo>
                <a:lnTo>
                  <a:pt x="258953" y="21996"/>
                </a:lnTo>
                <a:lnTo>
                  <a:pt x="246862" y="0"/>
                </a:lnTo>
                <a:lnTo>
                  <a:pt x="223926" y="0"/>
                </a:lnTo>
                <a:lnTo>
                  <a:pt x="242379" y="33566"/>
                </a:lnTo>
                <a:lnTo>
                  <a:pt x="264744" y="79209"/>
                </a:lnTo>
                <a:lnTo>
                  <a:pt x="210324" y="62992"/>
                </a:lnTo>
                <a:lnTo>
                  <a:pt x="155613" y="47955"/>
                </a:lnTo>
                <a:lnTo>
                  <a:pt x="100444" y="34798"/>
                </a:lnTo>
                <a:lnTo>
                  <a:pt x="44640" y="24193"/>
                </a:lnTo>
                <a:lnTo>
                  <a:pt x="36449" y="26123"/>
                </a:lnTo>
                <a:lnTo>
                  <a:pt x="32118" y="32550"/>
                </a:lnTo>
                <a:lnTo>
                  <a:pt x="32715" y="39789"/>
                </a:lnTo>
                <a:lnTo>
                  <a:pt x="39281" y="44107"/>
                </a:lnTo>
                <a:lnTo>
                  <a:pt x="86537" y="52933"/>
                </a:lnTo>
                <a:lnTo>
                  <a:pt x="133337" y="63588"/>
                </a:lnTo>
                <a:lnTo>
                  <a:pt x="179781" y="75679"/>
                </a:lnTo>
                <a:lnTo>
                  <a:pt x="225945" y="88798"/>
                </a:lnTo>
                <a:lnTo>
                  <a:pt x="271945" y="102577"/>
                </a:lnTo>
                <a:lnTo>
                  <a:pt x="267195" y="118135"/>
                </a:lnTo>
                <a:lnTo>
                  <a:pt x="262318" y="133680"/>
                </a:lnTo>
                <a:lnTo>
                  <a:pt x="257314" y="149199"/>
                </a:lnTo>
                <a:lnTo>
                  <a:pt x="252196" y="164693"/>
                </a:lnTo>
                <a:lnTo>
                  <a:pt x="207302" y="194030"/>
                </a:lnTo>
                <a:lnTo>
                  <a:pt x="163525" y="224866"/>
                </a:lnTo>
                <a:lnTo>
                  <a:pt x="121018" y="257378"/>
                </a:lnTo>
                <a:lnTo>
                  <a:pt x="79971" y="291680"/>
                </a:lnTo>
                <a:lnTo>
                  <a:pt x="40525" y="327926"/>
                </a:lnTo>
                <a:lnTo>
                  <a:pt x="2832" y="366280"/>
                </a:lnTo>
                <a:lnTo>
                  <a:pt x="0" y="374053"/>
                </a:lnTo>
                <a:lnTo>
                  <a:pt x="3289" y="380949"/>
                </a:lnTo>
                <a:lnTo>
                  <a:pt x="9994" y="384187"/>
                </a:lnTo>
                <a:lnTo>
                  <a:pt x="17373" y="381012"/>
                </a:lnTo>
                <a:lnTo>
                  <a:pt x="51511" y="346202"/>
                </a:lnTo>
                <a:lnTo>
                  <a:pt x="87096" y="313131"/>
                </a:lnTo>
                <a:lnTo>
                  <a:pt x="124015" y="281711"/>
                </a:lnTo>
                <a:lnTo>
                  <a:pt x="162140" y="251802"/>
                </a:lnTo>
                <a:lnTo>
                  <a:pt x="201371" y="223304"/>
                </a:lnTo>
                <a:lnTo>
                  <a:pt x="241579" y="196126"/>
                </a:lnTo>
                <a:lnTo>
                  <a:pt x="224066" y="246557"/>
                </a:lnTo>
                <a:lnTo>
                  <a:pt x="206552" y="296913"/>
                </a:lnTo>
                <a:lnTo>
                  <a:pt x="189611" y="347218"/>
                </a:lnTo>
                <a:lnTo>
                  <a:pt x="173837" y="397522"/>
                </a:lnTo>
                <a:lnTo>
                  <a:pt x="159804" y="447878"/>
                </a:lnTo>
                <a:lnTo>
                  <a:pt x="148082" y="498309"/>
                </a:lnTo>
                <a:lnTo>
                  <a:pt x="149707" y="506463"/>
                </a:lnTo>
                <a:lnTo>
                  <a:pt x="156070" y="510781"/>
                </a:lnTo>
                <a:lnTo>
                  <a:pt x="163436" y="510247"/>
                </a:lnTo>
                <a:lnTo>
                  <a:pt x="168084" y="503770"/>
                </a:lnTo>
                <a:lnTo>
                  <a:pt x="178904" y="457276"/>
                </a:lnTo>
                <a:lnTo>
                  <a:pt x="191693" y="410832"/>
                </a:lnTo>
                <a:lnTo>
                  <a:pt x="205994" y="364413"/>
                </a:lnTo>
                <a:lnTo>
                  <a:pt x="221386" y="317969"/>
                </a:lnTo>
                <a:lnTo>
                  <a:pt x="237401" y="271500"/>
                </a:lnTo>
                <a:lnTo>
                  <a:pt x="253606" y="224955"/>
                </a:lnTo>
                <a:lnTo>
                  <a:pt x="262343" y="199351"/>
                </a:lnTo>
                <a:lnTo>
                  <a:pt x="269532" y="178308"/>
                </a:lnTo>
                <a:lnTo>
                  <a:pt x="284670" y="168960"/>
                </a:lnTo>
                <a:lnTo>
                  <a:pt x="299910" y="159740"/>
                </a:lnTo>
                <a:lnTo>
                  <a:pt x="317525" y="203212"/>
                </a:lnTo>
                <a:lnTo>
                  <a:pt x="334911" y="246811"/>
                </a:lnTo>
                <a:lnTo>
                  <a:pt x="352425" y="290347"/>
                </a:lnTo>
                <a:lnTo>
                  <a:pt x="370459" y="333590"/>
                </a:lnTo>
                <a:lnTo>
                  <a:pt x="389394" y="376377"/>
                </a:lnTo>
                <a:lnTo>
                  <a:pt x="395363" y="381635"/>
                </a:lnTo>
                <a:lnTo>
                  <a:pt x="402653" y="380492"/>
                </a:lnTo>
                <a:lnTo>
                  <a:pt x="407860" y="374815"/>
                </a:lnTo>
                <a:lnTo>
                  <a:pt x="407568" y="366483"/>
                </a:lnTo>
                <a:lnTo>
                  <a:pt x="388404" y="323507"/>
                </a:lnTo>
                <a:lnTo>
                  <a:pt x="370179" y="280123"/>
                </a:lnTo>
                <a:lnTo>
                  <a:pt x="352488" y="236524"/>
                </a:lnTo>
                <a:lnTo>
                  <a:pt x="334962" y="192887"/>
                </a:lnTo>
                <a:lnTo>
                  <a:pt x="322897" y="163322"/>
                </a:lnTo>
                <a:lnTo>
                  <a:pt x="317220" y="149415"/>
                </a:lnTo>
                <a:lnTo>
                  <a:pt x="326644" y="143941"/>
                </a:lnTo>
                <a:lnTo>
                  <a:pt x="345605" y="133146"/>
                </a:lnTo>
                <a:lnTo>
                  <a:pt x="355130" y="127812"/>
                </a:lnTo>
                <a:lnTo>
                  <a:pt x="404825" y="142290"/>
                </a:lnTo>
                <a:lnTo>
                  <a:pt x="454774" y="155702"/>
                </a:lnTo>
                <a:lnTo>
                  <a:pt x="505104" y="167551"/>
                </a:lnTo>
                <a:lnTo>
                  <a:pt x="555942" y="177355"/>
                </a:lnTo>
                <a:lnTo>
                  <a:pt x="607390" y="184594"/>
                </a:lnTo>
                <a:lnTo>
                  <a:pt x="614857" y="182219"/>
                </a:lnTo>
                <a:lnTo>
                  <a:pt x="617334" y="175425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5743" y="-1225"/>
            <a:ext cx="798013" cy="490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62186" y="2005027"/>
            <a:ext cx="8963626" cy="391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49494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09363" y="6443024"/>
            <a:ext cx="6869272" cy="163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DD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49494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49494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49494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9366" y="-398840"/>
            <a:ext cx="6524489" cy="2128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49494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0953" y="1776469"/>
            <a:ext cx="12876530" cy="6089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4949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algn="ctr" marL="27305" marR="5080" indent="-635">
              <a:lnSpc>
                <a:spcPts val="9900"/>
              </a:lnSpc>
              <a:spcBef>
                <a:spcPts val="1100"/>
              </a:spcBef>
            </a:pPr>
            <a:r>
              <a:rPr dirty="0" spc="-1440"/>
              <a:t>Ігри,</a:t>
            </a:r>
            <a:r>
              <a:rPr dirty="0" spc="-869"/>
              <a:t> </a:t>
            </a:r>
            <a:r>
              <a:rPr dirty="0" spc="-1550"/>
              <a:t>які</a:t>
            </a:r>
            <a:r>
              <a:rPr dirty="0" spc="-865"/>
              <a:t> </a:t>
            </a:r>
            <a:r>
              <a:rPr dirty="0" spc="-2525"/>
              <a:t>можна </a:t>
            </a:r>
            <a:r>
              <a:rPr dirty="0" spc="-2185"/>
              <a:t>пропонувати</a:t>
            </a:r>
            <a:r>
              <a:rPr dirty="0" spc="-850"/>
              <a:t> </a:t>
            </a:r>
            <a:r>
              <a:rPr dirty="0" spc="-1960"/>
              <a:t>дітям</a:t>
            </a:r>
            <a:r>
              <a:rPr dirty="0" spc="-844"/>
              <a:t> </a:t>
            </a:r>
            <a:r>
              <a:rPr dirty="0" spc="-2255"/>
              <a:t>для </a:t>
            </a:r>
            <a:r>
              <a:rPr dirty="0" spc="-1914"/>
              <a:t>зняття</a:t>
            </a:r>
            <a:r>
              <a:rPr dirty="0" spc="-850"/>
              <a:t> </a:t>
            </a:r>
            <a:r>
              <a:rPr dirty="0" spc="-2014"/>
              <a:t>емоційної</a:t>
            </a:r>
            <a:r>
              <a:rPr dirty="0" spc="-850"/>
              <a:t> </a:t>
            </a:r>
            <a:r>
              <a:rPr dirty="0" spc="-2120"/>
              <a:t>напруги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algn="ctr" marL="28575" marR="5080">
              <a:lnSpc>
                <a:spcPts val="4200"/>
              </a:lnSpc>
              <a:spcBef>
                <a:spcPts val="259"/>
              </a:spcBef>
            </a:pPr>
            <a:r>
              <a:rPr dirty="0" sz="3550" spc="320"/>
              <a:t>Можна</a:t>
            </a:r>
            <a:r>
              <a:rPr dirty="0" sz="3550" spc="75"/>
              <a:t> </a:t>
            </a:r>
            <a:r>
              <a:rPr dirty="0" sz="3550" spc="345"/>
              <a:t>використовувати</a:t>
            </a:r>
            <a:r>
              <a:rPr dirty="0" sz="3550" spc="75"/>
              <a:t> </a:t>
            </a:r>
            <a:r>
              <a:rPr dirty="0" sz="3550" spc="-50"/>
              <a:t>у </a:t>
            </a:r>
            <a:r>
              <a:rPr dirty="0" sz="3550" spc="215"/>
              <a:t>замкненому</a:t>
            </a:r>
            <a:r>
              <a:rPr dirty="0" sz="3550" spc="50"/>
              <a:t> </a:t>
            </a:r>
            <a:r>
              <a:rPr dirty="0" sz="3550" spc="185"/>
              <a:t>приміщенні, </a:t>
            </a:r>
            <a:r>
              <a:rPr dirty="0" sz="3550" spc="570"/>
              <a:t>укритті</a:t>
            </a:r>
            <a:r>
              <a:rPr dirty="0" sz="3550" spc="65"/>
              <a:t> </a:t>
            </a:r>
            <a:r>
              <a:rPr dirty="0" sz="3550" spc="125"/>
              <a:t>чи</a:t>
            </a:r>
            <a:r>
              <a:rPr dirty="0" sz="3550" spc="65"/>
              <a:t> </a:t>
            </a:r>
            <a:r>
              <a:rPr dirty="0" sz="3550" spc="505"/>
              <a:t>транспорті</a:t>
            </a:r>
            <a:endParaRPr sz="3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079561" y="1072007"/>
            <a:ext cx="4350385" cy="1943100"/>
            <a:chOff x="12079561" y="1072007"/>
            <a:chExt cx="4350385" cy="1943100"/>
          </a:xfrm>
        </p:grpSpPr>
        <p:sp>
          <p:nvSpPr>
            <p:cNvPr id="3" name="object 3" descr=""/>
            <p:cNvSpPr/>
            <p:nvPr/>
          </p:nvSpPr>
          <p:spPr>
            <a:xfrm>
              <a:off x="12101708" y="1088002"/>
              <a:ext cx="4307205" cy="1920239"/>
            </a:xfrm>
            <a:custGeom>
              <a:avLst/>
              <a:gdLst/>
              <a:ahLst/>
              <a:cxnLst/>
              <a:rect l="l" t="t" r="r" b="b"/>
              <a:pathLst>
                <a:path w="4307205" h="1920239">
                  <a:moveTo>
                    <a:pt x="1394448" y="1920159"/>
                  </a:moveTo>
                  <a:lnTo>
                    <a:pt x="1345939" y="1917157"/>
                  </a:lnTo>
                  <a:lnTo>
                    <a:pt x="1298133" y="1908798"/>
                  </a:lnTo>
                  <a:lnTo>
                    <a:pt x="1251508" y="1894809"/>
                  </a:lnTo>
                  <a:lnTo>
                    <a:pt x="1206025" y="1874388"/>
                  </a:lnTo>
                  <a:lnTo>
                    <a:pt x="1163630" y="1847904"/>
                  </a:lnTo>
                  <a:lnTo>
                    <a:pt x="1125134" y="1816018"/>
                  </a:lnTo>
                  <a:lnTo>
                    <a:pt x="1091349" y="1779390"/>
                  </a:lnTo>
                  <a:lnTo>
                    <a:pt x="1063085" y="1738678"/>
                  </a:lnTo>
                  <a:lnTo>
                    <a:pt x="1023723" y="1765369"/>
                  </a:lnTo>
                  <a:lnTo>
                    <a:pt x="980806" y="1786198"/>
                  </a:lnTo>
                  <a:lnTo>
                    <a:pt x="935286" y="1801017"/>
                  </a:lnTo>
                  <a:lnTo>
                    <a:pt x="888118" y="1809679"/>
                  </a:lnTo>
                  <a:lnTo>
                    <a:pt x="840254" y="1812036"/>
                  </a:lnTo>
                  <a:lnTo>
                    <a:pt x="792647" y="1807940"/>
                  </a:lnTo>
                  <a:lnTo>
                    <a:pt x="746250" y="1797245"/>
                  </a:lnTo>
                  <a:lnTo>
                    <a:pt x="702017" y="1779802"/>
                  </a:lnTo>
                  <a:lnTo>
                    <a:pt x="660901" y="1755465"/>
                  </a:lnTo>
                  <a:lnTo>
                    <a:pt x="623591" y="1724008"/>
                  </a:lnTo>
                  <a:lnTo>
                    <a:pt x="592010" y="1687135"/>
                  </a:lnTo>
                  <a:lnTo>
                    <a:pt x="566344" y="1645856"/>
                  </a:lnTo>
                  <a:lnTo>
                    <a:pt x="546782" y="1601180"/>
                  </a:lnTo>
                  <a:lnTo>
                    <a:pt x="533512" y="1554114"/>
                  </a:lnTo>
                  <a:lnTo>
                    <a:pt x="526720" y="1505669"/>
                  </a:lnTo>
                  <a:lnTo>
                    <a:pt x="526596" y="1456851"/>
                  </a:lnTo>
                  <a:lnTo>
                    <a:pt x="533326" y="1408671"/>
                  </a:lnTo>
                  <a:lnTo>
                    <a:pt x="547098" y="1362137"/>
                  </a:lnTo>
                  <a:lnTo>
                    <a:pt x="496779" y="1378354"/>
                  </a:lnTo>
                  <a:lnTo>
                    <a:pt x="445207" y="1390138"/>
                  </a:lnTo>
                  <a:lnTo>
                    <a:pt x="392795" y="1397431"/>
                  </a:lnTo>
                  <a:lnTo>
                    <a:pt x="339954" y="1400178"/>
                  </a:lnTo>
                  <a:lnTo>
                    <a:pt x="287094" y="1398322"/>
                  </a:lnTo>
                  <a:lnTo>
                    <a:pt x="234627" y="1391807"/>
                  </a:lnTo>
                  <a:lnTo>
                    <a:pt x="182964" y="1380577"/>
                  </a:lnTo>
                  <a:lnTo>
                    <a:pt x="134931" y="1364411"/>
                  </a:lnTo>
                  <a:lnTo>
                    <a:pt x="89360" y="1341426"/>
                  </a:lnTo>
                  <a:lnTo>
                    <a:pt x="49694" y="1311381"/>
                  </a:lnTo>
                  <a:lnTo>
                    <a:pt x="19378" y="1274035"/>
                  </a:lnTo>
                  <a:lnTo>
                    <a:pt x="1855" y="1229143"/>
                  </a:lnTo>
                  <a:lnTo>
                    <a:pt x="0" y="1182009"/>
                  </a:lnTo>
                  <a:lnTo>
                    <a:pt x="11368" y="1135845"/>
                  </a:lnTo>
                  <a:lnTo>
                    <a:pt x="32368" y="1091818"/>
                  </a:lnTo>
                  <a:lnTo>
                    <a:pt x="59410" y="1051093"/>
                  </a:lnTo>
                  <a:lnTo>
                    <a:pt x="90128" y="1012872"/>
                  </a:lnTo>
                  <a:lnTo>
                    <a:pt x="123397" y="977085"/>
                  </a:lnTo>
                  <a:lnTo>
                    <a:pt x="159021" y="943721"/>
                  </a:lnTo>
                  <a:lnTo>
                    <a:pt x="196804" y="912770"/>
                  </a:lnTo>
                  <a:lnTo>
                    <a:pt x="236548" y="884220"/>
                  </a:lnTo>
                  <a:lnTo>
                    <a:pt x="278057" y="858060"/>
                  </a:lnTo>
                  <a:lnTo>
                    <a:pt x="321134" y="834279"/>
                  </a:lnTo>
                  <a:lnTo>
                    <a:pt x="365583" y="812865"/>
                  </a:lnTo>
                  <a:lnTo>
                    <a:pt x="411207" y="793807"/>
                  </a:lnTo>
                  <a:lnTo>
                    <a:pt x="457809" y="777095"/>
                  </a:lnTo>
                  <a:lnTo>
                    <a:pt x="505192" y="762717"/>
                  </a:lnTo>
                  <a:lnTo>
                    <a:pt x="553161" y="750662"/>
                  </a:lnTo>
                  <a:lnTo>
                    <a:pt x="601518" y="740919"/>
                  </a:lnTo>
                  <a:lnTo>
                    <a:pt x="649854" y="733398"/>
                  </a:lnTo>
                  <a:lnTo>
                    <a:pt x="698379" y="727840"/>
                  </a:lnTo>
                  <a:lnTo>
                    <a:pt x="747059" y="724132"/>
                  </a:lnTo>
                  <a:lnTo>
                    <a:pt x="795856" y="722164"/>
                  </a:lnTo>
                  <a:lnTo>
                    <a:pt x="844737" y="721824"/>
                  </a:lnTo>
                  <a:lnTo>
                    <a:pt x="893666" y="722999"/>
                  </a:lnTo>
                  <a:lnTo>
                    <a:pt x="942608" y="725579"/>
                  </a:lnTo>
                  <a:lnTo>
                    <a:pt x="991526" y="729451"/>
                  </a:lnTo>
                  <a:lnTo>
                    <a:pt x="1040387" y="734504"/>
                  </a:lnTo>
                  <a:lnTo>
                    <a:pt x="1089154" y="740625"/>
                  </a:lnTo>
                  <a:lnTo>
                    <a:pt x="1137792" y="747704"/>
                  </a:lnTo>
                  <a:lnTo>
                    <a:pt x="1143138" y="704649"/>
                  </a:lnTo>
                  <a:lnTo>
                    <a:pt x="1156351" y="662689"/>
                  </a:lnTo>
                  <a:lnTo>
                    <a:pt x="1176559" y="622789"/>
                  </a:lnTo>
                  <a:lnTo>
                    <a:pt x="1202886" y="585915"/>
                  </a:lnTo>
                  <a:lnTo>
                    <a:pt x="1234460" y="553034"/>
                  </a:lnTo>
                  <a:lnTo>
                    <a:pt x="1270404" y="525111"/>
                  </a:lnTo>
                  <a:lnTo>
                    <a:pt x="1309846" y="503113"/>
                  </a:lnTo>
                  <a:lnTo>
                    <a:pt x="1360391" y="484341"/>
                  </a:lnTo>
                  <a:lnTo>
                    <a:pt x="1412726" y="472701"/>
                  </a:lnTo>
                  <a:lnTo>
                    <a:pt x="1466318" y="467410"/>
                  </a:lnTo>
                  <a:lnTo>
                    <a:pt x="1520638" y="467689"/>
                  </a:lnTo>
                  <a:lnTo>
                    <a:pt x="1575153" y="472757"/>
                  </a:lnTo>
                  <a:lnTo>
                    <a:pt x="1585826" y="427631"/>
                  </a:lnTo>
                  <a:lnTo>
                    <a:pt x="1600319" y="383579"/>
                  </a:lnTo>
                  <a:lnTo>
                    <a:pt x="1618432" y="340824"/>
                  </a:lnTo>
                  <a:lnTo>
                    <a:pt x="1639963" y="299584"/>
                  </a:lnTo>
                  <a:lnTo>
                    <a:pt x="1664712" y="260081"/>
                  </a:lnTo>
                  <a:lnTo>
                    <a:pt x="1692476" y="222535"/>
                  </a:lnTo>
                  <a:lnTo>
                    <a:pt x="1723056" y="187166"/>
                  </a:lnTo>
                  <a:lnTo>
                    <a:pt x="1756248" y="154195"/>
                  </a:lnTo>
                  <a:lnTo>
                    <a:pt x="1791853" y="123842"/>
                  </a:lnTo>
                  <a:lnTo>
                    <a:pt x="1829669" y="96327"/>
                  </a:lnTo>
                  <a:lnTo>
                    <a:pt x="1869495" y="71872"/>
                  </a:lnTo>
                  <a:lnTo>
                    <a:pt x="1911129" y="50696"/>
                  </a:lnTo>
                  <a:lnTo>
                    <a:pt x="1954371" y="33020"/>
                  </a:lnTo>
                  <a:lnTo>
                    <a:pt x="1999018" y="19064"/>
                  </a:lnTo>
                  <a:lnTo>
                    <a:pt x="2047194" y="8542"/>
                  </a:lnTo>
                  <a:lnTo>
                    <a:pt x="2095940" y="2226"/>
                  </a:lnTo>
                  <a:lnTo>
                    <a:pt x="2144988" y="0"/>
                  </a:lnTo>
                  <a:lnTo>
                    <a:pt x="2194072" y="1745"/>
                  </a:lnTo>
                  <a:lnTo>
                    <a:pt x="2242926" y="7344"/>
                  </a:lnTo>
                  <a:lnTo>
                    <a:pt x="2291283" y="16682"/>
                  </a:lnTo>
                  <a:lnTo>
                    <a:pt x="2338876" y="29639"/>
                  </a:lnTo>
                  <a:lnTo>
                    <a:pt x="2385440" y="46100"/>
                  </a:lnTo>
                  <a:lnTo>
                    <a:pt x="2430707" y="65946"/>
                  </a:lnTo>
                  <a:lnTo>
                    <a:pt x="2474410" y="89061"/>
                  </a:lnTo>
                  <a:lnTo>
                    <a:pt x="2516285" y="115328"/>
                  </a:lnTo>
                  <a:lnTo>
                    <a:pt x="2556063" y="144629"/>
                  </a:lnTo>
                  <a:lnTo>
                    <a:pt x="2593478" y="176846"/>
                  </a:lnTo>
                  <a:lnTo>
                    <a:pt x="2628264" y="211864"/>
                  </a:lnTo>
                  <a:lnTo>
                    <a:pt x="2660154" y="249564"/>
                  </a:lnTo>
                  <a:lnTo>
                    <a:pt x="2688591" y="289210"/>
                  </a:lnTo>
                  <a:lnTo>
                    <a:pt x="2713871" y="330807"/>
                  </a:lnTo>
                  <a:lnTo>
                    <a:pt x="2735988" y="374125"/>
                  </a:lnTo>
                  <a:lnTo>
                    <a:pt x="2754934" y="418935"/>
                  </a:lnTo>
                  <a:lnTo>
                    <a:pt x="2770702" y="465005"/>
                  </a:lnTo>
                  <a:lnTo>
                    <a:pt x="2783286" y="512106"/>
                  </a:lnTo>
                  <a:lnTo>
                    <a:pt x="2792680" y="560007"/>
                  </a:lnTo>
                  <a:lnTo>
                    <a:pt x="2798875" y="608479"/>
                  </a:lnTo>
                  <a:lnTo>
                    <a:pt x="2801866" y="657291"/>
                  </a:lnTo>
                  <a:lnTo>
                    <a:pt x="2801645" y="706214"/>
                  </a:lnTo>
                  <a:lnTo>
                    <a:pt x="2839032" y="678491"/>
                  </a:lnTo>
                  <a:lnTo>
                    <a:pt x="2877778" y="652827"/>
                  </a:lnTo>
                  <a:lnTo>
                    <a:pt x="2917864" y="629497"/>
                  </a:lnTo>
                  <a:lnTo>
                    <a:pt x="2959271" y="608776"/>
                  </a:lnTo>
                  <a:lnTo>
                    <a:pt x="3001979" y="590940"/>
                  </a:lnTo>
                  <a:lnTo>
                    <a:pt x="3045968" y="576264"/>
                  </a:lnTo>
                  <a:lnTo>
                    <a:pt x="3091678" y="565094"/>
                  </a:lnTo>
                  <a:lnTo>
                    <a:pt x="3138298" y="557932"/>
                  </a:lnTo>
                  <a:lnTo>
                    <a:pt x="3185345" y="554958"/>
                  </a:lnTo>
                  <a:lnTo>
                    <a:pt x="3232334" y="556356"/>
                  </a:lnTo>
                  <a:lnTo>
                    <a:pt x="3278780" y="562309"/>
                  </a:lnTo>
                  <a:lnTo>
                    <a:pt x="3324199" y="572998"/>
                  </a:lnTo>
                  <a:lnTo>
                    <a:pt x="3368105" y="588607"/>
                  </a:lnTo>
                  <a:lnTo>
                    <a:pt x="3410015" y="609317"/>
                  </a:lnTo>
                  <a:lnTo>
                    <a:pt x="3454994" y="639990"/>
                  </a:lnTo>
                  <a:lnTo>
                    <a:pt x="3494855" y="677260"/>
                  </a:lnTo>
                  <a:lnTo>
                    <a:pt x="3528627" y="720026"/>
                  </a:lnTo>
                  <a:lnTo>
                    <a:pt x="3555338" y="767187"/>
                  </a:lnTo>
                  <a:lnTo>
                    <a:pt x="3597193" y="745021"/>
                  </a:lnTo>
                  <a:lnTo>
                    <a:pt x="3639668" y="724352"/>
                  </a:lnTo>
                  <a:lnTo>
                    <a:pt x="3682877" y="705513"/>
                  </a:lnTo>
                  <a:lnTo>
                    <a:pt x="3726940" y="688832"/>
                  </a:lnTo>
                  <a:lnTo>
                    <a:pt x="3771972" y="674640"/>
                  </a:lnTo>
                  <a:lnTo>
                    <a:pt x="3820109" y="663154"/>
                  </a:lnTo>
                  <a:lnTo>
                    <a:pt x="3869209" y="655475"/>
                  </a:lnTo>
                  <a:lnTo>
                    <a:pt x="3918734" y="651945"/>
                  </a:lnTo>
                  <a:lnTo>
                    <a:pt x="3968145" y="652905"/>
                  </a:lnTo>
                  <a:lnTo>
                    <a:pt x="4016902" y="658697"/>
                  </a:lnTo>
                  <a:lnTo>
                    <a:pt x="4064468" y="669661"/>
                  </a:lnTo>
                  <a:lnTo>
                    <a:pt x="4110303" y="686140"/>
                  </a:lnTo>
                  <a:lnTo>
                    <a:pt x="4153868" y="708475"/>
                  </a:lnTo>
                  <a:lnTo>
                    <a:pt x="4194014" y="737269"/>
                  </a:lnTo>
                  <a:lnTo>
                    <a:pt x="4229392" y="772083"/>
                  </a:lnTo>
                  <a:lnTo>
                    <a:pt x="4259171" y="811793"/>
                  </a:lnTo>
                  <a:lnTo>
                    <a:pt x="4282517" y="855277"/>
                  </a:lnTo>
                  <a:lnTo>
                    <a:pt x="4298598" y="901412"/>
                  </a:lnTo>
                  <a:lnTo>
                    <a:pt x="4306581" y="949073"/>
                  </a:lnTo>
                  <a:lnTo>
                    <a:pt x="4305634" y="997138"/>
                  </a:lnTo>
                  <a:lnTo>
                    <a:pt x="4294925" y="1044483"/>
                  </a:lnTo>
                  <a:lnTo>
                    <a:pt x="4276417" y="1085834"/>
                  </a:lnTo>
                  <a:lnTo>
                    <a:pt x="4251236" y="1123096"/>
                  </a:lnTo>
                  <a:lnTo>
                    <a:pt x="4220446" y="1156363"/>
                  </a:lnTo>
                  <a:lnTo>
                    <a:pt x="4185115" y="1185733"/>
                  </a:lnTo>
                  <a:lnTo>
                    <a:pt x="4146307" y="1211300"/>
                  </a:lnTo>
                  <a:lnTo>
                    <a:pt x="4105090" y="1233160"/>
                  </a:lnTo>
                  <a:lnTo>
                    <a:pt x="4062530" y="1251410"/>
                  </a:lnTo>
                  <a:lnTo>
                    <a:pt x="4017685" y="1266986"/>
                  </a:lnTo>
                  <a:lnTo>
                    <a:pt x="3971951" y="1279664"/>
                  </a:lnTo>
                  <a:lnTo>
                    <a:pt x="3925512" y="1289449"/>
                  </a:lnTo>
                  <a:lnTo>
                    <a:pt x="3878548" y="1296347"/>
                  </a:lnTo>
                  <a:lnTo>
                    <a:pt x="3831241" y="1300362"/>
                  </a:lnTo>
                  <a:lnTo>
                    <a:pt x="3783773" y="1301499"/>
                  </a:lnTo>
                  <a:lnTo>
                    <a:pt x="3736325" y="1299764"/>
                  </a:lnTo>
                  <a:lnTo>
                    <a:pt x="3689080" y="1295162"/>
                  </a:lnTo>
                  <a:lnTo>
                    <a:pt x="3683166" y="1341714"/>
                  </a:lnTo>
                  <a:lnTo>
                    <a:pt x="3672663" y="1387382"/>
                  </a:lnTo>
                  <a:lnTo>
                    <a:pt x="3657819" y="1431847"/>
                  </a:lnTo>
                  <a:lnTo>
                    <a:pt x="3638884" y="1474794"/>
                  </a:lnTo>
                  <a:lnTo>
                    <a:pt x="3616106" y="1515905"/>
                  </a:lnTo>
                  <a:lnTo>
                    <a:pt x="3589733" y="1554863"/>
                  </a:lnTo>
                  <a:lnTo>
                    <a:pt x="3560015" y="1591351"/>
                  </a:lnTo>
                  <a:lnTo>
                    <a:pt x="3527201" y="1625054"/>
                  </a:lnTo>
                  <a:lnTo>
                    <a:pt x="3491538" y="1655653"/>
                  </a:lnTo>
                  <a:lnTo>
                    <a:pt x="3453276" y="1682832"/>
                  </a:lnTo>
                  <a:lnTo>
                    <a:pt x="3412663" y="1706273"/>
                  </a:lnTo>
                  <a:lnTo>
                    <a:pt x="3369949" y="1725661"/>
                  </a:lnTo>
                  <a:lnTo>
                    <a:pt x="3325381" y="1740678"/>
                  </a:lnTo>
                  <a:lnTo>
                    <a:pt x="3276339" y="1751570"/>
                  </a:lnTo>
                  <a:lnTo>
                    <a:pt x="3226533" y="1757115"/>
                  </a:lnTo>
                  <a:lnTo>
                    <a:pt x="3176424" y="1757484"/>
                  </a:lnTo>
                  <a:lnTo>
                    <a:pt x="3126469" y="1752847"/>
                  </a:lnTo>
                  <a:lnTo>
                    <a:pt x="3077129" y="1743375"/>
                  </a:lnTo>
                  <a:lnTo>
                    <a:pt x="3028862" y="1729236"/>
                  </a:lnTo>
                  <a:lnTo>
                    <a:pt x="2982129" y="1710603"/>
                  </a:lnTo>
                  <a:lnTo>
                    <a:pt x="2937387" y="1687644"/>
                  </a:lnTo>
                  <a:lnTo>
                    <a:pt x="2895097" y="1660529"/>
                  </a:lnTo>
                  <a:lnTo>
                    <a:pt x="2855717" y="1629430"/>
                  </a:lnTo>
                  <a:lnTo>
                    <a:pt x="2824632" y="1666438"/>
                  </a:lnTo>
                  <a:lnTo>
                    <a:pt x="2790903" y="1701092"/>
                  </a:lnTo>
                  <a:lnTo>
                    <a:pt x="2754747" y="1733260"/>
                  </a:lnTo>
                  <a:lnTo>
                    <a:pt x="2716379" y="1762810"/>
                  </a:lnTo>
                  <a:lnTo>
                    <a:pt x="2676015" y="1789609"/>
                  </a:lnTo>
                  <a:lnTo>
                    <a:pt x="2633869" y="1813525"/>
                  </a:lnTo>
                  <a:lnTo>
                    <a:pt x="2590158" y="1834425"/>
                  </a:lnTo>
                  <a:lnTo>
                    <a:pt x="2545096" y="1852178"/>
                  </a:lnTo>
                  <a:lnTo>
                    <a:pt x="2498901" y="1866651"/>
                  </a:lnTo>
                  <a:lnTo>
                    <a:pt x="2451787" y="1877712"/>
                  </a:lnTo>
                  <a:lnTo>
                    <a:pt x="2403969" y="1885228"/>
                  </a:lnTo>
                  <a:lnTo>
                    <a:pt x="2355664" y="1889068"/>
                  </a:lnTo>
                  <a:lnTo>
                    <a:pt x="2305203" y="1889061"/>
                  </a:lnTo>
                  <a:lnTo>
                    <a:pt x="2254961" y="1885046"/>
                  </a:lnTo>
                  <a:lnTo>
                    <a:pt x="2205191" y="1877152"/>
                  </a:lnTo>
                  <a:lnTo>
                    <a:pt x="2156145" y="1865506"/>
                  </a:lnTo>
                  <a:lnTo>
                    <a:pt x="2108078" y="1850236"/>
                  </a:lnTo>
                  <a:lnTo>
                    <a:pt x="2061242" y="1831471"/>
                  </a:lnTo>
                  <a:lnTo>
                    <a:pt x="2015890" y="1809340"/>
                  </a:lnTo>
                  <a:lnTo>
                    <a:pt x="1972276" y="1783969"/>
                  </a:lnTo>
                  <a:lnTo>
                    <a:pt x="1930653" y="1755488"/>
                  </a:lnTo>
                  <a:lnTo>
                    <a:pt x="1891274" y="1724025"/>
                  </a:lnTo>
                  <a:lnTo>
                    <a:pt x="1854392" y="1689708"/>
                  </a:lnTo>
                  <a:lnTo>
                    <a:pt x="1821619" y="1724402"/>
                  </a:lnTo>
                  <a:lnTo>
                    <a:pt x="1787099" y="1757237"/>
                  </a:lnTo>
                  <a:lnTo>
                    <a:pt x="1750799" y="1787931"/>
                  </a:lnTo>
                  <a:lnTo>
                    <a:pt x="1712685" y="1816204"/>
                  </a:lnTo>
                  <a:lnTo>
                    <a:pt x="1672723" y="1841775"/>
                  </a:lnTo>
                  <a:lnTo>
                    <a:pt x="1630879" y="1864365"/>
                  </a:lnTo>
                  <a:lnTo>
                    <a:pt x="1585997" y="1884054"/>
                  </a:lnTo>
                  <a:lnTo>
                    <a:pt x="1539436" y="1899750"/>
                  </a:lnTo>
                  <a:lnTo>
                    <a:pt x="1491674" y="1911182"/>
                  </a:lnTo>
                  <a:lnTo>
                    <a:pt x="1443185" y="1918076"/>
                  </a:lnTo>
                  <a:lnTo>
                    <a:pt x="1394448" y="1920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079561" y="1072007"/>
              <a:ext cx="4350385" cy="1943100"/>
            </a:xfrm>
            <a:custGeom>
              <a:avLst/>
              <a:gdLst/>
              <a:ahLst/>
              <a:cxnLst/>
              <a:rect l="l" t="t" r="r" b="b"/>
              <a:pathLst>
                <a:path w="4350384" h="1943100">
                  <a:moveTo>
                    <a:pt x="1185308" y="736599"/>
                  </a:moveTo>
                  <a:lnTo>
                    <a:pt x="1140349" y="736599"/>
                  </a:lnTo>
                  <a:lnTo>
                    <a:pt x="1152177" y="685799"/>
                  </a:lnTo>
                  <a:lnTo>
                    <a:pt x="1173581" y="634999"/>
                  </a:lnTo>
                  <a:lnTo>
                    <a:pt x="1203185" y="596899"/>
                  </a:lnTo>
                  <a:lnTo>
                    <a:pt x="1239613" y="558799"/>
                  </a:lnTo>
                  <a:lnTo>
                    <a:pt x="1281492" y="520699"/>
                  </a:lnTo>
                  <a:lnTo>
                    <a:pt x="1327173" y="495299"/>
                  </a:lnTo>
                  <a:lnTo>
                    <a:pt x="1375391" y="482599"/>
                  </a:lnTo>
                  <a:lnTo>
                    <a:pt x="1476758" y="457199"/>
                  </a:lnTo>
                  <a:lnTo>
                    <a:pt x="1580235" y="457199"/>
                  </a:lnTo>
                  <a:lnTo>
                    <a:pt x="1593326" y="419099"/>
                  </a:lnTo>
                  <a:lnTo>
                    <a:pt x="1610212" y="368299"/>
                  </a:lnTo>
                  <a:lnTo>
                    <a:pt x="1630709" y="330199"/>
                  </a:lnTo>
                  <a:lnTo>
                    <a:pt x="1654638" y="279399"/>
                  </a:lnTo>
                  <a:lnTo>
                    <a:pt x="1681814" y="241299"/>
                  </a:lnTo>
                  <a:lnTo>
                    <a:pt x="1712059" y="203199"/>
                  </a:lnTo>
                  <a:lnTo>
                    <a:pt x="1745188" y="165099"/>
                  </a:lnTo>
                  <a:lnTo>
                    <a:pt x="1781022" y="139699"/>
                  </a:lnTo>
                  <a:lnTo>
                    <a:pt x="1820504" y="101599"/>
                  </a:lnTo>
                  <a:lnTo>
                    <a:pt x="1861897" y="76199"/>
                  </a:lnTo>
                  <a:lnTo>
                    <a:pt x="1904971" y="50799"/>
                  </a:lnTo>
                  <a:lnTo>
                    <a:pt x="1949500" y="38099"/>
                  </a:lnTo>
                  <a:lnTo>
                    <a:pt x="2089527" y="0"/>
                  </a:lnTo>
                  <a:lnTo>
                    <a:pt x="2282745" y="0"/>
                  </a:lnTo>
                  <a:lnTo>
                    <a:pt x="2378038" y="25399"/>
                  </a:lnTo>
                  <a:lnTo>
                    <a:pt x="2126933" y="25399"/>
                  </a:lnTo>
                  <a:lnTo>
                    <a:pt x="2029648" y="50799"/>
                  </a:lnTo>
                  <a:lnTo>
                    <a:pt x="1938364" y="76199"/>
                  </a:lnTo>
                  <a:lnTo>
                    <a:pt x="1895395" y="101599"/>
                  </a:lnTo>
                  <a:lnTo>
                    <a:pt x="1854518" y="126999"/>
                  </a:lnTo>
                  <a:lnTo>
                    <a:pt x="1815965" y="152399"/>
                  </a:lnTo>
                  <a:lnTo>
                    <a:pt x="1779967" y="190499"/>
                  </a:lnTo>
                  <a:lnTo>
                    <a:pt x="1746755" y="228599"/>
                  </a:lnTo>
                  <a:lnTo>
                    <a:pt x="1716562" y="266699"/>
                  </a:lnTo>
                  <a:lnTo>
                    <a:pt x="1689619" y="304799"/>
                  </a:lnTo>
                  <a:lnTo>
                    <a:pt x="1666157" y="342899"/>
                  </a:lnTo>
                  <a:lnTo>
                    <a:pt x="1646410" y="393699"/>
                  </a:lnTo>
                  <a:lnTo>
                    <a:pt x="1630607" y="431799"/>
                  </a:lnTo>
                  <a:lnTo>
                    <a:pt x="1618982" y="482599"/>
                  </a:lnTo>
                  <a:lnTo>
                    <a:pt x="1615050" y="495299"/>
                  </a:lnTo>
                  <a:lnTo>
                    <a:pt x="1441900" y="495299"/>
                  </a:lnTo>
                  <a:lnTo>
                    <a:pt x="1393434" y="507999"/>
                  </a:lnTo>
                  <a:lnTo>
                    <a:pt x="1347111" y="520699"/>
                  </a:lnTo>
                  <a:lnTo>
                    <a:pt x="1303957" y="546099"/>
                  </a:lnTo>
                  <a:lnTo>
                    <a:pt x="1264945" y="584199"/>
                  </a:lnTo>
                  <a:lnTo>
                    <a:pt x="1231931" y="622299"/>
                  </a:lnTo>
                  <a:lnTo>
                    <a:pt x="1206189" y="660399"/>
                  </a:lnTo>
                  <a:lnTo>
                    <a:pt x="1188994" y="711199"/>
                  </a:lnTo>
                  <a:lnTo>
                    <a:pt x="1185308" y="736599"/>
                  </a:lnTo>
                  <a:close/>
                </a:path>
                <a:path w="4350384" h="1943100">
                  <a:moveTo>
                    <a:pt x="2827096" y="736599"/>
                  </a:moveTo>
                  <a:lnTo>
                    <a:pt x="2815369" y="736599"/>
                  </a:lnTo>
                  <a:lnTo>
                    <a:pt x="2806025" y="723899"/>
                  </a:lnTo>
                  <a:lnTo>
                    <a:pt x="2802460" y="711199"/>
                  </a:lnTo>
                  <a:lnTo>
                    <a:pt x="2802438" y="660399"/>
                  </a:lnTo>
                  <a:lnTo>
                    <a:pt x="2799170" y="622299"/>
                  </a:lnTo>
                  <a:lnTo>
                    <a:pt x="2792641" y="571499"/>
                  </a:lnTo>
                  <a:lnTo>
                    <a:pt x="2782834" y="520699"/>
                  </a:lnTo>
                  <a:lnTo>
                    <a:pt x="2769737" y="469899"/>
                  </a:lnTo>
                  <a:lnTo>
                    <a:pt x="2753332" y="431799"/>
                  </a:lnTo>
                  <a:lnTo>
                    <a:pt x="2733607" y="380999"/>
                  </a:lnTo>
                  <a:lnTo>
                    <a:pt x="2710544" y="342899"/>
                  </a:lnTo>
                  <a:lnTo>
                    <a:pt x="2684130" y="292099"/>
                  </a:lnTo>
                  <a:lnTo>
                    <a:pt x="2654276" y="253999"/>
                  </a:lnTo>
                  <a:lnTo>
                    <a:pt x="2621214" y="215899"/>
                  </a:lnTo>
                  <a:lnTo>
                    <a:pt x="2585228" y="190499"/>
                  </a:lnTo>
                  <a:lnTo>
                    <a:pt x="2546601" y="152399"/>
                  </a:lnTo>
                  <a:lnTo>
                    <a:pt x="2505617" y="126999"/>
                  </a:lnTo>
                  <a:lnTo>
                    <a:pt x="2462559" y="101599"/>
                  </a:lnTo>
                  <a:lnTo>
                    <a:pt x="2417712" y="76199"/>
                  </a:lnTo>
                  <a:lnTo>
                    <a:pt x="2371359" y="63499"/>
                  </a:lnTo>
                  <a:lnTo>
                    <a:pt x="2226101" y="25399"/>
                  </a:lnTo>
                  <a:lnTo>
                    <a:pt x="2378038" y="25399"/>
                  </a:lnTo>
                  <a:lnTo>
                    <a:pt x="2424557" y="38099"/>
                  </a:lnTo>
                  <a:lnTo>
                    <a:pt x="2470020" y="63499"/>
                  </a:lnTo>
                  <a:lnTo>
                    <a:pt x="2511951" y="88899"/>
                  </a:lnTo>
                  <a:lnTo>
                    <a:pt x="2552140" y="114299"/>
                  </a:lnTo>
                  <a:lnTo>
                    <a:pt x="2590402" y="139699"/>
                  </a:lnTo>
                  <a:lnTo>
                    <a:pt x="2626553" y="165099"/>
                  </a:lnTo>
                  <a:lnTo>
                    <a:pt x="2660411" y="203199"/>
                  </a:lnTo>
                  <a:lnTo>
                    <a:pt x="2691792" y="241299"/>
                  </a:lnTo>
                  <a:lnTo>
                    <a:pt x="2720511" y="279399"/>
                  </a:lnTo>
                  <a:lnTo>
                    <a:pt x="2746386" y="317499"/>
                  </a:lnTo>
                  <a:lnTo>
                    <a:pt x="2769239" y="355599"/>
                  </a:lnTo>
                  <a:lnTo>
                    <a:pt x="2789040" y="406399"/>
                  </a:lnTo>
                  <a:lnTo>
                    <a:pt x="2805820" y="444499"/>
                  </a:lnTo>
                  <a:lnTo>
                    <a:pt x="2819613" y="495299"/>
                  </a:lnTo>
                  <a:lnTo>
                    <a:pt x="2830451" y="533399"/>
                  </a:lnTo>
                  <a:lnTo>
                    <a:pt x="2838366" y="584199"/>
                  </a:lnTo>
                  <a:lnTo>
                    <a:pt x="2843392" y="634999"/>
                  </a:lnTo>
                  <a:lnTo>
                    <a:pt x="2845561" y="673099"/>
                  </a:lnTo>
                  <a:lnTo>
                    <a:pt x="2915449" y="673099"/>
                  </a:lnTo>
                  <a:lnTo>
                    <a:pt x="2875883" y="698499"/>
                  </a:lnTo>
                  <a:lnTo>
                    <a:pt x="2837811" y="723899"/>
                  </a:lnTo>
                  <a:lnTo>
                    <a:pt x="2827096" y="736599"/>
                  </a:lnTo>
                  <a:close/>
                </a:path>
                <a:path w="4350384" h="1943100">
                  <a:moveTo>
                    <a:pt x="2915449" y="673099"/>
                  </a:moveTo>
                  <a:lnTo>
                    <a:pt x="2845561" y="673099"/>
                  </a:lnTo>
                  <a:lnTo>
                    <a:pt x="2879309" y="660399"/>
                  </a:lnTo>
                  <a:lnTo>
                    <a:pt x="2914086" y="634999"/>
                  </a:lnTo>
                  <a:lnTo>
                    <a:pt x="2949908" y="609599"/>
                  </a:lnTo>
                  <a:lnTo>
                    <a:pt x="2986791" y="596899"/>
                  </a:lnTo>
                  <a:lnTo>
                    <a:pt x="3034931" y="584199"/>
                  </a:lnTo>
                  <a:lnTo>
                    <a:pt x="3084523" y="558799"/>
                  </a:lnTo>
                  <a:lnTo>
                    <a:pt x="3135163" y="558799"/>
                  </a:lnTo>
                  <a:lnTo>
                    <a:pt x="3186447" y="546099"/>
                  </a:lnTo>
                  <a:lnTo>
                    <a:pt x="3289333" y="546099"/>
                  </a:lnTo>
                  <a:lnTo>
                    <a:pt x="3340128" y="558799"/>
                  </a:lnTo>
                  <a:lnTo>
                    <a:pt x="3391518" y="584199"/>
                  </a:lnTo>
                  <a:lnTo>
                    <a:pt x="3132721" y="584199"/>
                  </a:lnTo>
                  <a:lnTo>
                    <a:pt x="3042265" y="609599"/>
                  </a:lnTo>
                  <a:lnTo>
                    <a:pt x="2998726" y="634999"/>
                  </a:lnTo>
                  <a:lnTo>
                    <a:pt x="2956426" y="647699"/>
                  </a:lnTo>
                  <a:lnTo>
                    <a:pt x="2915449" y="673099"/>
                  </a:lnTo>
                  <a:close/>
                </a:path>
                <a:path w="4350384" h="1943100">
                  <a:moveTo>
                    <a:pt x="3579446" y="800099"/>
                  </a:moveTo>
                  <a:lnTo>
                    <a:pt x="3571009" y="800099"/>
                  </a:lnTo>
                  <a:lnTo>
                    <a:pt x="3563242" y="787399"/>
                  </a:lnTo>
                  <a:lnTo>
                    <a:pt x="3557981" y="787399"/>
                  </a:lnTo>
                  <a:lnTo>
                    <a:pt x="3531843" y="736599"/>
                  </a:lnTo>
                  <a:lnTo>
                    <a:pt x="3500038" y="698499"/>
                  </a:lnTo>
                  <a:lnTo>
                    <a:pt x="3463224" y="660399"/>
                  </a:lnTo>
                  <a:lnTo>
                    <a:pt x="3422062" y="634999"/>
                  </a:lnTo>
                  <a:lnTo>
                    <a:pt x="3377210" y="609599"/>
                  </a:lnTo>
                  <a:lnTo>
                    <a:pt x="3329328" y="596899"/>
                  </a:lnTo>
                  <a:lnTo>
                    <a:pt x="3279075" y="584199"/>
                  </a:lnTo>
                  <a:lnTo>
                    <a:pt x="3391518" y="584199"/>
                  </a:lnTo>
                  <a:lnTo>
                    <a:pt x="3439796" y="596899"/>
                  </a:lnTo>
                  <a:lnTo>
                    <a:pt x="3484286" y="634999"/>
                  </a:lnTo>
                  <a:lnTo>
                    <a:pt x="3524313" y="660399"/>
                  </a:lnTo>
                  <a:lnTo>
                    <a:pt x="3559204" y="711199"/>
                  </a:lnTo>
                  <a:lnTo>
                    <a:pt x="3588282" y="749299"/>
                  </a:lnTo>
                  <a:lnTo>
                    <a:pt x="3679752" y="749299"/>
                  </a:lnTo>
                  <a:lnTo>
                    <a:pt x="3632737" y="761999"/>
                  </a:lnTo>
                  <a:lnTo>
                    <a:pt x="3586715" y="787399"/>
                  </a:lnTo>
                  <a:lnTo>
                    <a:pt x="3579446" y="800099"/>
                  </a:lnTo>
                  <a:close/>
                </a:path>
                <a:path w="4350384" h="1943100">
                  <a:moveTo>
                    <a:pt x="3679752" y="749299"/>
                  </a:moveTo>
                  <a:lnTo>
                    <a:pt x="3588282" y="749299"/>
                  </a:lnTo>
                  <a:lnTo>
                    <a:pt x="3632415" y="723899"/>
                  </a:lnTo>
                  <a:lnTo>
                    <a:pt x="3677392" y="711199"/>
                  </a:lnTo>
                  <a:lnTo>
                    <a:pt x="3723263" y="685799"/>
                  </a:lnTo>
                  <a:lnTo>
                    <a:pt x="3817890" y="660399"/>
                  </a:lnTo>
                  <a:lnTo>
                    <a:pt x="3863740" y="647699"/>
                  </a:lnTo>
                  <a:lnTo>
                    <a:pt x="4052122" y="647699"/>
                  </a:lnTo>
                  <a:lnTo>
                    <a:pt x="4097822" y="660399"/>
                  </a:lnTo>
                  <a:lnTo>
                    <a:pt x="4141908" y="673099"/>
                  </a:lnTo>
                  <a:lnTo>
                    <a:pt x="4162879" y="685799"/>
                  </a:lnTo>
                  <a:lnTo>
                    <a:pt x="3877190" y="685799"/>
                  </a:lnTo>
                  <a:lnTo>
                    <a:pt x="3727732" y="723899"/>
                  </a:lnTo>
                  <a:lnTo>
                    <a:pt x="3679752" y="749299"/>
                  </a:lnTo>
                  <a:close/>
                </a:path>
                <a:path w="4350384" h="1943100">
                  <a:moveTo>
                    <a:pt x="3396108" y="1752599"/>
                  </a:moveTo>
                  <a:lnTo>
                    <a:pt x="3268973" y="1752599"/>
                  </a:lnTo>
                  <a:lnTo>
                    <a:pt x="3368957" y="1727199"/>
                  </a:lnTo>
                  <a:lnTo>
                    <a:pt x="3416581" y="1701799"/>
                  </a:lnTo>
                  <a:lnTo>
                    <a:pt x="3462056" y="1676399"/>
                  </a:lnTo>
                  <a:lnTo>
                    <a:pt x="3504955" y="1650999"/>
                  </a:lnTo>
                  <a:lnTo>
                    <a:pt x="3542572" y="1612899"/>
                  </a:lnTo>
                  <a:lnTo>
                    <a:pt x="3576560" y="1574799"/>
                  </a:lnTo>
                  <a:lnTo>
                    <a:pt x="3606663" y="1536699"/>
                  </a:lnTo>
                  <a:lnTo>
                    <a:pt x="3632624" y="1498599"/>
                  </a:lnTo>
                  <a:lnTo>
                    <a:pt x="3654184" y="1447799"/>
                  </a:lnTo>
                  <a:lnTo>
                    <a:pt x="3671087" y="1396999"/>
                  </a:lnTo>
                  <a:lnTo>
                    <a:pt x="3683077" y="1358899"/>
                  </a:lnTo>
                  <a:lnTo>
                    <a:pt x="3689895" y="1308099"/>
                  </a:lnTo>
                  <a:lnTo>
                    <a:pt x="3693349" y="1295399"/>
                  </a:lnTo>
                  <a:lnTo>
                    <a:pt x="3876846" y="1295399"/>
                  </a:lnTo>
                  <a:lnTo>
                    <a:pt x="4081630" y="1244599"/>
                  </a:lnTo>
                  <a:lnTo>
                    <a:pt x="4127136" y="1219199"/>
                  </a:lnTo>
                  <a:lnTo>
                    <a:pt x="4170676" y="1193799"/>
                  </a:lnTo>
                  <a:lnTo>
                    <a:pt x="4210834" y="1168399"/>
                  </a:lnTo>
                  <a:lnTo>
                    <a:pt x="4246196" y="1130299"/>
                  </a:lnTo>
                  <a:lnTo>
                    <a:pt x="4275347" y="1092199"/>
                  </a:lnTo>
                  <a:lnTo>
                    <a:pt x="4296871" y="1054099"/>
                  </a:lnTo>
                  <a:lnTo>
                    <a:pt x="4306634" y="1003299"/>
                  </a:lnTo>
                  <a:lnTo>
                    <a:pt x="4306471" y="952499"/>
                  </a:lnTo>
                  <a:lnTo>
                    <a:pt x="4297263" y="901699"/>
                  </a:lnTo>
                  <a:lnTo>
                    <a:pt x="4279892" y="863599"/>
                  </a:lnTo>
                  <a:lnTo>
                    <a:pt x="4256035" y="825499"/>
                  </a:lnTo>
                  <a:lnTo>
                    <a:pt x="4227067" y="787399"/>
                  </a:lnTo>
                  <a:lnTo>
                    <a:pt x="4193618" y="761999"/>
                  </a:lnTo>
                  <a:lnTo>
                    <a:pt x="4156316" y="736599"/>
                  </a:lnTo>
                  <a:lnTo>
                    <a:pt x="4115789" y="711199"/>
                  </a:lnTo>
                  <a:lnTo>
                    <a:pt x="4072667" y="698499"/>
                  </a:lnTo>
                  <a:lnTo>
                    <a:pt x="4027577" y="685799"/>
                  </a:lnTo>
                  <a:lnTo>
                    <a:pt x="4162879" y="685799"/>
                  </a:lnTo>
                  <a:lnTo>
                    <a:pt x="4223122" y="723899"/>
                  </a:lnTo>
                  <a:lnTo>
                    <a:pt x="4258000" y="761999"/>
                  </a:lnTo>
                  <a:lnTo>
                    <a:pt x="4288182" y="800099"/>
                  </a:lnTo>
                  <a:lnTo>
                    <a:pt x="4313068" y="838199"/>
                  </a:lnTo>
                  <a:lnTo>
                    <a:pt x="4332059" y="876299"/>
                  </a:lnTo>
                  <a:lnTo>
                    <a:pt x="4344557" y="914399"/>
                  </a:lnTo>
                  <a:lnTo>
                    <a:pt x="4349962" y="965199"/>
                  </a:lnTo>
                  <a:lnTo>
                    <a:pt x="4347675" y="1015999"/>
                  </a:lnTo>
                  <a:lnTo>
                    <a:pt x="4337098" y="1054099"/>
                  </a:lnTo>
                  <a:lnTo>
                    <a:pt x="4317366" y="1104899"/>
                  </a:lnTo>
                  <a:lnTo>
                    <a:pt x="4291175" y="1142999"/>
                  </a:lnTo>
                  <a:lnTo>
                    <a:pt x="4259563" y="1181099"/>
                  </a:lnTo>
                  <a:lnTo>
                    <a:pt x="4223568" y="1206499"/>
                  </a:lnTo>
                  <a:lnTo>
                    <a:pt x="4184227" y="1231899"/>
                  </a:lnTo>
                  <a:lnTo>
                    <a:pt x="4142576" y="1257299"/>
                  </a:lnTo>
                  <a:lnTo>
                    <a:pt x="4099654" y="1269999"/>
                  </a:lnTo>
                  <a:lnTo>
                    <a:pt x="4048835" y="1295399"/>
                  </a:lnTo>
                  <a:lnTo>
                    <a:pt x="3944465" y="1320799"/>
                  </a:lnTo>
                  <a:lnTo>
                    <a:pt x="3730296" y="1320799"/>
                  </a:lnTo>
                  <a:lnTo>
                    <a:pt x="3722664" y="1371599"/>
                  </a:lnTo>
                  <a:lnTo>
                    <a:pt x="3711053" y="1409699"/>
                  </a:lnTo>
                  <a:lnTo>
                    <a:pt x="3695621" y="1460499"/>
                  </a:lnTo>
                  <a:lnTo>
                    <a:pt x="3676529" y="1498599"/>
                  </a:lnTo>
                  <a:lnTo>
                    <a:pt x="3653934" y="1536699"/>
                  </a:lnTo>
                  <a:lnTo>
                    <a:pt x="3626156" y="1574799"/>
                  </a:lnTo>
                  <a:lnTo>
                    <a:pt x="3594900" y="1612899"/>
                  </a:lnTo>
                  <a:lnTo>
                    <a:pt x="3560442" y="1650999"/>
                  </a:lnTo>
                  <a:lnTo>
                    <a:pt x="3523058" y="1676399"/>
                  </a:lnTo>
                  <a:lnTo>
                    <a:pt x="3483024" y="1714499"/>
                  </a:lnTo>
                  <a:lnTo>
                    <a:pt x="3440615" y="1727199"/>
                  </a:lnTo>
                  <a:lnTo>
                    <a:pt x="3396108" y="1752599"/>
                  </a:lnTo>
                  <a:close/>
                </a:path>
                <a:path w="4350384" h="1943100">
                  <a:moveTo>
                    <a:pt x="994273" y="723899"/>
                  </a:moveTo>
                  <a:lnTo>
                    <a:pt x="749284" y="723899"/>
                  </a:lnTo>
                  <a:lnTo>
                    <a:pt x="798123" y="711199"/>
                  </a:lnTo>
                  <a:lnTo>
                    <a:pt x="945250" y="711199"/>
                  </a:lnTo>
                  <a:lnTo>
                    <a:pt x="994273" y="723899"/>
                  </a:lnTo>
                  <a:close/>
                </a:path>
                <a:path w="4350384" h="1943100">
                  <a:moveTo>
                    <a:pt x="446842" y="1422399"/>
                  </a:moveTo>
                  <a:lnTo>
                    <a:pt x="256997" y="1422399"/>
                  </a:lnTo>
                  <a:lnTo>
                    <a:pt x="166013" y="1396999"/>
                  </a:lnTo>
                  <a:lnTo>
                    <a:pt x="123003" y="1384299"/>
                  </a:lnTo>
                  <a:lnTo>
                    <a:pt x="87485" y="1358899"/>
                  </a:lnTo>
                  <a:lnTo>
                    <a:pt x="55338" y="1333499"/>
                  </a:lnTo>
                  <a:lnTo>
                    <a:pt x="9549" y="1269999"/>
                  </a:lnTo>
                  <a:lnTo>
                    <a:pt x="0" y="1219199"/>
                  </a:lnTo>
                  <a:lnTo>
                    <a:pt x="5054" y="1168399"/>
                  </a:lnTo>
                  <a:lnTo>
                    <a:pt x="21193" y="1117599"/>
                  </a:lnTo>
                  <a:lnTo>
                    <a:pt x="44900" y="1079499"/>
                  </a:lnTo>
                  <a:lnTo>
                    <a:pt x="71976" y="1041399"/>
                  </a:lnTo>
                  <a:lnTo>
                    <a:pt x="102099" y="1003299"/>
                  </a:lnTo>
                  <a:lnTo>
                    <a:pt x="134923" y="965199"/>
                  </a:lnTo>
                  <a:lnTo>
                    <a:pt x="170098" y="939799"/>
                  </a:lnTo>
                  <a:lnTo>
                    <a:pt x="207278" y="914399"/>
                  </a:lnTo>
                  <a:lnTo>
                    <a:pt x="246113" y="876299"/>
                  </a:lnTo>
                  <a:lnTo>
                    <a:pt x="286257" y="850899"/>
                  </a:lnTo>
                  <a:lnTo>
                    <a:pt x="327360" y="838199"/>
                  </a:lnTo>
                  <a:lnTo>
                    <a:pt x="417131" y="787399"/>
                  </a:lnTo>
                  <a:lnTo>
                    <a:pt x="652313" y="723899"/>
                  </a:lnTo>
                  <a:lnTo>
                    <a:pt x="1091890" y="723899"/>
                  </a:lnTo>
                  <a:lnTo>
                    <a:pt x="1140349" y="736599"/>
                  </a:lnTo>
                  <a:lnTo>
                    <a:pt x="1185308" y="736599"/>
                  </a:lnTo>
                  <a:lnTo>
                    <a:pt x="1183464" y="749299"/>
                  </a:lnTo>
                  <a:lnTo>
                    <a:pt x="720397" y="749299"/>
                  </a:lnTo>
                  <a:lnTo>
                    <a:pt x="672513" y="761999"/>
                  </a:lnTo>
                  <a:lnTo>
                    <a:pt x="624280" y="761999"/>
                  </a:lnTo>
                  <a:lnTo>
                    <a:pt x="480087" y="800099"/>
                  </a:lnTo>
                  <a:lnTo>
                    <a:pt x="433064" y="825499"/>
                  </a:lnTo>
                  <a:lnTo>
                    <a:pt x="386999" y="838199"/>
                  </a:lnTo>
                  <a:lnTo>
                    <a:pt x="342152" y="863599"/>
                  </a:lnTo>
                  <a:lnTo>
                    <a:pt x="298786" y="888999"/>
                  </a:lnTo>
                  <a:lnTo>
                    <a:pt x="257162" y="914399"/>
                  </a:lnTo>
                  <a:lnTo>
                    <a:pt x="217543" y="939799"/>
                  </a:lnTo>
                  <a:lnTo>
                    <a:pt x="180190" y="977899"/>
                  </a:lnTo>
                  <a:lnTo>
                    <a:pt x="145364" y="1015999"/>
                  </a:lnTo>
                  <a:lnTo>
                    <a:pt x="113328" y="1054099"/>
                  </a:lnTo>
                  <a:lnTo>
                    <a:pt x="84344" y="1092199"/>
                  </a:lnTo>
                  <a:lnTo>
                    <a:pt x="61461" y="1130299"/>
                  </a:lnTo>
                  <a:lnTo>
                    <a:pt x="46587" y="1181099"/>
                  </a:lnTo>
                  <a:lnTo>
                    <a:pt x="43974" y="1219199"/>
                  </a:lnTo>
                  <a:lnTo>
                    <a:pt x="57874" y="1269999"/>
                  </a:lnTo>
                  <a:lnTo>
                    <a:pt x="110062" y="1320799"/>
                  </a:lnTo>
                  <a:lnTo>
                    <a:pt x="143818" y="1346199"/>
                  </a:lnTo>
                  <a:lnTo>
                    <a:pt x="321510" y="1396999"/>
                  </a:lnTo>
                  <a:lnTo>
                    <a:pt x="538858" y="1396999"/>
                  </a:lnTo>
                  <a:lnTo>
                    <a:pt x="446842" y="1422399"/>
                  </a:lnTo>
                  <a:close/>
                </a:path>
                <a:path w="4350384" h="1943100">
                  <a:moveTo>
                    <a:pt x="1181621" y="761999"/>
                  </a:moveTo>
                  <a:lnTo>
                    <a:pt x="1009122" y="761999"/>
                  </a:lnTo>
                  <a:lnTo>
                    <a:pt x="961038" y="749299"/>
                  </a:lnTo>
                  <a:lnTo>
                    <a:pt x="1183464" y="749299"/>
                  </a:lnTo>
                  <a:lnTo>
                    <a:pt x="1181621" y="761999"/>
                  </a:lnTo>
                  <a:close/>
                </a:path>
                <a:path w="4350384" h="1943100">
                  <a:moveTo>
                    <a:pt x="1170868" y="774699"/>
                  </a:moveTo>
                  <a:lnTo>
                    <a:pt x="1152539" y="774699"/>
                  </a:lnTo>
                  <a:lnTo>
                    <a:pt x="1104913" y="761999"/>
                  </a:lnTo>
                  <a:lnTo>
                    <a:pt x="1178350" y="761999"/>
                  </a:lnTo>
                  <a:lnTo>
                    <a:pt x="1170868" y="774699"/>
                  </a:lnTo>
                  <a:close/>
                </a:path>
                <a:path w="4350384" h="1943100">
                  <a:moveTo>
                    <a:pt x="3771398" y="1295399"/>
                  </a:moveTo>
                  <a:lnTo>
                    <a:pt x="3700681" y="1295399"/>
                  </a:lnTo>
                  <a:lnTo>
                    <a:pt x="3709890" y="1282699"/>
                  </a:lnTo>
                  <a:lnTo>
                    <a:pt x="3718977" y="1282699"/>
                  </a:lnTo>
                  <a:lnTo>
                    <a:pt x="3771398" y="1295399"/>
                  </a:lnTo>
                  <a:close/>
                </a:path>
                <a:path w="4350384" h="1943100">
                  <a:moveTo>
                    <a:pt x="3837761" y="1333499"/>
                  </a:moveTo>
                  <a:lnTo>
                    <a:pt x="3784026" y="1333499"/>
                  </a:lnTo>
                  <a:lnTo>
                    <a:pt x="3730296" y="1320799"/>
                  </a:lnTo>
                  <a:lnTo>
                    <a:pt x="3891307" y="1320799"/>
                  </a:lnTo>
                  <a:lnTo>
                    <a:pt x="3837761" y="1333499"/>
                  </a:lnTo>
                  <a:close/>
                </a:path>
                <a:path w="4350384" h="1943100">
                  <a:moveTo>
                    <a:pt x="906039" y="1841499"/>
                  </a:moveTo>
                  <a:lnTo>
                    <a:pt x="853477" y="1841499"/>
                  </a:lnTo>
                  <a:lnTo>
                    <a:pt x="752056" y="1816099"/>
                  </a:lnTo>
                  <a:lnTo>
                    <a:pt x="705000" y="1803399"/>
                  </a:lnTo>
                  <a:lnTo>
                    <a:pt x="661583" y="1777999"/>
                  </a:lnTo>
                  <a:lnTo>
                    <a:pt x="622707" y="1739899"/>
                  </a:lnTo>
                  <a:lnTo>
                    <a:pt x="589272" y="1701799"/>
                  </a:lnTo>
                  <a:lnTo>
                    <a:pt x="563135" y="1650999"/>
                  </a:lnTo>
                  <a:lnTo>
                    <a:pt x="543985" y="1600199"/>
                  </a:lnTo>
                  <a:lnTo>
                    <a:pt x="531903" y="1549399"/>
                  </a:lnTo>
                  <a:lnTo>
                    <a:pt x="526967" y="1498599"/>
                  </a:lnTo>
                  <a:lnTo>
                    <a:pt x="529259" y="1447799"/>
                  </a:lnTo>
                  <a:lnTo>
                    <a:pt x="538858" y="1396999"/>
                  </a:lnTo>
                  <a:lnTo>
                    <a:pt x="370385" y="1396999"/>
                  </a:lnTo>
                  <a:lnTo>
                    <a:pt x="419215" y="1384299"/>
                  </a:lnTo>
                  <a:lnTo>
                    <a:pt x="467493" y="1384299"/>
                  </a:lnTo>
                  <a:lnTo>
                    <a:pt x="560364" y="1358899"/>
                  </a:lnTo>
                  <a:lnTo>
                    <a:pt x="589996" y="1358899"/>
                  </a:lnTo>
                  <a:lnTo>
                    <a:pt x="589708" y="1371599"/>
                  </a:lnTo>
                  <a:lnTo>
                    <a:pt x="577231" y="1422399"/>
                  </a:lnTo>
                  <a:lnTo>
                    <a:pt x="570802" y="1460499"/>
                  </a:lnTo>
                  <a:lnTo>
                    <a:pt x="570300" y="1511299"/>
                  </a:lnTo>
                  <a:lnTo>
                    <a:pt x="575602" y="1549399"/>
                  </a:lnTo>
                  <a:lnTo>
                    <a:pt x="588995" y="1600199"/>
                  </a:lnTo>
                  <a:lnTo>
                    <a:pt x="609779" y="1650999"/>
                  </a:lnTo>
                  <a:lnTo>
                    <a:pt x="637597" y="1689099"/>
                  </a:lnTo>
                  <a:lnTo>
                    <a:pt x="672090" y="1727199"/>
                  </a:lnTo>
                  <a:lnTo>
                    <a:pt x="712901" y="1765299"/>
                  </a:lnTo>
                  <a:lnTo>
                    <a:pt x="759672" y="1777999"/>
                  </a:lnTo>
                  <a:lnTo>
                    <a:pt x="804890" y="1803399"/>
                  </a:lnTo>
                  <a:lnTo>
                    <a:pt x="1038022" y="1803399"/>
                  </a:lnTo>
                  <a:lnTo>
                    <a:pt x="995755" y="1816099"/>
                  </a:lnTo>
                  <a:lnTo>
                    <a:pt x="906039" y="1841499"/>
                  </a:lnTo>
                  <a:close/>
                </a:path>
                <a:path w="4350384" h="1943100">
                  <a:moveTo>
                    <a:pt x="2568776" y="1879599"/>
                  </a:moveTo>
                  <a:lnTo>
                    <a:pt x="2422137" y="1879599"/>
                  </a:lnTo>
                  <a:lnTo>
                    <a:pt x="2515994" y="1854199"/>
                  </a:lnTo>
                  <a:lnTo>
                    <a:pt x="2614949" y="1828799"/>
                  </a:lnTo>
                  <a:lnTo>
                    <a:pt x="2661823" y="1803399"/>
                  </a:lnTo>
                  <a:lnTo>
                    <a:pt x="2706638" y="1777999"/>
                  </a:lnTo>
                  <a:lnTo>
                    <a:pt x="2749151" y="1739899"/>
                  </a:lnTo>
                  <a:lnTo>
                    <a:pt x="2789119" y="1701799"/>
                  </a:lnTo>
                  <a:lnTo>
                    <a:pt x="2826300" y="1676399"/>
                  </a:lnTo>
                  <a:lnTo>
                    <a:pt x="2860450" y="1625599"/>
                  </a:lnTo>
                  <a:lnTo>
                    <a:pt x="2894582" y="1625599"/>
                  </a:lnTo>
                  <a:lnTo>
                    <a:pt x="2933723" y="1650999"/>
                  </a:lnTo>
                  <a:lnTo>
                    <a:pt x="2947649" y="1663699"/>
                  </a:lnTo>
                  <a:lnTo>
                    <a:pt x="2879780" y="1663699"/>
                  </a:lnTo>
                  <a:lnTo>
                    <a:pt x="2848840" y="1701799"/>
                  </a:lnTo>
                  <a:lnTo>
                    <a:pt x="2815755" y="1727199"/>
                  </a:lnTo>
                  <a:lnTo>
                    <a:pt x="2780639" y="1765299"/>
                  </a:lnTo>
                  <a:lnTo>
                    <a:pt x="2743605" y="1790699"/>
                  </a:lnTo>
                  <a:lnTo>
                    <a:pt x="2704766" y="1816099"/>
                  </a:lnTo>
                  <a:lnTo>
                    <a:pt x="2660837" y="1841499"/>
                  </a:lnTo>
                  <a:lnTo>
                    <a:pt x="2615441" y="1866899"/>
                  </a:lnTo>
                  <a:lnTo>
                    <a:pt x="2568776" y="1879599"/>
                  </a:lnTo>
                  <a:close/>
                </a:path>
                <a:path w="4350384" h="1943100">
                  <a:moveTo>
                    <a:pt x="3301903" y="1777999"/>
                  </a:moveTo>
                  <a:lnTo>
                    <a:pt x="3103414" y="1777999"/>
                  </a:lnTo>
                  <a:lnTo>
                    <a:pt x="3055308" y="1765299"/>
                  </a:lnTo>
                  <a:lnTo>
                    <a:pt x="3008530" y="1739899"/>
                  </a:lnTo>
                  <a:lnTo>
                    <a:pt x="2963442" y="1727199"/>
                  </a:lnTo>
                  <a:lnTo>
                    <a:pt x="2920405" y="1701799"/>
                  </a:lnTo>
                  <a:lnTo>
                    <a:pt x="2879780" y="1663699"/>
                  </a:lnTo>
                  <a:lnTo>
                    <a:pt x="2947649" y="1663699"/>
                  </a:lnTo>
                  <a:lnTo>
                    <a:pt x="2975502" y="1689099"/>
                  </a:lnTo>
                  <a:lnTo>
                    <a:pt x="3019608" y="1701799"/>
                  </a:lnTo>
                  <a:lnTo>
                    <a:pt x="3065733" y="1727199"/>
                  </a:lnTo>
                  <a:lnTo>
                    <a:pt x="3113567" y="1739899"/>
                  </a:lnTo>
                  <a:lnTo>
                    <a:pt x="3165523" y="1752599"/>
                  </a:lnTo>
                  <a:lnTo>
                    <a:pt x="3396108" y="1752599"/>
                  </a:lnTo>
                  <a:lnTo>
                    <a:pt x="3301903" y="1777999"/>
                  </a:lnTo>
                  <a:close/>
                </a:path>
                <a:path w="4350384" h="1943100">
                  <a:moveTo>
                    <a:pt x="1597877" y="1917699"/>
                  </a:moveTo>
                  <a:lnTo>
                    <a:pt x="1427800" y="1917699"/>
                  </a:lnTo>
                  <a:lnTo>
                    <a:pt x="1476620" y="1904999"/>
                  </a:lnTo>
                  <a:lnTo>
                    <a:pt x="1526507" y="1904999"/>
                  </a:lnTo>
                  <a:lnTo>
                    <a:pt x="1574666" y="1892299"/>
                  </a:lnTo>
                  <a:lnTo>
                    <a:pt x="1621046" y="1866899"/>
                  </a:lnTo>
                  <a:lnTo>
                    <a:pt x="1665597" y="1841499"/>
                  </a:lnTo>
                  <a:lnTo>
                    <a:pt x="1708267" y="1816099"/>
                  </a:lnTo>
                  <a:lnTo>
                    <a:pt x="1749006" y="1790699"/>
                  </a:lnTo>
                  <a:lnTo>
                    <a:pt x="1787762" y="1765299"/>
                  </a:lnTo>
                  <a:lnTo>
                    <a:pt x="1824486" y="1727199"/>
                  </a:lnTo>
                  <a:lnTo>
                    <a:pt x="1859126" y="1689099"/>
                  </a:lnTo>
                  <a:lnTo>
                    <a:pt x="1866442" y="1689099"/>
                  </a:lnTo>
                  <a:lnTo>
                    <a:pt x="1875604" y="1676399"/>
                  </a:lnTo>
                  <a:lnTo>
                    <a:pt x="1885059" y="1676399"/>
                  </a:lnTo>
                  <a:lnTo>
                    <a:pt x="1893258" y="1689099"/>
                  </a:lnTo>
                  <a:lnTo>
                    <a:pt x="1929777" y="1714499"/>
                  </a:lnTo>
                  <a:lnTo>
                    <a:pt x="1942691" y="1727199"/>
                  </a:lnTo>
                  <a:lnTo>
                    <a:pt x="1876192" y="1727199"/>
                  </a:lnTo>
                  <a:lnTo>
                    <a:pt x="1841772" y="1765299"/>
                  </a:lnTo>
                  <a:lnTo>
                    <a:pt x="1805565" y="1790699"/>
                  </a:lnTo>
                  <a:lnTo>
                    <a:pt x="1767448" y="1828799"/>
                  </a:lnTo>
                  <a:lnTo>
                    <a:pt x="1727299" y="1854199"/>
                  </a:lnTo>
                  <a:lnTo>
                    <a:pt x="1685778" y="1879599"/>
                  </a:lnTo>
                  <a:lnTo>
                    <a:pt x="1642555" y="1892299"/>
                  </a:lnTo>
                  <a:lnTo>
                    <a:pt x="1597877" y="1917699"/>
                  </a:lnTo>
                  <a:close/>
                </a:path>
                <a:path w="4350384" h="1943100">
                  <a:moveTo>
                    <a:pt x="1038022" y="1803399"/>
                  </a:moveTo>
                  <a:lnTo>
                    <a:pt x="898466" y="1803399"/>
                  </a:lnTo>
                  <a:lnTo>
                    <a:pt x="989891" y="1777999"/>
                  </a:lnTo>
                  <a:lnTo>
                    <a:pt x="1032421" y="1765299"/>
                  </a:lnTo>
                  <a:lnTo>
                    <a:pt x="1071562" y="1739899"/>
                  </a:lnTo>
                  <a:lnTo>
                    <a:pt x="1079762" y="1727199"/>
                  </a:lnTo>
                  <a:lnTo>
                    <a:pt x="1098219" y="1727199"/>
                  </a:lnTo>
                  <a:lnTo>
                    <a:pt x="1104998" y="1739899"/>
                  </a:lnTo>
                  <a:lnTo>
                    <a:pt x="1133437" y="1777999"/>
                  </a:lnTo>
                  <a:lnTo>
                    <a:pt x="1077831" y="1777999"/>
                  </a:lnTo>
                  <a:lnTo>
                    <a:pt x="1038022" y="1803399"/>
                  </a:lnTo>
                  <a:close/>
                </a:path>
                <a:path w="4350384" h="1943100">
                  <a:moveTo>
                    <a:pt x="2423131" y="1917699"/>
                  </a:moveTo>
                  <a:lnTo>
                    <a:pt x="2273151" y="1917699"/>
                  </a:lnTo>
                  <a:lnTo>
                    <a:pt x="2082576" y="1866899"/>
                  </a:lnTo>
                  <a:lnTo>
                    <a:pt x="2037808" y="1841499"/>
                  </a:lnTo>
                  <a:lnTo>
                    <a:pt x="1994586" y="1816099"/>
                  </a:lnTo>
                  <a:lnTo>
                    <a:pt x="1953111" y="1790699"/>
                  </a:lnTo>
                  <a:lnTo>
                    <a:pt x="1913580" y="1765299"/>
                  </a:lnTo>
                  <a:lnTo>
                    <a:pt x="1876192" y="1727199"/>
                  </a:lnTo>
                  <a:lnTo>
                    <a:pt x="1942691" y="1727199"/>
                  </a:lnTo>
                  <a:lnTo>
                    <a:pt x="1968520" y="1752599"/>
                  </a:lnTo>
                  <a:lnTo>
                    <a:pt x="2009369" y="1777999"/>
                  </a:lnTo>
                  <a:lnTo>
                    <a:pt x="2052207" y="1803399"/>
                  </a:lnTo>
                  <a:lnTo>
                    <a:pt x="2096918" y="1828799"/>
                  </a:lnTo>
                  <a:lnTo>
                    <a:pt x="2280055" y="1879599"/>
                  </a:lnTo>
                  <a:lnTo>
                    <a:pt x="2568776" y="1879599"/>
                  </a:lnTo>
                  <a:lnTo>
                    <a:pt x="2423131" y="1917699"/>
                  </a:lnTo>
                  <a:close/>
                </a:path>
                <a:path w="4350384" h="1943100">
                  <a:moveTo>
                    <a:pt x="1505146" y="1943099"/>
                  </a:moveTo>
                  <a:lnTo>
                    <a:pt x="1361337" y="1943099"/>
                  </a:lnTo>
                  <a:lnTo>
                    <a:pt x="1266543" y="1917699"/>
                  </a:lnTo>
                  <a:lnTo>
                    <a:pt x="1222291" y="1904999"/>
                  </a:lnTo>
                  <a:lnTo>
                    <a:pt x="1180797" y="1879599"/>
                  </a:lnTo>
                  <a:lnTo>
                    <a:pt x="1142558" y="1854199"/>
                  </a:lnTo>
                  <a:lnTo>
                    <a:pt x="1108071" y="1816099"/>
                  </a:lnTo>
                  <a:lnTo>
                    <a:pt x="1077831" y="1777999"/>
                  </a:lnTo>
                  <a:lnTo>
                    <a:pt x="1133437" y="1777999"/>
                  </a:lnTo>
                  <a:lnTo>
                    <a:pt x="1166419" y="1816099"/>
                  </a:lnTo>
                  <a:lnTo>
                    <a:pt x="1203376" y="1841499"/>
                  </a:lnTo>
                  <a:lnTo>
                    <a:pt x="1243736" y="1866899"/>
                  </a:lnTo>
                  <a:lnTo>
                    <a:pt x="1286929" y="1892299"/>
                  </a:lnTo>
                  <a:lnTo>
                    <a:pt x="1332384" y="1904999"/>
                  </a:lnTo>
                  <a:lnTo>
                    <a:pt x="1379531" y="1904999"/>
                  </a:lnTo>
                  <a:lnTo>
                    <a:pt x="1427800" y="1917699"/>
                  </a:lnTo>
                  <a:lnTo>
                    <a:pt x="1597877" y="1917699"/>
                  </a:lnTo>
                  <a:lnTo>
                    <a:pt x="1505146" y="1943099"/>
                  </a:lnTo>
                  <a:close/>
                </a:path>
                <a:path w="4350384" h="1943100">
                  <a:moveTo>
                    <a:pt x="3202169" y="1790699"/>
                  </a:moveTo>
                  <a:lnTo>
                    <a:pt x="3152488" y="1777999"/>
                  </a:lnTo>
                  <a:lnTo>
                    <a:pt x="3252094" y="1777999"/>
                  </a:lnTo>
                  <a:lnTo>
                    <a:pt x="3202169" y="1790699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1262411" y="1382013"/>
            <a:ext cx="454025" cy="542290"/>
          </a:xfrm>
          <a:custGeom>
            <a:avLst/>
            <a:gdLst/>
            <a:ahLst/>
            <a:cxnLst/>
            <a:rect l="l" t="t" r="r" b="b"/>
            <a:pathLst>
              <a:path w="454025" h="542289">
                <a:moveTo>
                  <a:pt x="453491" y="294678"/>
                </a:moveTo>
                <a:lnTo>
                  <a:pt x="451688" y="289242"/>
                </a:lnTo>
                <a:lnTo>
                  <a:pt x="446239" y="286283"/>
                </a:lnTo>
                <a:lnTo>
                  <a:pt x="403745" y="280225"/>
                </a:lnTo>
                <a:lnTo>
                  <a:pt x="361835" y="271754"/>
                </a:lnTo>
                <a:lnTo>
                  <a:pt x="320357" y="261416"/>
                </a:lnTo>
                <a:lnTo>
                  <a:pt x="279184" y="249758"/>
                </a:lnTo>
                <a:lnTo>
                  <a:pt x="316738" y="229920"/>
                </a:lnTo>
                <a:lnTo>
                  <a:pt x="354647" y="210845"/>
                </a:lnTo>
                <a:lnTo>
                  <a:pt x="392785" y="192392"/>
                </a:lnTo>
                <a:lnTo>
                  <a:pt x="430999" y="174447"/>
                </a:lnTo>
                <a:lnTo>
                  <a:pt x="434860" y="170053"/>
                </a:lnTo>
                <a:lnTo>
                  <a:pt x="433997" y="164693"/>
                </a:lnTo>
                <a:lnTo>
                  <a:pt x="429793" y="160896"/>
                </a:lnTo>
                <a:lnTo>
                  <a:pt x="423659" y="161124"/>
                </a:lnTo>
                <a:lnTo>
                  <a:pt x="382092" y="180670"/>
                </a:lnTo>
                <a:lnTo>
                  <a:pt x="340614" y="200825"/>
                </a:lnTo>
                <a:lnTo>
                  <a:pt x="299415" y="221754"/>
                </a:lnTo>
                <a:lnTo>
                  <a:pt x="258660" y="243611"/>
                </a:lnTo>
                <a:lnTo>
                  <a:pt x="238633" y="237490"/>
                </a:lnTo>
                <a:lnTo>
                  <a:pt x="218605" y="231292"/>
                </a:lnTo>
                <a:lnTo>
                  <a:pt x="230174" y="187096"/>
                </a:lnTo>
                <a:lnTo>
                  <a:pt x="239217" y="142633"/>
                </a:lnTo>
                <a:lnTo>
                  <a:pt x="245021" y="97866"/>
                </a:lnTo>
                <a:lnTo>
                  <a:pt x="246938" y="52743"/>
                </a:lnTo>
                <a:lnTo>
                  <a:pt x="244284" y="7226"/>
                </a:lnTo>
                <a:lnTo>
                  <a:pt x="241287" y="1803"/>
                </a:lnTo>
                <a:lnTo>
                  <a:pt x="235851" y="0"/>
                </a:lnTo>
                <a:lnTo>
                  <a:pt x="230822" y="1828"/>
                </a:lnTo>
                <a:lnTo>
                  <a:pt x="229057" y="7327"/>
                </a:lnTo>
                <a:lnTo>
                  <a:pt x="231609" y="60248"/>
                </a:lnTo>
                <a:lnTo>
                  <a:pt x="228053" y="112598"/>
                </a:lnTo>
                <a:lnTo>
                  <a:pt x="219506" y="164477"/>
                </a:lnTo>
                <a:lnTo>
                  <a:pt x="207060" y="215950"/>
                </a:lnTo>
                <a:lnTo>
                  <a:pt x="190347" y="181737"/>
                </a:lnTo>
                <a:lnTo>
                  <a:pt x="172059" y="148297"/>
                </a:lnTo>
                <a:lnTo>
                  <a:pt x="151815" y="115836"/>
                </a:lnTo>
                <a:lnTo>
                  <a:pt x="129235" y="84518"/>
                </a:lnTo>
                <a:lnTo>
                  <a:pt x="124117" y="81813"/>
                </a:lnTo>
                <a:lnTo>
                  <a:pt x="119214" y="83985"/>
                </a:lnTo>
                <a:lnTo>
                  <a:pt x="116547" y="89052"/>
                </a:lnTo>
                <a:lnTo>
                  <a:pt x="118198" y="95008"/>
                </a:lnTo>
                <a:lnTo>
                  <a:pt x="140347" y="125615"/>
                </a:lnTo>
                <a:lnTo>
                  <a:pt x="160210" y="157441"/>
                </a:lnTo>
                <a:lnTo>
                  <a:pt x="178168" y="190271"/>
                </a:lnTo>
                <a:lnTo>
                  <a:pt x="194576" y="223913"/>
                </a:lnTo>
                <a:lnTo>
                  <a:pt x="154609" y="211988"/>
                </a:lnTo>
                <a:lnTo>
                  <a:pt x="114439" y="200926"/>
                </a:lnTo>
                <a:lnTo>
                  <a:pt x="73926" y="191236"/>
                </a:lnTo>
                <a:lnTo>
                  <a:pt x="32943" y="183451"/>
                </a:lnTo>
                <a:lnTo>
                  <a:pt x="26924" y="184873"/>
                </a:lnTo>
                <a:lnTo>
                  <a:pt x="23749" y="189623"/>
                </a:lnTo>
                <a:lnTo>
                  <a:pt x="24180" y="194957"/>
                </a:lnTo>
                <a:lnTo>
                  <a:pt x="28994" y="198145"/>
                </a:lnTo>
                <a:lnTo>
                  <a:pt x="72326" y="206463"/>
                </a:lnTo>
                <a:lnTo>
                  <a:pt x="115150" y="216789"/>
                </a:lnTo>
                <a:lnTo>
                  <a:pt x="157607" y="228536"/>
                </a:lnTo>
                <a:lnTo>
                  <a:pt x="199847" y="241147"/>
                </a:lnTo>
                <a:lnTo>
                  <a:pt x="196354" y="252615"/>
                </a:lnTo>
                <a:lnTo>
                  <a:pt x="192760" y="264083"/>
                </a:lnTo>
                <a:lnTo>
                  <a:pt x="189077" y="275526"/>
                </a:lnTo>
                <a:lnTo>
                  <a:pt x="185318" y="286956"/>
                </a:lnTo>
                <a:lnTo>
                  <a:pt x="145821" y="313067"/>
                </a:lnTo>
                <a:lnTo>
                  <a:pt x="107556" y="340817"/>
                </a:lnTo>
                <a:lnTo>
                  <a:pt x="70700" y="370382"/>
                </a:lnTo>
                <a:lnTo>
                  <a:pt x="35471" y="401955"/>
                </a:lnTo>
                <a:lnTo>
                  <a:pt x="2082" y="435711"/>
                </a:lnTo>
                <a:lnTo>
                  <a:pt x="0" y="441452"/>
                </a:lnTo>
                <a:lnTo>
                  <a:pt x="2413" y="446532"/>
                </a:lnTo>
                <a:lnTo>
                  <a:pt x="7327" y="448906"/>
                </a:lnTo>
                <a:lnTo>
                  <a:pt x="12750" y="446570"/>
                </a:lnTo>
                <a:lnTo>
                  <a:pt x="50787" y="408533"/>
                </a:lnTo>
                <a:lnTo>
                  <a:pt x="91122" y="373291"/>
                </a:lnTo>
                <a:lnTo>
                  <a:pt x="133451" y="340588"/>
                </a:lnTo>
                <a:lnTo>
                  <a:pt x="177507" y="310134"/>
                </a:lnTo>
                <a:lnTo>
                  <a:pt x="162026" y="354761"/>
                </a:lnTo>
                <a:lnTo>
                  <a:pt x="146672" y="399313"/>
                </a:lnTo>
                <a:lnTo>
                  <a:pt x="132168" y="443826"/>
                </a:lnTo>
                <a:lnTo>
                  <a:pt x="119265" y="488378"/>
                </a:lnTo>
                <a:lnTo>
                  <a:pt x="108699" y="532993"/>
                </a:lnTo>
                <a:lnTo>
                  <a:pt x="109880" y="539013"/>
                </a:lnTo>
                <a:lnTo>
                  <a:pt x="114554" y="542201"/>
                </a:lnTo>
                <a:lnTo>
                  <a:pt x="119964" y="541794"/>
                </a:lnTo>
                <a:lnTo>
                  <a:pt x="123380" y="537019"/>
                </a:lnTo>
                <a:lnTo>
                  <a:pt x="134962" y="489026"/>
                </a:lnTo>
                <a:lnTo>
                  <a:pt x="149110" y="441083"/>
                </a:lnTo>
                <a:lnTo>
                  <a:pt x="164947" y="393141"/>
                </a:lnTo>
                <a:lnTo>
                  <a:pt x="181559" y="345122"/>
                </a:lnTo>
                <a:lnTo>
                  <a:pt x="198043" y="296989"/>
                </a:lnTo>
                <a:lnTo>
                  <a:pt x="203593" y="293522"/>
                </a:lnTo>
                <a:lnTo>
                  <a:pt x="209169" y="290080"/>
                </a:lnTo>
                <a:lnTo>
                  <a:pt x="214744" y="286677"/>
                </a:lnTo>
                <a:lnTo>
                  <a:pt x="220357" y="283286"/>
                </a:lnTo>
                <a:lnTo>
                  <a:pt x="236474" y="323367"/>
                </a:lnTo>
                <a:lnTo>
                  <a:pt x="252425" y="363537"/>
                </a:lnTo>
                <a:lnTo>
                  <a:pt x="268744" y="403504"/>
                </a:lnTo>
                <a:lnTo>
                  <a:pt x="285978" y="442976"/>
                </a:lnTo>
                <a:lnTo>
                  <a:pt x="290360" y="446849"/>
                </a:lnTo>
                <a:lnTo>
                  <a:pt x="295719" y="445998"/>
                </a:lnTo>
                <a:lnTo>
                  <a:pt x="299542" y="441820"/>
                </a:lnTo>
                <a:lnTo>
                  <a:pt x="299339" y="435686"/>
                </a:lnTo>
                <a:lnTo>
                  <a:pt x="281889" y="396024"/>
                </a:lnTo>
                <a:lnTo>
                  <a:pt x="265391" y="355955"/>
                </a:lnTo>
                <a:lnTo>
                  <a:pt x="249313" y="315747"/>
                </a:lnTo>
                <a:lnTo>
                  <a:pt x="233083" y="275653"/>
                </a:lnTo>
                <a:lnTo>
                  <a:pt x="240004" y="271614"/>
                </a:lnTo>
                <a:lnTo>
                  <a:pt x="246951" y="267614"/>
                </a:lnTo>
                <a:lnTo>
                  <a:pt x="253936" y="263652"/>
                </a:lnTo>
                <a:lnTo>
                  <a:pt x="260934" y="259715"/>
                </a:lnTo>
                <a:lnTo>
                  <a:pt x="306578" y="272910"/>
                </a:lnTo>
                <a:lnTo>
                  <a:pt x="352539" y="284746"/>
                </a:lnTo>
                <a:lnTo>
                  <a:pt x="399021" y="294513"/>
                </a:lnTo>
                <a:lnTo>
                  <a:pt x="446189" y="301472"/>
                </a:lnTo>
                <a:lnTo>
                  <a:pt x="451662" y="299707"/>
                </a:lnTo>
                <a:lnTo>
                  <a:pt x="453491" y="294678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91383"/>
            <a:ext cx="8689701" cy="589561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6507587" y="2791624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83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12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63" y="2730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35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097" y="467931"/>
                </a:lnTo>
                <a:lnTo>
                  <a:pt x="251447" y="516051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26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85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449563" y="6942877"/>
            <a:ext cx="2440305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  <a:tabLst>
                <a:tab pos="2259965" algn="l"/>
              </a:tabLst>
            </a:pPr>
            <a:r>
              <a:rPr dirty="0" sz="3350" spc="110" b="1">
                <a:solidFill>
                  <a:srgbClr val="494949"/>
                </a:solidFill>
                <a:latin typeface="Arial"/>
                <a:cs typeface="Arial"/>
              </a:rPr>
              <a:t>холодно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-610" b="1">
                <a:solidFill>
                  <a:srgbClr val="494949"/>
                </a:solidFill>
                <a:latin typeface="Arial"/>
                <a:cs typeface="Arial"/>
              </a:rPr>
              <a:t>– </a:t>
            </a:r>
            <a:r>
              <a:rPr dirty="0" sz="3350" spc="300" b="1">
                <a:solidFill>
                  <a:srgbClr val="494949"/>
                </a:solidFill>
                <a:latin typeface="Arial"/>
                <a:cs typeface="Arial"/>
              </a:rPr>
              <a:t>зігрітися</a:t>
            </a:r>
            <a:endParaRPr sz="3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58160" y="6942877"/>
            <a:ext cx="8239759" cy="1206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6839">
              <a:lnSpc>
                <a:spcPct val="115700"/>
              </a:lnSpc>
              <a:spcBef>
                <a:spcPts val="95"/>
              </a:spcBef>
              <a:tabLst>
                <a:tab pos="1086485" algn="l"/>
                <a:tab pos="1115695" algn="l"/>
                <a:tab pos="2831465" algn="l"/>
                <a:tab pos="4177665" algn="l"/>
                <a:tab pos="4748530" algn="l"/>
                <a:tab pos="6066790" algn="l"/>
                <a:tab pos="7239634" algn="l"/>
              </a:tabLst>
            </a:pP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всі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235" b="1">
                <a:solidFill>
                  <a:srgbClr val="494949"/>
                </a:solidFill>
                <a:latin typeface="Arial"/>
                <a:cs typeface="Arial"/>
              </a:rPr>
              <a:t>стиснулися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-50" b="1">
                <a:solidFill>
                  <a:srgbClr val="494949"/>
                </a:solidFill>
                <a:latin typeface="Arial"/>
                <a:cs typeface="Arial"/>
              </a:rPr>
              <a:t>в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120" b="1">
                <a:solidFill>
                  <a:srgbClr val="494949"/>
                </a:solidFill>
                <a:latin typeface="Arial"/>
                <a:cs typeface="Arial"/>
              </a:rPr>
              <a:t>грудочку,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220" b="1">
                <a:solidFill>
                  <a:srgbClr val="494949"/>
                </a:solidFill>
                <a:latin typeface="Arial"/>
                <a:cs typeface="Arial"/>
              </a:rPr>
              <a:t>щоб </a:t>
            </a:r>
            <a:r>
              <a:rPr dirty="0" sz="3350" spc="130" b="1">
                <a:solidFill>
                  <a:srgbClr val="494949"/>
                </a:solidFill>
                <a:latin typeface="Arial"/>
                <a:cs typeface="Arial"/>
              </a:rPr>
              <a:t>(на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	</a:t>
            </a: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вдиху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530" b="1">
                <a:solidFill>
                  <a:srgbClr val="494949"/>
                </a:solidFill>
                <a:latin typeface="Arial"/>
                <a:cs typeface="Arial"/>
              </a:rPr>
              <a:t>затримати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95" b="1">
                <a:solidFill>
                  <a:srgbClr val="494949"/>
                </a:solidFill>
                <a:latin typeface="Arial"/>
                <a:cs typeface="Arial"/>
              </a:rPr>
              <a:t>дихання).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49563" y="8123977"/>
            <a:ext cx="10849610" cy="1797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95"/>
              </a:spcBef>
            </a:pPr>
            <a:r>
              <a:rPr dirty="0" sz="3350" spc="200" b="1">
                <a:solidFill>
                  <a:srgbClr val="494949"/>
                </a:solidFill>
                <a:latin typeface="Arial"/>
                <a:cs typeface="Arial"/>
              </a:rPr>
              <a:t>Сонечко</a:t>
            </a:r>
            <a:r>
              <a:rPr dirty="0" sz="3350" spc="3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35" b="1">
                <a:solidFill>
                  <a:srgbClr val="494949"/>
                </a:solidFill>
                <a:latin typeface="Arial"/>
                <a:cs typeface="Arial"/>
              </a:rPr>
              <a:t>вийшло</a:t>
            </a:r>
            <a:r>
              <a:rPr dirty="0" sz="3350" spc="3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55" b="1">
                <a:solidFill>
                  <a:srgbClr val="494949"/>
                </a:solidFill>
                <a:latin typeface="Arial"/>
                <a:cs typeface="Arial"/>
              </a:rPr>
              <a:t>з-</a:t>
            </a:r>
            <a:r>
              <a:rPr dirty="0" sz="3350" spc="250" b="1">
                <a:solidFill>
                  <a:srgbClr val="494949"/>
                </a:solidFill>
                <a:latin typeface="Arial"/>
                <a:cs typeface="Arial"/>
              </a:rPr>
              <a:t>за</a:t>
            </a:r>
            <a:r>
              <a:rPr dirty="0" sz="3350" spc="3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00" b="1">
                <a:solidFill>
                  <a:srgbClr val="494949"/>
                </a:solidFill>
                <a:latin typeface="Arial"/>
                <a:cs typeface="Arial"/>
              </a:rPr>
              <a:t>хмаринки,</a:t>
            </a:r>
            <a:r>
              <a:rPr dirty="0" sz="3350" spc="3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415" b="1">
                <a:solidFill>
                  <a:srgbClr val="494949"/>
                </a:solidFill>
                <a:latin typeface="Arial"/>
                <a:cs typeface="Arial"/>
              </a:rPr>
              <a:t>стало</a:t>
            </a:r>
            <a:r>
              <a:rPr dirty="0" sz="3350" spc="3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85" b="1">
                <a:solidFill>
                  <a:srgbClr val="494949"/>
                </a:solidFill>
                <a:latin typeface="Arial"/>
                <a:cs typeface="Arial"/>
              </a:rPr>
              <a:t>жарко</a:t>
            </a:r>
            <a:r>
              <a:rPr dirty="0" sz="33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-560" b="1">
                <a:solidFill>
                  <a:srgbClr val="494949"/>
                </a:solidFill>
                <a:latin typeface="Arial"/>
                <a:cs typeface="Arial"/>
              </a:rPr>
              <a:t>–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70" b="1">
                <a:solidFill>
                  <a:srgbClr val="494949"/>
                </a:solidFill>
                <a:latin typeface="Arial"/>
                <a:cs typeface="Arial"/>
              </a:rPr>
              <a:t>всі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30" b="1">
                <a:solidFill>
                  <a:srgbClr val="494949"/>
                </a:solidFill>
                <a:latin typeface="Arial"/>
                <a:cs typeface="Arial"/>
              </a:rPr>
              <a:t>розслабилися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55" b="1">
                <a:solidFill>
                  <a:srgbClr val="494949"/>
                </a:solidFill>
                <a:latin typeface="Arial"/>
                <a:cs typeface="Arial"/>
              </a:rPr>
              <a:t>(на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видиху)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420" b="1">
                <a:solidFill>
                  <a:srgbClr val="494949"/>
                </a:solidFill>
                <a:latin typeface="Arial"/>
                <a:cs typeface="Arial"/>
              </a:rPr>
              <a:t>(повторити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10" b="1">
                <a:solidFill>
                  <a:srgbClr val="494949"/>
                </a:solidFill>
                <a:latin typeface="Arial"/>
                <a:cs typeface="Arial"/>
              </a:rPr>
              <a:t>2</a:t>
            </a:r>
            <a:r>
              <a:rPr dirty="0" sz="3350" spc="20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-560" b="1">
                <a:solidFill>
                  <a:srgbClr val="494949"/>
                </a:solidFill>
                <a:latin typeface="Arial"/>
                <a:cs typeface="Arial"/>
              </a:rPr>
              <a:t>–</a:t>
            </a:r>
            <a:r>
              <a:rPr dirty="0" sz="3350" spc="-2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45" b="1">
                <a:solidFill>
                  <a:srgbClr val="494949"/>
                </a:solidFill>
                <a:latin typeface="Arial"/>
                <a:cs typeface="Arial"/>
              </a:rPr>
              <a:t>3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14" b="1">
                <a:solidFill>
                  <a:srgbClr val="494949"/>
                </a:solidFill>
                <a:latin typeface="Arial"/>
                <a:cs typeface="Arial"/>
              </a:rPr>
              <a:t>рази).</a:t>
            </a:r>
            <a:endParaRPr sz="33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3737" y="1304889"/>
            <a:ext cx="17902555" cy="566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768080">
              <a:lnSpc>
                <a:spcPct val="116399"/>
              </a:lnSpc>
              <a:spcBef>
                <a:spcPts val="100"/>
              </a:spcBef>
            </a:pPr>
            <a:r>
              <a:rPr dirty="0" sz="3650" spc="450" b="1">
                <a:solidFill>
                  <a:srgbClr val="494949"/>
                </a:solidFill>
                <a:latin typeface="Arial"/>
                <a:cs typeface="Arial"/>
              </a:rPr>
              <a:t>Мета:</a:t>
            </a:r>
            <a:r>
              <a:rPr dirty="0" sz="36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440" b="1">
                <a:solidFill>
                  <a:srgbClr val="494949"/>
                </a:solidFill>
                <a:latin typeface="Arial"/>
                <a:cs typeface="Arial"/>
              </a:rPr>
              <a:t>зняти</a:t>
            </a:r>
            <a:r>
              <a:rPr dirty="0" sz="36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215" b="1">
                <a:solidFill>
                  <a:srgbClr val="494949"/>
                </a:solidFill>
                <a:latin typeface="Arial"/>
                <a:cs typeface="Arial"/>
              </a:rPr>
              <a:t>емоційне</a:t>
            </a:r>
            <a:r>
              <a:rPr dirty="0" sz="36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180" b="1">
                <a:solidFill>
                  <a:srgbClr val="494949"/>
                </a:solidFill>
                <a:latin typeface="Arial"/>
                <a:cs typeface="Arial"/>
              </a:rPr>
              <a:t>напруження. </a:t>
            </a:r>
            <a:r>
              <a:rPr dirty="0" sz="3650" b="1">
                <a:solidFill>
                  <a:srgbClr val="494949"/>
                </a:solidFill>
                <a:latin typeface="Arial"/>
                <a:cs typeface="Arial"/>
              </a:rPr>
              <a:t>Вік:</a:t>
            </a:r>
            <a:r>
              <a:rPr dirty="0" sz="3650" spc="-13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150" b="1">
                <a:solidFill>
                  <a:srgbClr val="494949"/>
                </a:solidFill>
                <a:latin typeface="Arial"/>
                <a:cs typeface="Arial"/>
              </a:rPr>
              <a:t>дошкільний</a:t>
            </a: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650" spc="204" b="1">
                <a:solidFill>
                  <a:srgbClr val="494949"/>
                </a:solidFill>
                <a:latin typeface="Arial"/>
                <a:cs typeface="Arial"/>
              </a:rPr>
              <a:t>Тривалість:</a:t>
            </a:r>
            <a:r>
              <a:rPr dirty="0" sz="36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75" b="1">
                <a:solidFill>
                  <a:srgbClr val="494949"/>
                </a:solidFill>
                <a:latin typeface="Arial"/>
                <a:cs typeface="Arial"/>
              </a:rPr>
              <a:t>7-</a:t>
            </a:r>
            <a:r>
              <a:rPr dirty="0" sz="3650" spc="80" b="1">
                <a:solidFill>
                  <a:srgbClr val="494949"/>
                </a:solidFill>
                <a:latin typeface="Arial"/>
                <a:cs typeface="Arial"/>
              </a:rPr>
              <a:t>8</a:t>
            </a:r>
            <a:r>
              <a:rPr dirty="0" sz="36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-25" b="1">
                <a:solidFill>
                  <a:srgbClr val="494949"/>
                </a:solidFill>
                <a:latin typeface="Arial"/>
                <a:cs typeface="Arial"/>
              </a:rPr>
              <a:t>хв.</a:t>
            </a:r>
            <a:endParaRPr sz="3650">
              <a:latin typeface="Arial"/>
              <a:cs typeface="Arial"/>
            </a:endParaRPr>
          </a:p>
          <a:p>
            <a:pPr marL="12700" marR="7773034">
              <a:lnSpc>
                <a:spcPct val="116399"/>
              </a:lnSpc>
              <a:spcBef>
                <a:spcPts val="5"/>
              </a:spcBef>
              <a:tabLst>
                <a:tab pos="3436620" algn="l"/>
                <a:tab pos="4439920" algn="l"/>
                <a:tab pos="7557134" algn="l"/>
              </a:tabLst>
            </a:pPr>
            <a:r>
              <a:rPr dirty="0" sz="3650" spc="220" b="1">
                <a:solidFill>
                  <a:srgbClr val="494949"/>
                </a:solidFill>
                <a:latin typeface="Arial"/>
                <a:cs typeface="Arial"/>
              </a:rPr>
              <a:t>Обладнання</a:t>
            </a:r>
            <a:r>
              <a:rPr dirty="0" sz="36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650" spc="994" b="1">
                <a:solidFill>
                  <a:srgbClr val="494949"/>
                </a:solidFill>
                <a:latin typeface="Arial"/>
                <a:cs typeface="Arial"/>
              </a:rPr>
              <a:t>та</a:t>
            </a:r>
            <a:r>
              <a:rPr dirty="0" sz="36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650" spc="270" b="1">
                <a:solidFill>
                  <a:srgbClr val="494949"/>
                </a:solidFill>
                <a:latin typeface="Arial"/>
                <a:cs typeface="Arial"/>
              </a:rPr>
              <a:t>матеріали:</a:t>
            </a:r>
            <a:r>
              <a:rPr dirty="0" sz="36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650" spc="450" b="1">
                <a:solidFill>
                  <a:srgbClr val="494949"/>
                </a:solidFill>
                <a:latin typeface="Arial"/>
                <a:cs typeface="Arial"/>
              </a:rPr>
              <a:t>картинки </a:t>
            </a:r>
            <a:r>
              <a:rPr dirty="0" sz="3650" spc="204" b="1">
                <a:solidFill>
                  <a:srgbClr val="494949"/>
                </a:solidFill>
                <a:latin typeface="Arial"/>
                <a:cs typeface="Arial"/>
              </a:rPr>
              <a:t>хмаринки,</a:t>
            </a:r>
            <a:r>
              <a:rPr dirty="0" sz="36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650" spc="175" b="1">
                <a:solidFill>
                  <a:srgbClr val="494949"/>
                </a:solidFill>
                <a:latin typeface="Arial"/>
                <a:cs typeface="Arial"/>
              </a:rPr>
              <a:t>сонечка.</a:t>
            </a:r>
            <a:endParaRPr sz="3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3650">
              <a:latin typeface="Arial"/>
              <a:cs typeface="Arial"/>
            </a:endParaRPr>
          </a:p>
          <a:p>
            <a:pPr marL="11289030">
              <a:lnSpc>
                <a:spcPct val="100000"/>
              </a:lnSpc>
            </a:pPr>
            <a:r>
              <a:rPr dirty="0" sz="3350" spc="280" b="1">
                <a:solidFill>
                  <a:srgbClr val="494949"/>
                </a:solidFill>
                <a:latin typeface="Arial"/>
                <a:cs typeface="Arial"/>
              </a:rPr>
              <a:t>Опис</a:t>
            </a:r>
            <a:r>
              <a:rPr dirty="0" sz="33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гри:</a:t>
            </a:r>
            <a:endParaRPr sz="3350">
              <a:latin typeface="Arial"/>
              <a:cs typeface="Arial"/>
            </a:endParaRPr>
          </a:p>
          <a:p>
            <a:pPr marL="7068184" marR="5080">
              <a:lnSpc>
                <a:spcPts val="4650"/>
              </a:lnSpc>
              <a:spcBef>
                <a:spcPts val="105"/>
              </a:spcBef>
              <a:tabLst>
                <a:tab pos="8384540" algn="l"/>
                <a:tab pos="9057640" algn="l"/>
                <a:tab pos="10033635" algn="l"/>
                <a:tab pos="10291445" algn="l"/>
                <a:tab pos="10864850" algn="l"/>
                <a:tab pos="12539980" algn="l"/>
                <a:tab pos="13556615" algn="l"/>
                <a:tab pos="13983335" algn="l"/>
                <a:tab pos="14845030" algn="l"/>
                <a:tab pos="16403955" algn="l"/>
                <a:tab pos="17070705" algn="l"/>
              </a:tabLst>
            </a:pPr>
            <a:r>
              <a:rPr dirty="0" sz="3350" spc="240" b="1">
                <a:solidFill>
                  <a:srgbClr val="494949"/>
                </a:solidFill>
                <a:latin typeface="Arial"/>
                <a:cs typeface="Arial"/>
              </a:rPr>
              <a:t>Уявіть,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260" b="1">
                <a:solidFill>
                  <a:srgbClr val="494949"/>
                </a:solidFill>
                <a:latin typeface="Arial"/>
                <a:cs typeface="Arial"/>
              </a:rPr>
              <a:t>що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ви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380" b="1">
                <a:solidFill>
                  <a:srgbClr val="494949"/>
                </a:solidFill>
                <a:latin typeface="Arial"/>
                <a:cs typeface="Arial"/>
              </a:rPr>
              <a:t>засмагаєте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310" b="1">
                <a:solidFill>
                  <a:srgbClr val="494949"/>
                </a:solidFill>
                <a:latin typeface="Arial"/>
                <a:cs typeface="Arial"/>
              </a:rPr>
              <a:t>на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114" b="1">
                <a:solidFill>
                  <a:srgbClr val="494949"/>
                </a:solidFill>
                <a:latin typeface="Arial"/>
                <a:cs typeface="Arial"/>
              </a:rPr>
              <a:t>сонечку.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-25" b="1">
                <a:solidFill>
                  <a:srgbClr val="494949"/>
                </a:solidFill>
                <a:latin typeface="Arial"/>
                <a:cs typeface="Arial"/>
              </a:rPr>
              <a:t>Але </a:t>
            </a:r>
            <a:r>
              <a:rPr dirty="0" sz="3350" spc="105" b="1">
                <a:solidFill>
                  <a:srgbClr val="494949"/>
                </a:solidFill>
                <a:latin typeface="Arial"/>
                <a:cs typeface="Arial"/>
              </a:rPr>
              <a:t>ось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220" b="1">
                <a:solidFill>
                  <a:srgbClr val="494949"/>
                </a:solidFill>
                <a:latin typeface="Arial"/>
                <a:cs typeface="Arial"/>
              </a:rPr>
              <a:t>сонце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	</a:t>
            </a:r>
            <a:r>
              <a:rPr dirty="0" sz="3350" spc="175" b="1">
                <a:solidFill>
                  <a:srgbClr val="494949"/>
                </a:solidFill>
                <a:latin typeface="Arial"/>
                <a:cs typeface="Arial"/>
              </a:rPr>
              <a:t>зайшло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225" b="1">
                <a:solidFill>
                  <a:srgbClr val="494949"/>
                </a:solidFill>
                <a:latin typeface="Arial"/>
                <a:cs typeface="Arial"/>
              </a:rPr>
              <a:t>за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165" b="1">
                <a:solidFill>
                  <a:srgbClr val="494949"/>
                </a:solidFill>
                <a:latin typeface="Arial"/>
                <a:cs typeface="Arial"/>
              </a:rPr>
              <a:t>хмаринку,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350" spc="405" b="1">
                <a:solidFill>
                  <a:srgbClr val="494949"/>
                </a:solidFill>
                <a:latin typeface="Arial"/>
                <a:cs typeface="Arial"/>
              </a:rPr>
              <a:t>стало</a:t>
            </a:r>
            <a:endParaRPr sz="335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854008" y="3994791"/>
            <a:ext cx="3198495" cy="1435100"/>
            <a:chOff x="14854008" y="3994791"/>
            <a:chExt cx="3198495" cy="1435100"/>
          </a:xfrm>
        </p:grpSpPr>
        <p:sp>
          <p:nvSpPr>
            <p:cNvPr id="13" name="object 13" descr=""/>
            <p:cNvSpPr/>
            <p:nvPr/>
          </p:nvSpPr>
          <p:spPr>
            <a:xfrm>
              <a:off x="14870294" y="4006332"/>
              <a:ext cx="3167380" cy="1419225"/>
            </a:xfrm>
            <a:custGeom>
              <a:avLst/>
              <a:gdLst/>
              <a:ahLst/>
              <a:cxnLst/>
              <a:rect l="l" t="t" r="r" b="b"/>
              <a:pathLst>
                <a:path w="3167380" h="1419225">
                  <a:moveTo>
                    <a:pt x="1013492" y="1419166"/>
                  </a:moveTo>
                  <a:lnTo>
                    <a:pt x="966231" y="1413591"/>
                  </a:lnTo>
                  <a:lnTo>
                    <a:pt x="920306" y="1400736"/>
                  </a:lnTo>
                  <a:lnTo>
                    <a:pt x="878829" y="1381144"/>
                  </a:lnTo>
                  <a:lnTo>
                    <a:pt x="841134" y="1354740"/>
                  </a:lnTo>
                  <a:lnTo>
                    <a:pt x="808386" y="1322475"/>
                  </a:lnTo>
                  <a:lnTo>
                    <a:pt x="781748" y="1285303"/>
                  </a:lnTo>
                  <a:lnTo>
                    <a:pt x="744022" y="1309884"/>
                  </a:lnTo>
                  <a:lnTo>
                    <a:pt x="702305" y="1327248"/>
                  </a:lnTo>
                  <a:lnTo>
                    <a:pt x="658087" y="1337165"/>
                  </a:lnTo>
                  <a:lnTo>
                    <a:pt x="612858" y="1339401"/>
                  </a:lnTo>
                  <a:lnTo>
                    <a:pt x="568107" y="1333726"/>
                  </a:lnTo>
                  <a:lnTo>
                    <a:pt x="525324" y="1319908"/>
                  </a:lnTo>
                  <a:lnTo>
                    <a:pt x="485998" y="1297715"/>
                  </a:lnTo>
                  <a:lnTo>
                    <a:pt x="451491" y="1267044"/>
                  </a:lnTo>
                  <a:lnTo>
                    <a:pt x="424013" y="1230108"/>
                  </a:lnTo>
                  <a:lnTo>
                    <a:pt x="403855" y="1188491"/>
                  </a:lnTo>
                  <a:lnTo>
                    <a:pt x="391313" y="1143778"/>
                  </a:lnTo>
                  <a:lnTo>
                    <a:pt x="386680" y="1097555"/>
                  </a:lnTo>
                  <a:lnTo>
                    <a:pt x="390249" y="1051405"/>
                  </a:lnTo>
                  <a:lnTo>
                    <a:pt x="402313" y="1006915"/>
                  </a:lnTo>
                  <a:lnTo>
                    <a:pt x="350234" y="1022785"/>
                  </a:lnTo>
                  <a:lnTo>
                    <a:pt x="296588" y="1032198"/>
                  </a:lnTo>
                  <a:lnTo>
                    <a:pt x="242205" y="1035039"/>
                  </a:lnTo>
                  <a:lnTo>
                    <a:pt x="187913" y="1031194"/>
                  </a:lnTo>
                  <a:lnTo>
                    <a:pt x="134544" y="1020549"/>
                  </a:lnTo>
                  <a:lnTo>
                    <a:pt x="90576" y="1004827"/>
                  </a:lnTo>
                  <a:lnTo>
                    <a:pt x="50426" y="981160"/>
                  </a:lnTo>
                  <a:lnTo>
                    <a:pt x="19040" y="949197"/>
                  </a:lnTo>
                  <a:lnTo>
                    <a:pt x="1364" y="908589"/>
                  </a:lnTo>
                  <a:lnTo>
                    <a:pt x="0" y="873741"/>
                  </a:lnTo>
                  <a:lnTo>
                    <a:pt x="8359" y="839611"/>
                  </a:lnTo>
                  <a:lnTo>
                    <a:pt x="43687" y="776951"/>
                  </a:lnTo>
                  <a:lnTo>
                    <a:pt x="76926" y="736712"/>
                  </a:lnTo>
                  <a:lnTo>
                    <a:pt x="113946" y="700220"/>
                  </a:lnTo>
                  <a:lnTo>
                    <a:pt x="154310" y="667452"/>
                  </a:lnTo>
                  <a:lnTo>
                    <a:pt x="197583" y="638381"/>
                  </a:lnTo>
                  <a:lnTo>
                    <a:pt x="243330" y="612984"/>
                  </a:lnTo>
                  <a:lnTo>
                    <a:pt x="291114" y="591235"/>
                  </a:lnTo>
                  <a:lnTo>
                    <a:pt x="340499" y="573110"/>
                  </a:lnTo>
                  <a:lnTo>
                    <a:pt x="391050" y="558583"/>
                  </a:lnTo>
                  <a:lnTo>
                    <a:pt x="442331" y="547630"/>
                  </a:lnTo>
                  <a:lnTo>
                    <a:pt x="491242" y="540363"/>
                  </a:lnTo>
                  <a:lnTo>
                    <a:pt x="540397" y="535780"/>
                  </a:lnTo>
                  <a:lnTo>
                    <a:pt x="589729" y="533668"/>
                  </a:lnTo>
                  <a:lnTo>
                    <a:pt x="639171" y="533812"/>
                  </a:lnTo>
                  <a:lnTo>
                    <a:pt x="688656" y="535996"/>
                  </a:lnTo>
                  <a:lnTo>
                    <a:pt x="738114" y="540006"/>
                  </a:lnTo>
                  <a:lnTo>
                    <a:pt x="787480" y="545628"/>
                  </a:lnTo>
                  <a:lnTo>
                    <a:pt x="836684" y="552646"/>
                  </a:lnTo>
                  <a:lnTo>
                    <a:pt x="843843" y="508269"/>
                  </a:lnTo>
                  <a:lnTo>
                    <a:pt x="861839" y="466036"/>
                  </a:lnTo>
                  <a:lnTo>
                    <a:pt x="888907" y="427910"/>
                  </a:lnTo>
                  <a:lnTo>
                    <a:pt x="923284" y="395848"/>
                  </a:lnTo>
                  <a:lnTo>
                    <a:pt x="963205" y="371813"/>
                  </a:lnTo>
                  <a:lnTo>
                    <a:pt x="1009887" y="355311"/>
                  </a:lnTo>
                  <a:lnTo>
                    <a:pt x="1058472" y="346821"/>
                  </a:lnTo>
                  <a:lnTo>
                    <a:pt x="1108198" y="345217"/>
                  </a:lnTo>
                  <a:lnTo>
                    <a:pt x="1158301" y="349369"/>
                  </a:lnTo>
                  <a:lnTo>
                    <a:pt x="1170084" y="302874"/>
                  </a:lnTo>
                  <a:lnTo>
                    <a:pt x="1187257" y="258065"/>
                  </a:lnTo>
                  <a:lnTo>
                    <a:pt x="1209415" y="215388"/>
                  </a:lnTo>
                  <a:lnTo>
                    <a:pt x="1236152" y="175292"/>
                  </a:lnTo>
                  <a:lnTo>
                    <a:pt x="1267062" y="138223"/>
                  </a:lnTo>
                  <a:lnTo>
                    <a:pt x="1301739" y="104629"/>
                  </a:lnTo>
                  <a:lnTo>
                    <a:pt x="1339777" y="74956"/>
                  </a:lnTo>
                  <a:lnTo>
                    <a:pt x="1380769" y="49652"/>
                  </a:lnTo>
                  <a:lnTo>
                    <a:pt x="1424310" y="29165"/>
                  </a:lnTo>
                  <a:lnTo>
                    <a:pt x="1469994" y="13941"/>
                  </a:lnTo>
                  <a:lnTo>
                    <a:pt x="1518417" y="4108"/>
                  </a:lnTo>
                  <a:lnTo>
                    <a:pt x="1567486" y="0"/>
                  </a:lnTo>
                  <a:lnTo>
                    <a:pt x="1616704" y="1396"/>
                  </a:lnTo>
                  <a:lnTo>
                    <a:pt x="1665573" y="8076"/>
                  </a:lnTo>
                  <a:lnTo>
                    <a:pt x="1713598" y="19822"/>
                  </a:lnTo>
                  <a:lnTo>
                    <a:pt x="1760281" y="36413"/>
                  </a:lnTo>
                  <a:lnTo>
                    <a:pt x="1805124" y="57630"/>
                  </a:lnTo>
                  <a:lnTo>
                    <a:pt x="1847631" y="83252"/>
                  </a:lnTo>
                  <a:lnTo>
                    <a:pt x="1887305" y="113060"/>
                  </a:lnTo>
                  <a:lnTo>
                    <a:pt x="1923649" y="146835"/>
                  </a:lnTo>
                  <a:lnTo>
                    <a:pt x="1956165" y="184356"/>
                  </a:lnTo>
                  <a:lnTo>
                    <a:pt x="1985328" y="226681"/>
                  </a:lnTo>
                  <a:lnTo>
                    <a:pt x="2009749" y="271801"/>
                  </a:lnTo>
                  <a:lnTo>
                    <a:pt x="2029414" y="319221"/>
                  </a:lnTo>
                  <a:lnTo>
                    <a:pt x="2044307" y="368444"/>
                  </a:lnTo>
                  <a:lnTo>
                    <a:pt x="2054414" y="418974"/>
                  </a:lnTo>
                  <a:lnTo>
                    <a:pt x="2059720" y="470315"/>
                  </a:lnTo>
                  <a:lnTo>
                    <a:pt x="2060212" y="521971"/>
                  </a:lnTo>
                  <a:lnTo>
                    <a:pt x="2101826" y="491785"/>
                  </a:lnTo>
                  <a:lnTo>
                    <a:pt x="2145674" y="465252"/>
                  </a:lnTo>
                  <a:lnTo>
                    <a:pt x="2191707" y="443060"/>
                  </a:lnTo>
                  <a:lnTo>
                    <a:pt x="2239877" y="425895"/>
                  </a:lnTo>
                  <a:lnTo>
                    <a:pt x="2284860" y="415536"/>
                  </a:lnTo>
                  <a:lnTo>
                    <a:pt x="2330824" y="410524"/>
                  </a:lnTo>
                  <a:lnTo>
                    <a:pt x="2376922" y="411177"/>
                  </a:lnTo>
                  <a:lnTo>
                    <a:pt x="2422311" y="417817"/>
                  </a:lnTo>
                  <a:lnTo>
                    <a:pt x="2466146" y="430762"/>
                  </a:lnTo>
                  <a:lnTo>
                    <a:pt x="2507581" y="450332"/>
                  </a:lnTo>
                  <a:lnTo>
                    <a:pt x="2540657" y="473010"/>
                  </a:lnTo>
                  <a:lnTo>
                    <a:pt x="2569969" y="500565"/>
                  </a:lnTo>
                  <a:lnTo>
                    <a:pt x="2594804" y="532183"/>
                  </a:lnTo>
                  <a:lnTo>
                    <a:pt x="2614445" y="567051"/>
                  </a:lnTo>
                  <a:lnTo>
                    <a:pt x="2652987" y="546729"/>
                  </a:lnTo>
                  <a:lnTo>
                    <a:pt x="2692272" y="528233"/>
                  </a:lnTo>
                  <a:lnTo>
                    <a:pt x="2732471" y="512041"/>
                  </a:lnTo>
                  <a:lnTo>
                    <a:pt x="2773749" y="498627"/>
                  </a:lnTo>
                  <a:lnTo>
                    <a:pt x="2821123" y="487918"/>
                  </a:lnTo>
                  <a:lnTo>
                    <a:pt x="2869522" y="482362"/>
                  </a:lnTo>
                  <a:lnTo>
                    <a:pt x="2918006" y="482559"/>
                  </a:lnTo>
                  <a:lnTo>
                    <a:pt x="2965637" y="489105"/>
                  </a:lnTo>
                  <a:lnTo>
                    <a:pt x="3011474" y="502601"/>
                  </a:lnTo>
                  <a:lnTo>
                    <a:pt x="3054580" y="523643"/>
                  </a:lnTo>
                  <a:lnTo>
                    <a:pt x="3093193" y="553057"/>
                  </a:lnTo>
                  <a:lnTo>
                    <a:pt x="3125211" y="589892"/>
                  </a:lnTo>
                  <a:lnTo>
                    <a:pt x="3149182" y="632179"/>
                  </a:lnTo>
                  <a:lnTo>
                    <a:pt x="3163656" y="677948"/>
                  </a:lnTo>
                  <a:lnTo>
                    <a:pt x="3167182" y="725233"/>
                  </a:lnTo>
                  <a:lnTo>
                    <a:pt x="3158306" y="772064"/>
                  </a:lnTo>
                  <a:lnTo>
                    <a:pt x="3137835" y="814014"/>
                  </a:lnTo>
                  <a:lnTo>
                    <a:pt x="3108359" y="850094"/>
                  </a:lnTo>
                  <a:lnTo>
                    <a:pt x="3072029" y="880497"/>
                  </a:lnTo>
                  <a:lnTo>
                    <a:pt x="3030997" y="905418"/>
                  </a:lnTo>
                  <a:lnTo>
                    <a:pt x="2987413" y="925052"/>
                  </a:lnTo>
                  <a:lnTo>
                    <a:pt x="2943292" y="939930"/>
                  </a:lnTo>
                  <a:lnTo>
                    <a:pt x="2898089" y="951001"/>
                  </a:lnTo>
                  <a:lnTo>
                    <a:pt x="2852121" y="958275"/>
                  </a:lnTo>
                  <a:lnTo>
                    <a:pt x="2805704" y="961759"/>
                  </a:lnTo>
                  <a:lnTo>
                    <a:pt x="2759156" y="961464"/>
                  </a:lnTo>
                  <a:lnTo>
                    <a:pt x="2712794" y="957398"/>
                  </a:lnTo>
                  <a:lnTo>
                    <a:pt x="2705418" y="1006917"/>
                  </a:lnTo>
                  <a:lnTo>
                    <a:pt x="2691171" y="1054852"/>
                  </a:lnTo>
                  <a:lnTo>
                    <a:pt x="2670603" y="1100500"/>
                  </a:lnTo>
                  <a:lnTo>
                    <a:pt x="2644267" y="1143152"/>
                  </a:lnTo>
                  <a:lnTo>
                    <a:pt x="2612713" y="1182104"/>
                  </a:lnTo>
                  <a:lnTo>
                    <a:pt x="2576493" y="1216649"/>
                  </a:lnTo>
                  <a:lnTo>
                    <a:pt x="2536157" y="1246081"/>
                  </a:lnTo>
                  <a:lnTo>
                    <a:pt x="2492258" y="1269694"/>
                  </a:lnTo>
                  <a:lnTo>
                    <a:pt x="2445345" y="1286782"/>
                  </a:lnTo>
                  <a:lnTo>
                    <a:pt x="2400165" y="1296225"/>
                  </a:lnTo>
                  <a:lnTo>
                    <a:pt x="2354239" y="1299541"/>
                  </a:lnTo>
                  <a:lnTo>
                    <a:pt x="2308228" y="1296976"/>
                  </a:lnTo>
                  <a:lnTo>
                    <a:pt x="2262791" y="1288776"/>
                  </a:lnTo>
                  <a:lnTo>
                    <a:pt x="2218587" y="1275186"/>
                  </a:lnTo>
                  <a:lnTo>
                    <a:pt x="2176277" y="1256451"/>
                  </a:lnTo>
                  <a:lnTo>
                    <a:pt x="2136519" y="1232818"/>
                  </a:lnTo>
                  <a:lnTo>
                    <a:pt x="2099974" y="1204533"/>
                  </a:lnTo>
                  <a:lnTo>
                    <a:pt x="2069056" y="1240633"/>
                  </a:lnTo>
                  <a:lnTo>
                    <a:pt x="2034776" y="1273581"/>
                  </a:lnTo>
                  <a:lnTo>
                    <a:pt x="1997511" y="1303145"/>
                  </a:lnTo>
                  <a:lnTo>
                    <a:pt x="1957635" y="1329094"/>
                  </a:lnTo>
                  <a:lnTo>
                    <a:pt x="1915525" y="1351195"/>
                  </a:lnTo>
                  <a:lnTo>
                    <a:pt x="1871557" y="1369218"/>
                  </a:lnTo>
                  <a:lnTo>
                    <a:pt x="1826105" y="1382929"/>
                  </a:lnTo>
                  <a:lnTo>
                    <a:pt x="1779546" y="1392097"/>
                  </a:lnTo>
                  <a:lnTo>
                    <a:pt x="1732256" y="1396491"/>
                  </a:lnTo>
                  <a:lnTo>
                    <a:pt x="1681266" y="1395715"/>
                  </a:lnTo>
                  <a:lnTo>
                    <a:pt x="1630711" y="1389404"/>
                  </a:lnTo>
                  <a:lnTo>
                    <a:pt x="1581077" y="1377804"/>
                  </a:lnTo>
                  <a:lnTo>
                    <a:pt x="1532846" y="1361162"/>
                  </a:lnTo>
                  <a:lnTo>
                    <a:pt x="1486503" y="1339724"/>
                  </a:lnTo>
                  <a:lnTo>
                    <a:pt x="1442532" y="1313736"/>
                  </a:lnTo>
                  <a:lnTo>
                    <a:pt x="1401417" y="1283446"/>
                  </a:lnTo>
                  <a:lnTo>
                    <a:pt x="1363642" y="1249098"/>
                  </a:lnTo>
                  <a:lnTo>
                    <a:pt x="1327011" y="1287072"/>
                  </a:lnTo>
                  <a:lnTo>
                    <a:pt x="1287464" y="1321718"/>
                  </a:lnTo>
                  <a:lnTo>
                    <a:pt x="1244914" y="1352336"/>
                  </a:lnTo>
                  <a:lnTo>
                    <a:pt x="1199280" y="1378228"/>
                  </a:lnTo>
                  <a:lnTo>
                    <a:pt x="1154982" y="1396990"/>
                  </a:lnTo>
                  <a:lnTo>
                    <a:pt x="1108698" y="1410386"/>
                  </a:lnTo>
                  <a:lnTo>
                    <a:pt x="1061258" y="1417938"/>
                  </a:lnTo>
                  <a:lnTo>
                    <a:pt x="1013492" y="1419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854008" y="3994791"/>
              <a:ext cx="3198495" cy="1435100"/>
            </a:xfrm>
            <a:custGeom>
              <a:avLst/>
              <a:gdLst/>
              <a:ahLst/>
              <a:cxnLst/>
              <a:rect l="l" t="t" r="r" b="b"/>
              <a:pathLst>
                <a:path w="3198494" h="1435100">
                  <a:moveTo>
                    <a:pt x="868914" y="558799"/>
                  </a:moveTo>
                  <a:lnTo>
                    <a:pt x="696594" y="558799"/>
                  </a:lnTo>
                  <a:lnTo>
                    <a:pt x="645990" y="546099"/>
                  </a:lnTo>
                  <a:lnTo>
                    <a:pt x="838564" y="546099"/>
                  </a:lnTo>
                  <a:lnTo>
                    <a:pt x="850577" y="495299"/>
                  </a:lnTo>
                  <a:lnTo>
                    <a:pt x="873196" y="457199"/>
                  </a:lnTo>
                  <a:lnTo>
                    <a:pt x="904447" y="419099"/>
                  </a:lnTo>
                  <a:lnTo>
                    <a:pt x="942355" y="380999"/>
                  </a:lnTo>
                  <a:lnTo>
                    <a:pt x="982905" y="355599"/>
                  </a:lnTo>
                  <a:lnTo>
                    <a:pt x="1025999" y="342899"/>
                  </a:lnTo>
                  <a:lnTo>
                    <a:pt x="1162038" y="342899"/>
                  </a:lnTo>
                  <a:lnTo>
                    <a:pt x="1175501" y="292099"/>
                  </a:lnTo>
                  <a:lnTo>
                    <a:pt x="1193844" y="253999"/>
                  </a:lnTo>
                  <a:lnTo>
                    <a:pt x="1216751" y="203199"/>
                  </a:lnTo>
                  <a:lnTo>
                    <a:pt x="1243905" y="165099"/>
                  </a:lnTo>
                  <a:lnTo>
                    <a:pt x="1274990" y="126999"/>
                  </a:lnTo>
                  <a:lnTo>
                    <a:pt x="1309689" y="101599"/>
                  </a:lnTo>
                  <a:lnTo>
                    <a:pt x="1349637" y="63499"/>
                  </a:lnTo>
                  <a:lnTo>
                    <a:pt x="1392084" y="38099"/>
                  </a:lnTo>
                  <a:lnTo>
                    <a:pt x="1436604" y="25399"/>
                  </a:lnTo>
                  <a:lnTo>
                    <a:pt x="1530162" y="0"/>
                  </a:lnTo>
                  <a:lnTo>
                    <a:pt x="1675413" y="0"/>
                  </a:lnTo>
                  <a:lnTo>
                    <a:pt x="1723438" y="12699"/>
                  </a:lnTo>
                  <a:lnTo>
                    <a:pt x="1574004" y="12699"/>
                  </a:lnTo>
                  <a:lnTo>
                    <a:pt x="1527707" y="25399"/>
                  </a:lnTo>
                  <a:lnTo>
                    <a:pt x="1478720" y="38099"/>
                  </a:lnTo>
                  <a:lnTo>
                    <a:pt x="1431880" y="50799"/>
                  </a:lnTo>
                  <a:lnTo>
                    <a:pt x="1387653" y="76199"/>
                  </a:lnTo>
                  <a:lnTo>
                    <a:pt x="1346508" y="101599"/>
                  </a:lnTo>
                  <a:lnTo>
                    <a:pt x="1308912" y="139699"/>
                  </a:lnTo>
                  <a:lnTo>
                    <a:pt x="1275333" y="177799"/>
                  </a:lnTo>
                  <a:lnTo>
                    <a:pt x="1246237" y="215899"/>
                  </a:lnTo>
                  <a:lnTo>
                    <a:pt x="1222094" y="253999"/>
                  </a:lnTo>
                  <a:lnTo>
                    <a:pt x="1203369" y="304799"/>
                  </a:lnTo>
                  <a:lnTo>
                    <a:pt x="1190531" y="355599"/>
                  </a:lnTo>
                  <a:lnTo>
                    <a:pt x="1187640" y="355599"/>
                  </a:lnTo>
                  <a:lnTo>
                    <a:pt x="1182527" y="368299"/>
                  </a:lnTo>
                  <a:lnTo>
                    <a:pt x="1060312" y="368299"/>
                  </a:lnTo>
                  <a:lnTo>
                    <a:pt x="1007397" y="380999"/>
                  </a:lnTo>
                  <a:lnTo>
                    <a:pt x="958875" y="406399"/>
                  </a:lnTo>
                  <a:lnTo>
                    <a:pt x="923668" y="431799"/>
                  </a:lnTo>
                  <a:lnTo>
                    <a:pt x="895718" y="469899"/>
                  </a:lnTo>
                  <a:lnTo>
                    <a:pt x="876857" y="507999"/>
                  </a:lnTo>
                  <a:lnTo>
                    <a:pt x="868914" y="558799"/>
                  </a:lnTo>
                  <a:close/>
                </a:path>
                <a:path w="3198494" h="1435100">
                  <a:moveTo>
                    <a:pt x="2078927" y="546099"/>
                  </a:moveTo>
                  <a:lnTo>
                    <a:pt x="2070303" y="533399"/>
                  </a:lnTo>
                  <a:lnTo>
                    <a:pt x="2060811" y="533399"/>
                  </a:lnTo>
                  <a:lnTo>
                    <a:pt x="2060352" y="482599"/>
                  </a:lnTo>
                  <a:lnTo>
                    <a:pt x="2055942" y="431799"/>
                  </a:lnTo>
                  <a:lnTo>
                    <a:pt x="2047557" y="393699"/>
                  </a:lnTo>
                  <a:lnTo>
                    <a:pt x="2035173" y="342899"/>
                  </a:lnTo>
                  <a:lnTo>
                    <a:pt x="2018768" y="304799"/>
                  </a:lnTo>
                  <a:lnTo>
                    <a:pt x="1998316" y="253999"/>
                  </a:lnTo>
                  <a:lnTo>
                    <a:pt x="1973796" y="215899"/>
                  </a:lnTo>
                  <a:lnTo>
                    <a:pt x="1945437" y="177799"/>
                  </a:lnTo>
                  <a:lnTo>
                    <a:pt x="1913349" y="152399"/>
                  </a:lnTo>
                  <a:lnTo>
                    <a:pt x="1877962" y="114299"/>
                  </a:lnTo>
                  <a:lnTo>
                    <a:pt x="1839706" y="88899"/>
                  </a:lnTo>
                  <a:lnTo>
                    <a:pt x="1799011" y="63499"/>
                  </a:lnTo>
                  <a:lnTo>
                    <a:pt x="1756307" y="50799"/>
                  </a:lnTo>
                  <a:lnTo>
                    <a:pt x="1620443" y="12699"/>
                  </a:lnTo>
                  <a:lnTo>
                    <a:pt x="1723438" y="12699"/>
                  </a:lnTo>
                  <a:lnTo>
                    <a:pt x="1816349" y="38099"/>
                  </a:lnTo>
                  <a:lnTo>
                    <a:pt x="1857183" y="63499"/>
                  </a:lnTo>
                  <a:lnTo>
                    <a:pt x="1895659" y="88899"/>
                  </a:lnTo>
                  <a:lnTo>
                    <a:pt x="1931457" y="126999"/>
                  </a:lnTo>
                  <a:lnTo>
                    <a:pt x="1964255" y="152399"/>
                  </a:lnTo>
                  <a:lnTo>
                    <a:pt x="1993735" y="190499"/>
                  </a:lnTo>
                  <a:lnTo>
                    <a:pt x="2019576" y="228599"/>
                  </a:lnTo>
                  <a:lnTo>
                    <a:pt x="2041484" y="266699"/>
                  </a:lnTo>
                  <a:lnTo>
                    <a:pt x="2059414" y="317499"/>
                  </a:lnTo>
                  <a:lnTo>
                    <a:pt x="2073425" y="355599"/>
                  </a:lnTo>
                  <a:lnTo>
                    <a:pt x="2083572" y="406399"/>
                  </a:lnTo>
                  <a:lnTo>
                    <a:pt x="2089913" y="457199"/>
                  </a:lnTo>
                  <a:lnTo>
                    <a:pt x="2092505" y="495299"/>
                  </a:lnTo>
                  <a:lnTo>
                    <a:pt x="2151624" y="495299"/>
                  </a:lnTo>
                  <a:lnTo>
                    <a:pt x="2129217" y="507999"/>
                  </a:lnTo>
                  <a:lnTo>
                    <a:pt x="2086807" y="533399"/>
                  </a:lnTo>
                  <a:lnTo>
                    <a:pt x="2078927" y="546099"/>
                  </a:lnTo>
                  <a:close/>
                </a:path>
                <a:path w="3198494" h="1435100">
                  <a:moveTo>
                    <a:pt x="2151624" y="495299"/>
                  </a:moveTo>
                  <a:lnTo>
                    <a:pt x="2092505" y="495299"/>
                  </a:lnTo>
                  <a:lnTo>
                    <a:pt x="2117322" y="482599"/>
                  </a:lnTo>
                  <a:lnTo>
                    <a:pt x="2142896" y="469899"/>
                  </a:lnTo>
                  <a:lnTo>
                    <a:pt x="2169238" y="457199"/>
                  </a:lnTo>
                  <a:lnTo>
                    <a:pt x="2196360" y="444499"/>
                  </a:lnTo>
                  <a:lnTo>
                    <a:pt x="2246236" y="419099"/>
                  </a:lnTo>
                  <a:lnTo>
                    <a:pt x="2297971" y="406399"/>
                  </a:lnTo>
                  <a:lnTo>
                    <a:pt x="2403762" y="406399"/>
                  </a:lnTo>
                  <a:lnTo>
                    <a:pt x="2456189" y="419099"/>
                  </a:lnTo>
                  <a:lnTo>
                    <a:pt x="2501279" y="431799"/>
                  </a:lnTo>
                  <a:lnTo>
                    <a:pt x="2320771" y="431799"/>
                  </a:lnTo>
                  <a:lnTo>
                    <a:pt x="2221035" y="457199"/>
                  </a:lnTo>
                  <a:lnTo>
                    <a:pt x="2174031" y="482599"/>
                  </a:lnTo>
                  <a:lnTo>
                    <a:pt x="2151624" y="495299"/>
                  </a:lnTo>
                  <a:close/>
                </a:path>
                <a:path w="3198494" h="1435100">
                  <a:moveTo>
                    <a:pt x="2637519" y="584199"/>
                  </a:moveTo>
                  <a:lnTo>
                    <a:pt x="2616389" y="584199"/>
                  </a:lnTo>
                  <a:lnTo>
                    <a:pt x="2589811" y="533399"/>
                  </a:lnTo>
                  <a:lnTo>
                    <a:pt x="2556112" y="495299"/>
                  </a:lnTo>
                  <a:lnTo>
                    <a:pt x="2516440" y="469899"/>
                  </a:lnTo>
                  <a:lnTo>
                    <a:pt x="2471945" y="444499"/>
                  </a:lnTo>
                  <a:lnTo>
                    <a:pt x="2423775" y="431799"/>
                  </a:lnTo>
                  <a:lnTo>
                    <a:pt x="2501279" y="431799"/>
                  </a:lnTo>
                  <a:lnTo>
                    <a:pt x="2542929" y="457199"/>
                  </a:lnTo>
                  <a:lnTo>
                    <a:pt x="2580283" y="482599"/>
                  </a:lnTo>
                  <a:lnTo>
                    <a:pt x="2612483" y="507999"/>
                  </a:lnTo>
                  <a:lnTo>
                    <a:pt x="2638671" y="558799"/>
                  </a:lnTo>
                  <a:lnTo>
                    <a:pt x="2682806" y="558799"/>
                  </a:lnTo>
                  <a:lnTo>
                    <a:pt x="2637519" y="584199"/>
                  </a:lnTo>
                  <a:close/>
                </a:path>
                <a:path w="3198494" h="1435100">
                  <a:moveTo>
                    <a:pt x="2962633" y="482599"/>
                  </a:moveTo>
                  <a:lnTo>
                    <a:pt x="2858397" y="482599"/>
                  </a:lnTo>
                  <a:lnTo>
                    <a:pt x="2910540" y="469899"/>
                  </a:lnTo>
                  <a:lnTo>
                    <a:pt x="2962633" y="482599"/>
                  </a:lnTo>
                  <a:close/>
                </a:path>
                <a:path w="3198494" h="1435100">
                  <a:moveTo>
                    <a:pt x="2682806" y="558799"/>
                  </a:moveTo>
                  <a:lnTo>
                    <a:pt x="2638671" y="558799"/>
                  </a:lnTo>
                  <a:lnTo>
                    <a:pt x="2679334" y="533399"/>
                  </a:lnTo>
                  <a:lnTo>
                    <a:pt x="2720981" y="507999"/>
                  </a:lnTo>
                  <a:lnTo>
                    <a:pt x="2807515" y="482599"/>
                  </a:lnTo>
                  <a:lnTo>
                    <a:pt x="3013366" y="482599"/>
                  </a:lnTo>
                  <a:lnTo>
                    <a:pt x="3037396" y="495299"/>
                  </a:lnTo>
                  <a:lnTo>
                    <a:pt x="2876333" y="495299"/>
                  </a:lnTo>
                  <a:lnTo>
                    <a:pt x="2729379" y="533399"/>
                  </a:lnTo>
                  <a:lnTo>
                    <a:pt x="2682806" y="558799"/>
                  </a:lnTo>
                  <a:close/>
                </a:path>
                <a:path w="3198494" h="1435100">
                  <a:moveTo>
                    <a:pt x="2494690" y="1295399"/>
                  </a:moveTo>
                  <a:lnTo>
                    <a:pt x="2391295" y="1295399"/>
                  </a:lnTo>
                  <a:lnTo>
                    <a:pt x="2489219" y="1269999"/>
                  </a:lnTo>
                  <a:lnTo>
                    <a:pt x="2534898" y="1244599"/>
                  </a:lnTo>
                  <a:lnTo>
                    <a:pt x="2577396" y="1219199"/>
                  </a:lnTo>
                  <a:lnTo>
                    <a:pt x="2613695" y="1181099"/>
                  </a:lnTo>
                  <a:lnTo>
                    <a:pt x="2645138" y="1142999"/>
                  </a:lnTo>
                  <a:lnTo>
                    <a:pt x="2671278" y="1104899"/>
                  </a:lnTo>
                  <a:lnTo>
                    <a:pt x="2691666" y="1054099"/>
                  </a:lnTo>
                  <a:lnTo>
                    <a:pt x="2705854" y="1015999"/>
                  </a:lnTo>
                  <a:lnTo>
                    <a:pt x="2713393" y="965199"/>
                  </a:lnTo>
                  <a:lnTo>
                    <a:pt x="2715933" y="952499"/>
                  </a:lnTo>
                  <a:lnTo>
                    <a:pt x="2897077" y="952499"/>
                  </a:lnTo>
                  <a:lnTo>
                    <a:pt x="2950059" y="939799"/>
                  </a:lnTo>
                  <a:lnTo>
                    <a:pt x="3001459" y="914399"/>
                  </a:lnTo>
                  <a:lnTo>
                    <a:pt x="3051176" y="888999"/>
                  </a:lnTo>
                  <a:lnTo>
                    <a:pt x="3096470" y="863599"/>
                  </a:lnTo>
                  <a:lnTo>
                    <a:pt x="3133828" y="825499"/>
                  </a:lnTo>
                  <a:lnTo>
                    <a:pt x="3159738" y="774699"/>
                  </a:lnTo>
                  <a:lnTo>
                    <a:pt x="3166917" y="736599"/>
                  </a:lnTo>
                  <a:lnTo>
                    <a:pt x="3166797" y="698499"/>
                  </a:lnTo>
                  <a:lnTo>
                    <a:pt x="3147252" y="634999"/>
                  </a:lnTo>
                  <a:lnTo>
                    <a:pt x="3123003" y="596899"/>
                  </a:lnTo>
                  <a:lnTo>
                    <a:pt x="3092346" y="558799"/>
                  </a:lnTo>
                  <a:lnTo>
                    <a:pt x="3056379" y="533399"/>
                  </a:lnTo>
                  <a:lnTo>
                    <a:pt x="3016197" y="520699"/>
                  </a:lnTo>
                  <a:lnTo>
                    <a:pt x="2972895" y="507999"/>
                  </a:lnTo>
                  <a:lnTo>
                    <a:pt x="2927569" y="495299"/>
                  </a:lnTo>
                  <a:lnTo>
                    <a:pt x="3037396" y="495299"/>
                  </a:lnTo>
                  <a:lnTo>
                    <a:pt x="3105506" y="533399"/>
                  </a:lnTo>
                  <a:lnTo>
                    <a:pt x="3138958" y="571499"/>
                  </a:lnTo>
                  <a:lnTo>
                    <a:pt x="3166008" y="609599"/>
                  </a:lnTo>
                  <a:lnTo>
                    <a:pt x="3185614" y="647699"/>
                  </a:lnTo>
                  <a:lnTo>
                    <a:pt x="3196730" y="685799"/>
                  </a:lnTo>
                  <a:lnTo>
                    <a:pt x="3198313" y="736599"/>
                  </a:lnTo>
                  <a:lnTo>
                    <a:pt x="3189319" y="774699"/>
                  </a:lnTo>
                  <a:lnTo>
                    <a:pt x="3167632" y="825499"/>
                  </a:lnTo>
                  <a:lnTo>
                    <a:pt x="3137235" y="863599"/>
                  </a:lnTo>
                  <a:lnTo>
                    <a:pt x="3100220" y="888999"/>
                  </a:lnTo>
                  <a:lnTo>
                    <a:pt x="3058682" y="914399"/>
                  </a:lnTo>
                  <a:lnTo>
                    <a:pt x="3014713" y="939799"/>
                  </a:lnTo>
                  <a:lnTo>
                    <a:pt x="2853646" y="977899"/>
                  </a:lnTo>
                  <a:lnTo>
                    <a:pt x="2743102" y="977899"/>
                  </a:lnTo>
                  <a:lnTo>
                    <a:pt x="2735625" y="1015999"/>
                  </a:lnTo>
                  <a:lnTo>
                    <a:pt x="2723622" y="1054099"/>
                  </a:lnTo>
                  <a:lnTo>
                    <a:pt x="2707320" y="1092199"/>
                  </a:lnTo>
                  <a:lnTo>
                    <a:pt x="2686949" y="1130299"/>
                  </a:lnTo>
                  <a:lnTo>
                    <a:pt x="2660207" y="1168399"/>
                  </a:lnTo>
                  <a:lnTo>
                    <a:pt x="2629334" y="1206499"/>
                  </a:lnTo>
                  <a:lnTo>
                    <a:pt x="2594759" y="1231899"/>
                  </a:lnTo>
                  <a:lnTo>
                    <a:pt x="2556916" y="1269999"/>
                  </a:lnTo>
                  <a:lnTo>
                    <a:pt x="2516234" y="1282699"/>
                  </a:lnTo>
                  <a:lnTo>
                    <a:pt x="2494690" y="1295399"/>
                  </a:lnTo>
                  <a:close/>
                </a:path>
                <a:path w="3198494" h="1435100">
                  <a:moveTo>
                    <a:pt x="686077" y="533399"/>
                  </a:moveTo>
                  <a:lnTo>
                    <a:pt x="583908" y="533399"/>
                  </a:lnTo>
                  <a:lnTo>
                    <a:pt x="634950" y="520699"/>
                  </a:lnTo>
                  <a:lnTo>
                    <a:pt x="686077" y="533399"/>
                  </a:lnTo>
                  <a:close/>
                </a:path>
                <a:path w="3198494" h="1435100">
                  <a:moveTo>
                    <a:pt x="293750" y="1054099"/>
                  </a:moveTo>
                  <a:lnTo>
                    <a:pt x="188985" y="1054099"/>
                  </a:lnTo>
                  <a:lnTo>
                    <a:pt x="138408" y="1041399"/>
                  </a:lnTo>
                  <a:lnTo>
                    <a:pt x="90451" y="1015999"/>
                  </a:lnTo>
                  <a:lnTo>
                    <a:pt x="64332" y="1003299"/>
                  </a:lnTo>
                  <a:lnTo>
                    <a:pt x="40693" y="977899"/>
                  </a:lnTo>
                  <a:lnTo>
                    <a:pt x="21075" y="965199"/>
                  </a:lnTo>
                  <a:lnTo>
                    <a:pt x="7022" y="939799"/>
                  </a:lnTo>
                  <a:lnTo>
                    <a:pt x="0" y="901699"/>
                  </a:lnTo>
                  <a:lnTo>
                    <a:pt x="3716" y="863599"/>
                  </a:lnTo>
                  <a:lnTo>
                    <a:pt x="15585" y="825499"/>
                  </a:lnTo>
                  <a:lnTo>
                    <a:pt x="60075" y="761999"/>
                  </a:lnTo>
                  <a:lnTo>
                    <a:pt x="90966" y="723899"/>
                  </a:lnTo>
                  <a:lnTo>
                    <a:pt x="125083" y="685799"/>
                  </a:lnTo>
                  <a:lnTo>
                    <a:pt x="161820" y="660399"/>
                  </a:lnTo>
                  <a:lnTo>
                    <a:pt x="200570" y="634999"/>
                  </a:lnTo>
                  <a:lnTo>
                    <a:pt x="240727" y="609599"/>
                  </a:lnTo>
                  <a:lnTo>
                    <a:pt x="287262" y="596899"/>
                  </a:lnTo>
                  <a:lnTo>
                    <a:pt x="334860" y="571499"/>
                  </a:lnTo>
                  <a:lnTo>
                    <a:pt x="482637" y="533399"/>
                  </a:lnTo>
                  <a:lnTo>
                    <a:pt x="788024" y="533399"/>
                  </a:lnTo>
                  <a:lnTo>
                    <a:pt x="838564" y="546099"/>
                  </a:lnTo>
                  <a:lnTo>
                    <a:pt x="595386" y="546099"/>
                  </a:lnTo>
                  <a:lnTo>
                    <a:pt x="544873" y="558799"/>
                  </a:lnTo>
                  <a:lnTo>
                    <a:pt x="494537" y="558799"/>
                  </a:lnTo>
                  <a:lnTo>
                    <a:pt x="298035" y="609599"/>
                  </a:lnTo>
                  <a:lnTo>
                    <a:pt x="251604" y="634999"/>
                  </a:lnTo>
                  <a:lnTo>
                    <a:pt x="207307" y="660399"/>
                  </a:lnTo>
                  <a:lnTo>
                    <a:pt x="165672" y="698499"/>
                  </a:lnTo>
                  <a:lnTo>
                    <a:pt x="127227" y="723899"/>
                  </a:lnTo>
                  <a:lnTo>
                    <a:pt x="92501" y="761999"/>
                  </a:lnTo>
                  <a:lnTo>
                    <a:pt x="62023" y="800099"/>
                  </a:lnTo>
                  <a:lnTo>
                    <a:pt x="45196" y="838199"/>
                  </a:lnTo>
                  <a:lnTo>
                    <a:pt x="32336" y="901699"/>
                  </a:lnTo>
                  <a:lnTo>
                    <a:pt x="42558" y="939799"/>
                  </a:lnTo>
                  <a:lnTo>
                    <a:pt x="80935" y="977899"/>
                  </a:lnTo>
                  <a:lnTo>
                    <a:pt x="132134" y="1003299"/>
                  </a:lnTo>
                  <a:lnTo>
                    <a:pt x="177463" y="1015999"/>
                  </a:lnTo>
                  <a:lnTo>
                    <a:pt x="224502" y="1028699"/>
                  </a:lnTo>
                  <a:lnTo>
                    <a:pt x="396253" y="1028699"/>
                  </a:lnTo>
                  <a:lnTo>
                    <a:pt x="293750" y="1054099"/>
                  </a:lnTo>
                  <a:close/>
                </a:path>
                <a:path w="3198494" h="1435100">
                  <a:moveTo>
                    <a:pt x="861007" y="571499"/>
                  </a:moveTo>
                  <a:lnTo>
                    <a:pt x="847529" y="571499"/>
                  </a:lnTo>
                  <a:lnTo>
                    <a:pt x="797452" y="558799"/>
                  </a:lnTo>
                  <a:lnTo>
                    <a:pt x="866509" y="558799"/>
                  </a:lnTo>
                  <a:lnTo>
                    <a:pt x="861007" y="571499"/>
                  </a:lnTo>
                  <a:close/>
                </a:path>
                <a:path w="3198494" h="1435100">
                  <a:moveTo>
                    <a:pt x="666263" y="1358899"/>
                  </a:moveTo>
                  <a:lnTo>
                    <a:pt x="621218" y="1358899"/>
                  </a:lnTo>
                  <a:lnTo>
                    <a:pt x="577258" y="1346199"/>
                  </a:lnTo>
                  <a:lnTo>
                    <a:pt x="535436" y="1333499"/>
                  </a:lnTo>
                  <a:lnTo>
                    <a:pt x="496804" y="1320799"/>
                  </a:lnTo>
                  <a:lnTo>
                    <a:pt x="462417" y="1282699"/>
                  </a:lnTo>
                  <a:lnTo>
                    <a:pt x="433326" y="1257299"/>
                  </a:lnTo>
                  <a:lnTo>
                    <a:pt x="410876" y="1219199"/>
                  </a:lnTo>
                  <a:lnTo>
                    <a:pt x="395843" y="1168399"/>
                  </a:lnTo>
                  <a:lnTo>
                    <a:pt x="388327" y="1130299"/>
                  </a:lnTo>
                  <a:lnTo>
                    <a:pt x="388430" y="1079499"/>
                  </a:lnTo>
                  <a:lnTo>
                    <a:pt x="396253" y="1028699"/>
                  </a:lnTo>
                  <a:lnTo>
                    <a:pt x="320170" y="1028699"/>
                  </a:lnTo>
                  <a:lnTo>
                    <a:pt x="367033" y="1015999"/>
                  </a:lnTo>
                  <a:lnTo>
                    <a:pt x="412068" y="1003299"/>
                  </a:lnTo>
                  <a:lnTo>
                    <a:pt x="433858" y="1003299"/>
                  </a:lnTo>
                  <a:lnTo>
                    <a:pt x="433646" y="1015999"/>
                  </a:lnTo>
                  <a:lnTo>
                    <a:pt x="424471" y="1041399"/>
                  </a:lnTo>
                  <a:lnTo>
                    <a:pt x="419744" y="1079499"/>
                  </a:lnTo>
                  <a:lnTo>
                    <a:pt x="419375" y="1117599"/>
                  </a:lnTo>
                  <a:lnTo>
                    <a:pt x="435752" y="1193799"/>
                  </a:lnTo>
                  <a:lnTo>
                    <a:pt x="455982" y="1231899"/>
                  </a:lnTo>
                  <a:lnTo>
                    <a:pt x="483509" y="1269999"/>
                  </a:lnTo>
                  <a:lnTo>
                    <a:pt x="517876" y="1295399"/>
                  </a:lnTo>
                  <a:lnTo>
                    <a:pt x="558630" y="1320799"/>
                  </a:lnTo>
                  <a:lnTo>
                    <a:pt x="605503" y="1333499"/>
                  </a:lnTo>
                  <a:lnTo>
                    <a:pt x="763317" y="1333499"/>
                  </a:lnTo>
                  <a:lnTo>
                    <a:pt x="732236" y="1346199"/>
                  </a:lnTo>
                  <a:lnTo>
                    <a:pt x="699751" y="1346199"/>
                  </a:lnTo>
                  <a:lnTo>
                    <a:pt x="666263" y="1358899"/>
                  </a:lnTo>
                  <a:close/>
                </a:path>
                <a:path w="3198494" h="1435100">
                  <a:moveTo>
                    <a:pt x="1903781" y="1384299"/>
                  </a:moveTo>
                  <a:lnTo>
                    <a:pt x="1798507" y="1384299"/>
                  </a:lnTo>
                  <a:lnTo>
                    <a:pt x="1850156" y="1371599"/>
                  </a:lnTo>
                  <a:lnTo>
                    <a:pt x="1899190" y="1358899"/>
                  </a:lnTo>
                  <a:lnTo>
                    <a:pt x="1946062" y="1333499"/>
                  </a:lnTo>
                  <a:lnTo>
                    <a:pt x="1990347" y="1308099"/>
                  </a:lnTo>
                  <a:lnTo>
                    <a:pt x="2031623" y="1282699"/>
                  </a:lnTo>
                  <a:lnTo>
                    <a:pt x="2069467" y="1244599"/>
                  </a:lnTo>
                  <a:lnTo>
                    <a:pt x="2103454" y="1206499"/>
                  </a:lnTo>
                  <a:lnTo>
                    <a:pt x="2108772" y="1193799"/>
                  </a:lnTo>
                  <a:lnTo>
                    <a:pt x="2122480" y="1193799"/>
                  </a:lnTo>
                  <a:lnTo>
                    <a:pt x="2128554" y="1206499"/>
                  </a:lnTo>
                  <a:lnTo>
                    <a:pt x="2164844" y="1231899"/>
                  </a:lnTo>
                  <a:lnTo>
                    <a:pt x="2117669" y="1231899"/>
                  </a:lnTo>
                  <a:lnTo>
                    <a:pt x="2088979" y="1257299"/>
                  </a:lnTo>
                  <a:lnTo>
                    <a:pt x="2057858" y="1295399"/>
                  </a:lnTo>
                  <a:lnTo>
                    <a:pt x="2024468" y="1320799"/>
                  </a:lnTo>
                  <a:lnTo>
                    <a:pt x="1988971" y="1346199"/>
                  </a:lnTo>
                  <a:lnTo>
                    <a:pt x="1947233" y="1358899"/>
                  </a:lnTo>
                  <a:lnTo>
                    <a:pt x="1903781" y="1384299"/>
                  </a:lnTo>
                  <a:close/>
                </a:path>
                <a:path w="3198494" h="1435100">
                  <a:moveTo>
                    <a:pt x="2380961" y="1320799"/>
                  </a:moveTo>
                  <a:lnTo>
                    <a:pt x="2333825" y="1320799"/>
                  </a:lnTo>
                  <a:lnTo>
                    <a:pt x="2241765" y="1295399"/>
                  </a:lnTo>
                  <a:lnTo>
                    <a:pt x="2197969" y="1282699"/>
                  </a:lnTo>
                  <a:lnTo>
                    <a:pt x="2156415" y="1257299"/>
                  </a:lnTo>
                  <a:lnTo>
                    <a:pt x="2117669" y="1231899"/>
                  </a:lnTo>
                  <a:lnTo>
                    <a:pt x="2164844" y="1231899"/>
                  </a:lnTo>
                  <a:lnTo>
                    <a:pt x="2204076" y="1257299"/>
                  </a:lnTo>
                  <a:lnTo>
                    <a:pt x="2245805" y="1269999"/>
                  </a:lnTo>
                  <a:lnTo>
                    <a:pt x="2289586" y="1282699"/>
                  </a:lnTo>
                  <a:lnTo>
                    <a:pt x="2340541" y="1295399"/>
                  </a:lnTo>
                  <a:lnTo>
                    <a:pt x="2494690" y="1295399"/>
                  </a:lnTo>
                  <a:lnTo>
                    <a:pt x="2473145" y="1308099"/>
                  </a:lnTo>
                  <a:lnTo>
                    <a:pt x="2428081" y="1308099"/>
                  </a:lnTo>
                  <a:lnTo>
                    <a:pt x="2380961" y="1320799"/>
                  </a:lnTo>
                  <a:close/>
                </a:path>
                <a:path w="3198494" h="1435100">
                  <a:moveTo>
                    <a:pt x="1186070" y="1409699"/>
                  </a:moveTo>
                  <a:lnTo>
                    <a:pt x="1085844" y="1409699"/>
                  </a:lnTo>
                  <a:lnTo>
                    <a:pt x="1132778" y="1396999"/>
                  </a:lnTo>
                  <a:lnTo>
                    <a:pt x="1177594" y="1384299"/>
                  </a:lnTo>
                  <a:lnTo>
                    <a:pt x="1220213" y="1371599"/>
                  </a:lnTo>
                  <a:lnTo>
                    <a:pt x="1260555" y="1346199"/>
                  </a:lnTo>
                  <a:lnTo>
                    <a:pt x="1298540" y="1308099"/>
                  </a:lnTo>
                  <a:lnTo>
                    <a:pt x="1334089" y="1282699"/>
                  </a:lnTo>
                  <a:lnTo>
                    <a:pt x="1367123" y="1244599"/>
                  </a:lnTo>
                  <a:lnTo>
                    <a:pt x="1392222" y="1244599"/>
                  </a:lnTo>
                  <a:lnTo>
                    <a:pt x="1426049" y="1269999"/>
                  </a:lnTo>
                  <a:lnTo>
                    <a:pt x="1379672" y="1269999"/>
                  </a:lnTo>
                  <a:lnTo>
                    <a:pt x="1354362" y="1295399"/>
                  </a:lnTo>
                  <a:lnTo>
                    <a:pt x="1327737" y="1320799"/>
                  </a:lnTo>
                  <a:lnTo>
                    <a:pt x="1299707" y="1346199"/>
                  </a:lnTo>
                  <a:lnTo>
                    <a:pt x="1270183" y="1371599"/>
                  </a:lnTo>
                  <a:lnTo>
                    <a:pt x="1229186" y="1396999"/>
                  </a:lnTo>
                  <a:lnTo>
                    <a:pt x="1186070" y="1409699"/>
                  </a:lnTo>
                  <a:close/>
                </a:path>
                <a:path w="3198494" h="1435100">
                  <a:moveTo>
                    <a:pt x="1812965" y="1409699"/>
                  </a:moveTo>
                  <a:lnTo>
                    <a:pt x="1625374" y="1409699"/>
                  </a:lnTo>
                  <a:lnTo>
                    <a:pt x="1580152" y="1396999"/>
                  </a:lnTo>
                  <a:lnTo>
                    <a:pt x="1536226" y="1371599"/>
                  </a:lnTo>
                  <a:lnTo>
                    <a:pt x="1493904" y="1358899"/>
                  </a:lnTo>
                  <a:lnTo>
                    <a:pt x="1453498" y="1333499"/>
                  </a:lnTo>
                  <a:lnTo>
                    <a:pt x="1415317" y="1308099"/>
                  </a:lnTo>
                  <a:lnTo>
                    <a:pt x="1379672" y="1269999"/>
                  </a:lnTo>
                  <a:lnTo>
                    <a:pt x="1426049" y="1269999"/>
                  </a:lnTo>
                  <a:lnTo>
                    <a:pt x="1462398" y="1308099"/>
                  </a:lnTo>
                  <a:lnTo>
                    <a:pt x="1501099" y="1333499"/>
                  </a:lnTo>
                  <a:lnTo>
                    <a:pt x="1541985" y="1346199"/>
                  </a:lnTo>
                  <a:lnTo>
                    <a:pt x="1591340" y="1371599"/>
                  </a:lnTo>
                  <a:lnTo>
                    <a:pt x="1642186" y="1384299"/>
                  </a:lnTo>
                  <a:lnTo>
                    <a:pt x="1903781" y="1384299"/>
                  </a:lnTo>
                  <a:lnTo>
                    <a:pt x="1812965" y="1409699"/>
                  </a:lnTo>
                  <a:close/>
                </a:path>
                <a:path w="3198494" h="1435100">
                  <a:moveTo>
                    <a:pt x="763317" y="1333499"/>
                  </a:moveTo>
                  <a:lnTo>
                    <a:pt x="653792" y="1333499"/>
                  </a:lnTo>
                  <a:lnTo>
                    <a:pt x="701580" y="1320799"/>
                  </a:lnTo>
                  <a:lnTo>
                    <a:pt x="746949" y="1308099"/>
                  </a:lnTo>
                  <a:lnTo>
                    <a:pt x="787982" y="1282699"/>
                  </a:lnTo>
                  <a:lnTo>
                    <a:pt x="812569" y="1282699"/>
                  </a:lnTo>
                  <a:lnTo>
                    <a:pt x="830915" y="1308099"/>
                  </a:lnTo>
                  <a:lnTo>
                    <a:pt x="792592" y="1308099"/>
                  </a:lnTo>
                  <a:lnTo>
                    <a:pt x="763317" y="1333499"/>
                  </a:lnTo>
                  <a:close/>
                </a:path>
                <a:path w="3198494" h="1435100">
                  <a:moveTo>
                    <a:pt x="1095213" y="1435099"/>
                  </a:moveTo>
                  <a:lnTo>
                    <a:pt x="1001069" y="1435099"/>
                  </a:lnTo>
                  <a:lnTo>
                    <a:pt x="951709" y="1422399"/>
                  </a:lnTo>
                  <a:lnTo>
                    <a:pt x="905179" y="1409699"/>
                  </a:lnTo>
                  <a:lnTo>
                    <a:pt x="862481" y="1384299"/>
                  </a:lnTo>
                  <a:lnTo>
                    <a:pt x="824618" y="1346199"/>
                  </a:lnTo>
                  <a:lnTo>
                    <a:pt x="792592" y="1308099"/>
                  </a:lnTo>
                  <a:lnTo>
                    <a:pt x="830915" y="1308099"/>
                  </a:lnTo>
                  <a:lnTo>
                    <a:pt x="840088" y="1320799"/>
                  </a:lnTo>
                  <a:lnTo>
                    <a:pt x="872934" y="1358899"/>
                  </a:lnTo>
                  <a:lnTo>
                    <a:pt x="910214" y="1371599"/>
                  </a:lnTo>
                  <a:lnTo>
                    <a:pt x="951036" y="1396999"/>
                  </a:lnTo>
                  <a:lnTo>
                    <a:pt x="994510" y="1409699"/>
                  </a:lnTo>
                  <a:lnTo>
                    <a:pt x="1186070" y="1409699"/>
                  </a:lnTo>
                  <a:lnTo>
                    <a:pt x="1095213" y="1435099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27085" y="-65354"/>
            <a:ext cx="35413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80"/>
              <a:t>«Сонечко»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50" y="3314507"/>
            <a:ext cx="7647605" cy="69724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390" y="1028745"/>
            <a:ext cx="779658" cy="8471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195600" y="1203981"/>
            <a:ext cx="666559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2520" algn="l"/>
                <a:tab pos="5812790" algn="l"/>
              </a:tabLst>
            </a:pPr>
            <a:r>
              <a:rPr dirty="0" sz="3400" spc="325" b="1">
                <a:solidFill>
                  <a:srgbClr val="494949"/>
                </a:solidFill>
                <a:latin typeface="Arial"/>
                <a:cs typeface="Arial"/>
              </a:rPr>
              <a:t>Мета.Розслабити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150" b="1">
                <a:solidFill>
                  <a:srgbClr val="494949"/>
                </a:solidFill>
                <a:latin typeface="Arial"/>
                <a:cs typeface="Arial"/>
              </a:rPr>
              <a:t>м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-20" b="1">
                <a:solidFill>
                  <a:srgbClr val="494949"/>
                </a:solidFill>
                <a:latin typeface="Arial"/>
                <a:cs typeface="Arial"/>
              </a:rPr>
              <a:t>'язи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378441" y="1203981"/>
            <a:ext cx="2021839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10" b="1">
                <a:solidFill>
                  <a:srgbClr val="494949"/>
                </a:solidFill>
                <a:latin typeface="Arial"/>
                <a:cs typeface="Arial"/>
              </a:rPr>
              <a:t>обличчя.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917644" y="1203981"/>
            <a:ext cx="155829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405" b="1">
                <a:solidFill>
                  <a:srgbClr val="494949"/>
                </a:solidFill>
                <a:latin typeface="Arial"/>
                <a:cs typeface="Arial"/>
              </a:rPr>
              <a:t>Зняти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95600" y="1722103"/>
            <a:ext cx="11278235" cy="242570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3400" spc="170" b="1">
                <a:solidFill>
                  <a:srgbClr val="494949"/>
                </a:solidFill>
                <a:latin typeface="Arial"/>
                <a:cs typeface="Arial"/>
              </a:rPr>
              <a:t>зажими.</a:t>
            </a:r>
            <a:r>
              <a:rPr dirty="0" sz="340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555" b="1">
                <a:solidFill>
                  <a:srgbClr val="494949"/>
                </a:solidFill>
                <a:latin typeface="Arial"/>
                <a:cs typeface="Arial"/>
              </a:rPr>
              <a:t>Зняття</a:t>
            </a:r>
            <a:r>
              <a:rPr dirty="0" sz="340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190" b="1">
                <a:solidFill>
                  <a:srgbClr val="494949"/>
                </a:solidFill>
                <a:latin typeface="Arial"/>
                <a:cs typeface="Arial"/>
              </a:rPr>
              <a:t>емоційної</a:t>
            </a:r>
            <a:r>
              <a:rPr dirty="0" sz="340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45" b="1">
                <a:solidFill>
                  <a:srgbClr val="494949"/>
                </a:solidFill>
                <a:latin typeface="Arial"/>
                <a:cs typeface="Arial"/>
              </a:rPr>
              <a:t>напруги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115799"/>
              </a:lnSpc>
              <a:tabLst>
                <a:tab pos="1399540" algn="l"/>
                <a:tab pos="2983230" algn="l"/>
                <a:tab pos="5431790" algn="l"/>
                <a:tab pos="8580755" algn="l"/>
                <a:tab pos="11036300" algn="l"/>
              </a:tabLst>
            </a:pPr>
            <a:r>
              <a:rPr dirty="0" sz="3400" spc="90" b="1">
                <a:solidFill>
                  <a:srgbClr val="494949"/>
                </a:solidFill>
                <a:latin typeface="Arial"/>
                <a:cs typeface="Arial"/>
              </a:rPr>
              <a:t>Хід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165" b="1">
                <a:solidFill>
                  <a:srgbClr val="494949"/>
                </a:solidFill>
                <a:latin typeface="Arial"/>
                <a:cs typeface="Arial"/>
              </a:rPr>
              <a:t>гри.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455" b="1">
                <a:solidFill>
                  <a:srgbClr val="494949"/>
                </a:solidFill>
                <a:latin typeface="Arial"/>
                <a:cs typeface="Arial"/>
              </a:rPr>
              <a:t>Дитині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180" b="1">
                <a:solidFill>
                  <a:srgbClr val="494949"/>
                </a:solidFill>
                <a:latin typeface="Arial"/>
                <a:cs typeface="Arial"/>
              </a:rPr>
              <a:t>показуємо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490" b="1">
                <a:solidFill>
                  <a:srgbClr val="494949"/>
                </a:solidFill>
                <a:latin typeface="Arial"/>
                <a:cs typeface="Arial"/>
              </a:rPr>
              <a:t>картки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50" b="1">
                <a:solidFill>
                  <a:srgbClr val="494949"/>
                </a:solidFill>
                <a:latin typeface="Arial"/>
                <a:cs typeface="Arial"/>
              </a:rPr>
              <a:t>з </a:t>
            </a:r>
            <a:r>
              <a:rPr dirty="0" sz="3400" spc="204" b="1">
                <a:solidFill>
                  <a:srgbClr val="494949"/>
                </a:solidFill>
                <a:latin typeface="Arial"/>
                <a:cs typeface="Arial"/>
              </a:rPr>
              <a:t>зображенням</a:t>
            </a:r>
            <a:r>
              <a:rPr dirty="0" sz="340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160" b="1">
                <a:solidFill>
                  <a:srgbClr val="494949"/>
                </a:solidFill>
                <a:latin typeface="Arial"/>
                <a:cs typeface="Arial"/>
              </a:rPr>
              <a:t>різних</a:t>
            </a:r>
            <a:r>
              <a:rPr dirty="0" sz="340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145" b="1">
                <a:solidFill>
                  <a:srgbClr val="494949"/>
                </a:solidFill>
                <a:latin typeface="Arial"/>
                <a:cs typeface="Arial"/>
              </a:rPr>
              <a:t>виразів</a:t>
            </a:r>
            <a:r>
              <a:rPr dirty="0" sz="340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50" b="1">
                <a:solidFill>
                  <a:srgbClr val="494949"/>
                </a:solidFill>
                <a:latin typeface="Arial"/>
                <a:cs typeface="Arial"/>
              </a:rPr>
              <a:t>обличчя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А</a:t>
            </a:r>
            <a:r>
              <a:rPr dirty="0" sz="340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10" b="1">
                <a:solidFill>
                  <a:srgbClr val="494949"/>
                </a:solidFill>
                <a:latin typeface="Arial"/>
                <a:cs typeface="Arial"/>
              </a:rPr>
              <a:t>вона</a:t>
            </a:r>
            <a:r>
              <a:rPr dirty="0" sz="340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29" b="1">
                <a:solidFill>
                  <a:srgbClr val="494949"/>
                </a:solidFill>
                <a:latin typeface="Arial"/>
                <a:cs typeface="Arial"/>
              </a:rPr>
              <a:t>повинна</a:t>
            </a:r>
            <a:r>
              <a:rPr dirty="0" sz="340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їх</a:t>
            </a:r>
            <a:r>
              <a:rPr dirty="0" sz="340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70" b="1">
                <a:solidFill>
                  <a:srgbClr val="494949"/>
                </a:solidFill>
                <a:latin typeface="Arial"/>
                <a:cs typeface="Arial"/>
              </a:rPr>
              <a:t>скопіювати.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47068" y="2969661"/>
            <a:ext cx="8470860" cy="7317338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7484986" y="5191924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703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24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66"/>
                </a:lnTo>
                <a:lnTo>
                  <a:pt x="489521" y="315518"/>
                </a:lnTo>
                <a:lnTo>
                  <a:pt x="439864" y="341096"/>
                </a:lnTo>
                <a:lnTo>
                  <a:pt x="390690" y="367588"/>
                </a:lnTo>
                <a:lnTo>
                  <a:pt x="360426" y="358343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78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01" y="278892"/>
                </a:lnTo>
                <a:lnTo>
                  <a:pt x="35814" y="286067"/>
                </a:lnTo>
                <a:lnTo>
                  <a:pt x="36474" y="294119"/>
                </a:lnTo>
                <a:lnTo>
                  <a:pt x="43738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109" y="467944"/>
                </a:lnTo>
                <a:lnTo>
                  <a:pt x="251447" y="516051"/>
                </a:lnTo>
                <a:lnTo>
                  <a:pt x="234721" y="564095"/>
                </a:lnTo>
                <a:lnTo>
                  <a:pt x="218325" y="612089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54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43"/>
                </a:lnTo>
                <a:lnTo>
                  <a:pt x="352374" y="475792"/>
                </a:lnTo>
                <a:lnTo>
                  <a:pt x="371627" y="524294"/>
                </a:lnTo>
                <a:lnTo>
                  <a:pt x="391045" y="572719"/>
                </a:lnTo>
                <a:lnTo>
                  <a:pt x="411022" y="620826"/>
                </a:lnTo>
                <a:lnTo>
                  <a:pt x="432015" y="668413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501" y="666673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34" y="512838"/>
                </a:lnTo>
                <a:lnTo>
                  <a:pt x="371716" y="464299"/>
                </a:lnTo>
                <a:lnTo>
                  <a:pt x="352056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52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6041185" y="73222"/>
            <a:ext cx="2247265" cy="1358900"/>
            <a:chOff x="16041185" y="73222"/>
            <a:chExt cx="2247265" cy="1358900"/>
          </a:xfrm>
        </p:grpSpPr>
        <p:sp>
          <p:nvSpPr>
            <p:cNvPr id="12" name="object 12" descr=""/>
            <p:cNvSpPr/>
            <p:nvPr/>
          </p:nvSpPr>
          <p:spPr>
            <a:xfrm>
              <a:off x="16056751" y="84171"/>
              <a:ext cx="2231390" cy="1346835"/>
            </a:xfrm>
            <a:custGeom>
              <a:avLst/>
              <a:gdLst/>
              <a:ahLst/>
              <a:cxnLst/>
              <a:rect l="l" t="t" r="r" b="b"/>
              <a:pathLst>
                <a:path w="2231390" h="1346835">
                  <a:moveTo>
                    <a:pt x="968647" y="1346392"/>
                  </a:moveTo>
                  <a:lnTo>
                    <a:pt x="923478" y="1341103"/>
                  </a:lnTo>
                  <a:lnTo>
                    <a:pt x="879585" y="1328907"/>
                  </a:lnTo>
                  <a:lnTo>
                    <a:pt x="839943" y="1310320"/>
                  </a:lnTo>
                  <a:lnTo>
                    <a:pt x="803916" y="1285270"/>
                  </a:lnTo>
                  <a:lnTo>
                    <a:pt x="772616" y="1254660"/>
                  </a:lnTo>
                  <a:lnTo>
                    <a:pt x="747157" y="1219394"/>
                  </a:lnTo>
                  <a:lnTo>
                    <a:pt x="704682" y="1245941"/>
                  </a:lnTo>
                  <a:lnTo>
                    <a:pt x="657338" y="1263120"/>
                  </a:lnTo>
                  <a:lnTo>
                    <a:pt x="607386" y="1270581"/>
                  </a:lnTo>
                  <a:lnTo>
                    <a:pt x="557088" y="1267976"/>
                  </a:lnTo>
                  <a:lnTo>
                    <a:pt x="508703" y="1254955"/>
                  </a:lnTo>
                  <a:lnTo>
                    <a:pt x="464494" y="1231169"/>
                  </a:lnTo>
                  <a:lnTo>
                    <a:pt x="431514" y="1202071"/>
                  </a:lnTo>
                  <a:lnTo>
                    <a:pt x="405251" y="1167029"/>
                  </a:lnTo>
                  <a:lnTo>
                    <a:pt x="385986" y="1127546"/>
                  </a:lnTo>
                  <a:lnTo>
                    <a:pt x="373999" y="1085126"/>
                  </a:lnTo>
                  <a:lnTo>
                    <a:pt x="369570" y="1041273"/>
                  </a:lnTo>
                  <a:lnTo>
                    <a:pt x="372981" y="997490"/>
                  </a:lnTo>
                  <a:lnTo>
                    <a:pt x="384511" y="955282"/>
                  </a:lnTo>
                  <a:lnTo>
                    <a:pt x="334737" y="970338"/>
                  </a:lnTo>
                  <a:lnTo>
                    <a:pt x="283465" y="979268"/>
                  </a:lnTo>
                  <a:lnTo>
                    <a:pt x="231488" y="981963"/>
                  </a:lnTo>
                  <a:lnTo>
                    <a:pt x="179599" y="978315"/>
                  </a:lnTo>
                  <a:lnTo>
                    <a:pt x="128591" y="968216"/>
                  </a:lnTo>
                  <a:lnTo>
                    <a:pt x="86568" y="953301"/>
                  </a:lnTo>
                  <a:lnTo>
                    <a:pt x="48195" y="930847"/>
                  </a:lnTo>
                  <a:lnTo>
                    <a:pt x="18198" y="900523"/>
                  </a:lnTo>
                  <a:lnTo>
                    <a:pt x="1304" y="861997"/>
                  </a:lnTo>
                  <a:lnTo>
                    <a:pt x="0" y="828936"/>
                  </a:lnTo>
                  <a:lnTo>
                    <a:pt x="7989" y="796556"/>
                  </a:lnTo>
                  <a:lnTo>
                    <a:pt x="41754" y="737110"/>
                  </a:lnTo>
                  <a:lnTo>
                    <a:pt x="73522" y="698934"/>
                  </a:lnTo>
                  <a:lnTo>
                    <a:pt x="108904" y="664314"/>
                  </a:lnTo>
                  <a:lnTo>
                    <a:pt x="147482" y="633225"/>
                  </a:lnTo>
                  <a:lnTo>
                    <a:pt x="188841" y="605646"/>
                  </a:lnTo>
                  <a:lnTo>
                    <a:pt x="232563" y="581551"/>
                  </a:lnTo>
                  <a:lnTo>
                    <a:pt x="278232" y="560917"/>
                  </a:lnTo>
                  <a:lnTo>
                    <a:pt x="325433" y="543721"/>
                  </a:lnTo>
                  <a:lnTo>
                    <a:pt x="373747" y="529939"/>
                  </a:lnTo>
                  <a:lnTo>
                    <a:pt x="422759" y="519548"/>
                  </a:lnTo>
                  <a:lnTo>
                    <a:pt x="476204" y="511881"/>
                  </a:lnTo>
                  <a:lnTo>
                    <a:pt x="529942" y="507503"/>
                  </a:lnTo>
                  <a:lnTo>
                    <a:pt x="583878" y="506110"/>
                  </a:lnTo>
                  <a:lnTo>
                    <a:pt x="637914" y="507399"/>
                  </a:lnTo>
                  <a:lnTo>
                    <a:pt x="691955" y="511063"/>
                  </a:lnTo>
                  <a:lnTo>
                    <a:pt x="745903" y="516801"/>
                  </a:lnTo>
                  <a:lnTo>
                    <a:pt x="799663" y="524307"/>
                  </a:lnTo>
                  <a:lnTo>
                    <a:pt x="806505" y="482205"/>
                  </a:lnTo>
                  <a:lnTo>
                    <a:pt x="823705" y="442138"/>
                  </a:lnTo>
                  <a:lnTo>
                    <a:pt x="849575" y="405967"/>
                  </a:lnTo>
                  <a:lnTo>
                    <a:pt x="882431" y="375550"/>
                  </a:lnTo>
                  <a:lnTo>
                    <a:pt x="920586" y="352747"/>
                  </a:lnTo>
                  <a:lnTo>
                    <a:pt x="965202" y="337091"/>
                  </a:lnTo>
                  <a:lnTo>
                    <a:pt x="1011637" y="329036"/>
                  </a:lnTo>
                  <a:lnTo>
                    <a:pt x="1059163" y="327514"/>
                  </a:lnTo>
                  <a:lnTo>
                    <a:pt x="1107049" y="331454"/>
                  </a:lnTo>
                  <a:lnTo>
                    <a:pt x="1118310" y="287343"/>
                  </a:lnTo>
                  <a:lnTo>
                    <a:pt x="1134723" y="244831"/>
                  </a:lnTo>
                  <a:lnTo>
                    <a:pt x="1155901" y="204343"/>
                  </a:lnTo>
                  <a:lnTo>
                    <a:pt x="1181455" y="166303"/>
                  </a:lnTo>
                  <a:lnTo>
                    <a:pt x="1210998" y="131135"/>
                  </a:lnTo>
                  <a:lnTo>
                    <a:pt x="1244140" y="99264"/>
                  </a:lnTo>
                  <a:lnTo>
                    <a:pt x="1280495" y="71112"/>
                  </a:lnTo>
                  <a:lnTo>
                    <a:pt x="1319673" y="47106"/>
                  </a:lnTo>
                  <a:lnTo>
                    <a:pt x="1361288" y="27669"/>
                  </a:lnTo>
                  <a:lnTo>
                    <a:pt x="1404950" y="13226"/>
                  </a:lnTo>
                  <a:lnTo>
                    <a:pt x="1451230" y="3897"/>
                  </a:lnTo>
                  <a:lnTo>
                    <a:pt x="1498128" y="0"/>
                  </a:lnTo>
                  <a:lnTo>
                    <a:pt x="1545168" y="1324"/>
                  </a:lnTo>
                  <a:lnTo>
                    <a:pt x="1591876" y="7662"/>
                  </a:lnTo>
                  <a:lnTo>
                    <a:pt x="1637775" y="18806"/>
                  </a:lnTo>
                  <a:lnTo>
                    <a:pt x="1682392" y="34546"/>
                  </a:lnTo>
                  <a:lnTo>
                    <a:pt x="1725251" y="54674"/>
                  </a:lnTo>
                  <a:lnTo>
                    <a:pt x="1765878" y="78983"/>
                  </a:lnTo>
                  <a:lnTo>
                    <a:pt x="1803796" y="107262"/>
                  </a:lnTo>
                  <a:lnTo>
                    <a:pt x="1838531" y="139305"/>
                  </a:lnTo>
                  <a:lnTo>
                    <a:pt x="1869609" y="174902"/>
                  </a:lnTo>
                  <a:lnTo>
                    <a:pt x="1897482" y="215057"/>
                  </a:lnTo>
                  <a:lnTo>
                    <a:pt x="1920822" y="257863"/>
                  </a:lnTo>
                  <a:lnTo>
                    <a:pt x="1939617" y="302851"/>
                  </a:lnTo>
                  <a:lnTo>
                    <a:pt x="1953851" y="349550"/>
                  </a:lnTo>
                  <a:lnTo>
                    <a:pt x="1963511" y="397489"/>
                  </a:lnTo>
                  <a:lnTo>
                    <a:pt x="1968582" y="446198"/>
                  </a:lnTo>
                  <a:lnTo>
                    <a:pt x="1969052" y="495205"/>
                  </a:lnTo>
                  <a:lnTo>
                    <a:pt x="2008825" y="466566"/>
                  </a:lnTo>
                  <a:lnTo>
                    <a:pt x="2050733" y="441394"/>
                  </a:lnTo>
                  <a:lnTo>
                    <a:pt x="2094729" y="420340"/>
                  </a:lnTo>
                  <a:lnTo>
                    <a:pt x="2140767" y="404056"/>
                  </a:lnTo>
                  <a:lnTo>
                    <a:pt x="2192497" y="392861"/>
                  </a:lnTo>
                  <a:lnTo>
                    <a:pt x="2231247" y="390073"/>
                  </a:lnTo>
                  <a:lnTo>
                    <a:pt x="2231247" y="1232144"/>
                  </a:lnTo>
                  <a:lnTo>
                    <a:pt x="2187379" y="1227775"/>
                  </a:lnTo>
                  <a:lnTo>
                    <a:pt x="2138341" y="1215932"/>
                  </a:lnTo>
                  <a:lnTo>
                    <a:pt x="2091314" y="1197584"/>
                  </a:lnTo>
                  <a:lnTo>
                    <a:pt x="2047238" y="1173079"/>
                  </a:lnTo>
                  <a:lnTo>
                    <a:pt x="2007055" y="1142765"/>
                  </a:lnTo>
                  <a:lnTo>
                    <a:pt x="1973578" y="1181089"/>
                  </a:lnTo>
                  <a:lnTo>
                    <a:pt x="1936091" y="1215594"/>
                  </a:lnTo>
                  <a:lnTo>
                    <a:pt x="1895107" y="1245966"/>
                  </a:lnTo>
                  <a:lnTo>
                    <a:pt x="1851135" y="1271893"/>
                  </a:lnTo>
                  <a:lnTo>
                    <a:pt x="1804688" y="1293061"/>
                  </a:lnTo>
                  <a:lnTo>
                    <a:pt x="1756277" y="1309157"/>
                  </a:lnTo>
                  <a:lnTo>
                    <a:pt x="1706413" y="1319868"/>
                  </a:lnTo>
                  <a:lnTo>
                    <a:pt x="1655608" y="1324880"/>
                  </a:lnTo>
                  <a:lnTo>
                    <a:pt x="1606873" y="1324144"/>
                  </a:lnTo>
                  <a:lnTo>
                    <a:pt x="1558556" y="1318157"/>
                  </a:lnTo>
                  <a:lnTo>
                    <a:pt x="1511118" y="1307152"/>
                  </a:lnTo>
                  <a:lnTo>
                    <a:pt x="1465021" y="1291363"/>
                  </a:lnTo>
                  <a:lnTo>
                    <a:pt x="1420729" y="1271024"/>
                  </a:lnTo>
                  <a:lnTo>
                    <a:pt x="1378704" y="1246369"/>
                  </a:lnTo>
                  <a:lnTo>
                    <a:pt x="1339408" y="1217632"/>
                  </a:lnTo>
                  <a:lnTo>
                    <a:pt x="1303304" y="1185045"/>
                  </a:lnTo>
                  <a:lnTo>
                    <a:pt x="1268294" y="1221072"/>
                  </a:lnTo>
                  <a:lnTo>
                    <a:pt x="1230496" y="1253941"/>
                  </a:lnTo>
                  <a:lnTo>
                    <a:pt x="1189830" y="1282989"/>
                  </a:lnTo>
                  <a:lnTo>
                    <a:pt x="1146214" y="1307554"/>
                  </a:lnTo>
                  <a:lnTo>
                    <a:pt x="1103877" y="1325354"/>
                  </a:lnTo>
                  <a:lnTo>
                    <a:pt x="1059641" y="1338063"/>
                  </a:lnTo>
                  <a:lnTo>
                    <a:pt x="1014299" y="1345227"/>
                  </a:lnTo>
                  <a:lnTo>
                    <a:pt x="968647" y="1346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41185" y="73222"/>
              <a:ext cx="2247265" cy="1358900"/>
            </a:xfrm>
            <a:custGeom>
              <a:avLst/>
              <a:gdLst/>
              <a:ahLst/>
              <a:cxnLst/>
              <a:rect l="l" t="t" r="r" b="b"/>
              <a:pathLst>
                <a:path w="2247265" h="1358900">
                  <a:moveTo>
                    <a:pt x="280752" y="1003300"/>
                  </a:moveTo>
                  <a:lnTo>
                    <a:pt x="230450" y="1003300"/>
                  </a:lnTo>
                  <a:lnTo>
                    <a:pt x="132284" y="977900"/>
                  </a:lnTo>
                  <a:lnTo>
                    <a:pt x="86449" y="965200"/>
                  </a:lnTo>
                  <a:lnTo>
                    <a:pt x="61486" y="952500"/>
                  </a:lnTo>
                  <a:lnTo>
                    <a:pt x="38892" y="927100"/>
                  </a:lnTo>
                  <a:lnTo>
                    <a:pt x="20142" y="914400"/>
                  </a:lnTo>
                  <a:lnTo>
                    <a:pt x="6711" y="889000"/>
                  </a:lnTo>
                  <a:lnTo>
                    <a:pt x="0" y="850900"/>
                  </a:lnTo>
                  <a:lnTo>
                    <a:pt x="3552" y="812800"/>
                  </a:lnTo>
                  <a:lnTo>
                    <a:pt x="14895" y="787400"/>
                  </a:lnTo>
                  <a:lnTo>
                    <a:pt x="31556" y="749300"/>
                  </a:lnTo>
                  <a:lnTo>
                    <a:pt x="63047" y="711200"/>
                  </a:lnTo>
                  <a:lnTo>
                    <a:pt x="99646" y="673100"/>
                  </a:lnTo>
                  <a:lnTo>
                    <a:pt x="140352" y="635000"/>
                  </a:lnTo>
                  <a:lnTo>
                    <a:pt x="184162" y="609600"/>
                  </a:lnTo>
                  <a:lnTo>
                    <a:pt x="230075" y="584200"/>
                  </a:lnTo>
                  <a:lnTo>
                    <a:pt x="274551" y="558800"/>
                  </a:lnTo>
                  <a:lnTo>
                    <a:pt x="461282" y="508000"/>
                  </a:lnTo>
                  <a:lnTo>
                    <a:pt x="801460" y="508000"/>
                  </a:lnTo>
                  <a:lnTo>
                    <a:pt x="812941" y="469900"/>
                  </a:lnTo>
                  <a:lnTo>
                    <a:pt x="834559" y="431800"/>
                  </a:lnTo>
                  <a:lnTo>
                    <a:pt x="864427" y="393700"/>
                  </a:lnTo>
                  <a:lnTo>
                    <a:pt x="900658" y="368300"/>
                  </a:lnTo>
                  <a:lnTo>
                    <a:pt x="949514" y="342900"/>
                  </a:lnTo>
                  <a:lnTo>
                    <a:pt x="1056085" y="317500"/>
                  </a:lnTo>
                  <a:lnTo>
                    <a:pt x="1110620" y="317500"/>
                  </a:lnTo>
                  <a:lnTo>
                    <a:pt x="1126630" y="266700"/>
                  </a:lnTo>
                  <a:lnTo>
                    <a:pt x="1149270" y="215900"/>
                  </a:lnTo>
                  <a:lnTo>
                    <a:pt x="1178016" y="177800"/>
                  </a:lnTo>
                  <a:lnTo>
                    <a:pt x="1212346" y="127000"/>
                  </a:lnTo>
                  <a:lnTo>
                    <a:pt x="1251738" y="88900"/>
                  </a:lnTo>
                  <a:lnTo>
                    <a:pt x="1289918" y="63500"/>
                  </a:lnTo>
                  <a:lnTo>
                    <a:pt x="1330487" y="38100"/>
                  </a:lnTo>
                  <a:lnTo>
                    <a:pt x="1373037" y="25400"/>
                  </a:lnTo>
                  <a:lnTo>
                    <a:pt x="1462456" y="0"/>
                  </a:lnTo>
                  <a:lnTo>
                    <a:pt x="1601280" y="0"/>
                  </a:lnTo>
                  <a:lnTo>
                    <a:pt x="1647180" y="12700"/>
                  </a:lnTo>
                  <a:lnTo>
                    <a:pt x="1508797" y="12700"/>
                  </a:lnTo>
                  <a:lnTo>
                    <a:pt x="1460109" y="25400"/>
                  </a:lnTo>
                  <a:lnTo>
                    <a:pt x="1413290" y="38100"/>
                  </a:lnTo>
                  <a:lnTo>
                    <a:pt x="1368522" y="50800"/>
                  </a:lnTo>
                  <a:lnTo>
                    <a:pt x="1326253" y="76200"/>
                  </a:lnTo>
                  <a:lnTo>
                    <a:pt x="1286928" y="101600"/>
                  </a:lnTo>
                  <a:lnTo>
                    <a:pt x="1250996" y="127000"/>
                  </a:lnTo>
                  <a:lnTo>
                    <a:pt x="1218902" y="165100"/>
                  </a:lnTo>
                  <a:lnTo>
                    <a:pt x="1191094" y="203200"/>
                  </a:lnTo>
                  <a:lnTo>
                    <a:pt x="1168019" y="241300"/>
                  </a:lnTo>
                  <a:lnTo>
                    <a:pt x="1150123" y="292100"/>
                  </a:lnTo>
                  <a:lnTo>
                    <a:pt x="1137853" y="330200"/>
                  </a:lnTo>
                  <a:lnTo>
                    <a:pt x="1135956" y="342900"/>
                  </a:lnTo>
                  <a:lnTo>
                    <a:pt x="1013396" y="342900"/>
                  </a:lnTo>
                  <a:lnTo>
                    <a:pt x="962822" y="355600"/>
                  </a:lnTo>
                  <a:lnTo>
                    <a:pt x="916447" y="381000"/>
                  </a:lnTo>
                  <a:lnTo>
                    <a:pt x="882798" y="406400"/>
                  </a:lnTo>
                  <a:lnTo>
                    <a:pt x="856085" y="444500"/>
                  </a:lnTo>
                  <a:lnTo>
                    <a:pt x="838058" y="482600"/>
                  </a:lnTo>
                  <a:lnTo>
                    <a:pt x="832364" y="520700"/>
                  </a:lnTo>
                  <a:lnTo>
                    <a:pt x="520764" y="520700"/>
                  </a:lnTo>
                  <a:lnTo>
                    <a:pt x="472655" y="533400"/>
                  </a:lnTo>
                  <a:lnTo>
                    <a:pt x="425168" y="533400"/>
                  </a:lnTo>
                  <a:lnTo>
                    <a:pt x="330760" y="558800"/>
                  </a:lnTo>
                  <a:lnTo>
                    <a:pt x="284848" y="584200"/>
                  </a:lnTo>
                  <a:lnTo>
                    <a:pt x="240471" y="609600"/>
                  </a:lnTo>
                  <a:lnTo>
                    <a:pt x="198134" y="622300"/>
                  </a:lnTo>
                  <a:lnTo>
                    <a:pt x="158341" y="660400"/>
                  </a:lnTo>
                  <a:lnTo>
                    <a:pt x="121597" y="685800"/>
                  </a:lnTo>
                  <a:lnTo>
                    <a:pt x="88408" y="723900"/>
                  </a:lnTo>
                  <a:lnTo>
                    <a:pt x="59278" y="762000"/>
                  </a:lnTo>
                  <a:lnTo>
                    <a:pt x="43196" y="787400"/>
                  </a:lnTo>
                  <a:lnTo>
                    <a:pt x="32742" y="825500"/>
                  </a:lnTo>
                  <a:lnTo>
                    <a:pt x="30905" y="850900"/>
                  </a:lnTo>
                  <a:lnTo>
                    <a:pt x="40675" y="889000"/>
                  </a:lnTo>
                  <a:lnTo>
                    <a:pt x="77354" y="927100"/>
                  </a:lnTo>
                  <a:lnTo>
                    <a:pt x="126288" y="952500"/>
                  </a:lnTo>
                  <a:lnTo>
                    <a:pt x="232819" y="977900"/>
                  </a:lnTo>
                  <a:lnTo>
                    <a:pt x="378720" y="977900"/>
                  </a:lnTo>
                  <a:lnTo>
                    <a:pt x="280752" y="1003300"/>
                  </a:lnTo>
                  <a:close/>
                </a:path>
                <a:path w="2247265" h="1358900">
                  <a:moveTo>
                    <a:pt x="1994470" y="508000"/>
                  </a:moveTo>
                  <a:lnTo>
                    <a:pt x="1972130" y="508000"/>
                  </a:lnTo>
                  <a:lnTo>
                    <a:pt x="1969625" y="495300"/>
                  </a:lnTo>
                  <a:lnTo>
                    <a:pt x="1968747" y="444500"/>
                  </a:lnTo>
                  <a:lnTo>
                    <a:pt x="1962723" y="393700"/>
                  </a:lnTo>
                  <a:lnTo>
                    <a:pt x="1951519" y="342900"/>
                  </a:lnTo>
                  <a:lnTo>
                    <a:pt x="1935097" y="292100"/>
                  </a:lnTo>
                  <a:lnTo>
                    <a:pt x="1913423" y="254000"/>
                  </a:lnTo>
                  <a:lnTo>
                    <a:pt x="1886460" y="203200"/>
                  </a:lnTo>
                  <a:lnTo>
                    <a:pt x="1856443" y="165100"/>
                  </a:lnTo>
                  <a:lnTo>
                    <a:pt x="1822163" y="127000"/>
                  </a:lnTo>
                  <a:lnTo>
                    <a:pt x="1784167" y="101600"/>
                  </a:lnTo>
                  <a:lnTo>
                    <a:pt x="1743002" y="76200"/>
                  </a:lnTo>
                  <a:lnTo>
                    <a:pt x="1699216" y="50800"/>
                  </a:lnTo>
                  <a:lnTo>
                    <a:pt x="1653356" y="38100"/>
                  </a:lnTo>
                  <a:lnTo>
                    <a:pt x="1557599" y="12700"/>
                  </a:lnTo>
                  <a:lnTo>
                    <a:pt x="1647180" y="12700"/>
                  </a:lnTo>
                  <a:lnTo>
                    <a:pt x="1735979" y="38100"/>
                  </a:lnTo>
                  <a:lnTo>
                    <a:pt x="1782552" y="63500"/>
                  </a:lnTo>
                  <a:lnTo>
                    <a:pt x="1825790" y="101600"/>
                  </a:lnTo>
                  <a:lnTo>
                    <a:pt x="1865166" y="139700"/>
                  </a:lnTo>
                  <a:lnTo>
                    <a:pt x="1900150" y="177800"/>
                  </a:lnTo>
                  <a:lnTo>
                    <a:pt x="1930215" y="215900"/>
                  </a:lnTo>
                  <a:lnTo>
                    <a:pt x="1954882" y="266700"/>
                  </a:lnTo>
                  <a:lnTo>
                    <a:pt x="1974092" y="317500"/>
                  </a:lnTo>
                  <a:lnTo>
                    <a:pt x="1987939" y="368300"/>
                  </a:lnTo>
                  <a:lnTo>
                    <a:pt x="1996516" y="419100"/>
                  </a:lnTo>
                  <a:lnTo>
                    <a:pt x="1999917" y="469900"/>
                  </a:lnTo>
                  <a:lnTo>
                    <a:pt x="2056419" y="469900"/>
                  </a:lnTo>
                  <a:lnTo>
                    <a:pt x="2035004" y="482600"/>
                  </a:lnTo>
                  <a:lnTo>
                    <a:pt x="1994470" y="508000"/>
                  </a:lnTo>
                  <a:close/>
                </a:path>
                <a:path w="2247265" h="1358900">
                  <a:moveTo>
                    <a:pt x="2056419" y="469900"/>
                  </a:moveTo>
                  <a:lnTo>
                    <a:pt x="1999917" y="469900"/>
                  </a:lnTo>
                  <a:lnTo>
                    <a:pt x="2023636" y="457200"/>
                  </a:lnTo>
                  <a:lnTo>
                    <a:pt x="2048078" y="444500"/>
                  </a:lnTo>
                  <a:lnTo>
                    <a:pt x="2073254" y="431800"/>
                  </a:lnTo>
                  <a:lnTo>
                    <a:pt x="2099176" y="419100"/>
                  </a:lnTo>
                  <a:lnTo>
                    <a:pt x="2146845" y="393700"/>
                  </a:lnTo>
                  <a:lnTo>
                    <a:pt x="2196291" y="381000"/>
                  </a:lnTo>
                  <a:lnTo>
                    <a:pt x="2246813" y="381000"/>
                  </a:lnTo>
                  <a:lnTo>
                    <a:pt x="2246813" y="406400"/>
                  </a:lnTo>
                  <a:lnTo>
                    <a:pt x="2218082" y="406400"/>
                  </a:lnTo>
                  <a:lnTo>
                    <a:pt x="2122759" y="431800"/>
                  </a:lnTo>
                  <a:lnTo>
                    <a:pt x="2077835" y="457200"/>
                  </a:lnTo>
                  <a:lnTo>
                    <a:pt x="2056419" y="469900"/>
                  </a:lnTo>
                  <a:close/>
                </a:path>
                <a:path w="2247265" h="1358900">
                  <a:moveTo>
                    <a:pt x="704531" y="508000"/>
                  </a:moveTo>
                  <a:lnTo>
                    <a:pt x="509503" y="508000"/>
                  </a:lnTo>
                  <a:lnTo>
                    <a:pt x="558072" y="495300"/>
                  </a:lnTo>
                  <a:lnTo>
                    <a:pt x="655719" y="495300"/>
                  </a:lnTo>
                  <a:lnTo>
                    <a:pt x="704531" y="508000"/>
                  </a:lnTo>
                  <a:close/>
                </a:path>
                <a:path w="2247265" h="1358900">
                  <a:moveTo>
                    <a:pt x="830467" y="533400"/>
                  </a:moveTo>
                  <a:lnTo>
                    <a:pt x="714053" y="533400"/>
                  </a:lnTo>
                  <a:lnTo>
                    <a:pt x="665771" y="520700"/>
                  </a:lnTo>
                  <a:lnTo>
                    <a:pt x="832364" y="520700"/>
                  </a:lnTo>
                  <a:lnTo>
                    <a:pt x="830467" y="533400"/>
                  </a:lnTo>
                  <a:close/>
                </a:path>
                <a:path w="2247265" h="1358900">
                  <a:moveTo>
                    <a:pt x="817493" y="546100"/>
                  </a:moveTo>
                  <a:lnTo>
                    <a:pt x="810027" y="546100"/>
                  </a:lnTo>
                  <a:lnTo>
                    <a:pt x="762166" y="533400"/>
                  </a:lnTo>
                  <a:lnTo>
                    <a:pt x="830099" y="533400"/>
                  </a:lnTo>
                  <a:lnTo>
                    <a:pt x="817493" y="546100"/>
                  </a:lnTo>
                  <a:close/>
                </a:path>
                <a:path w="2247265" h="1358900">
                  <a:moveTo>
                    <a:pt x="668788" y="1282700"/>
                  </a:moveTo>
                  <a:lnTo>
                    <a:pt x="535425" y="1282700"/>
                  </a:lnTo>
                  <a:lnTo>
                    <a:pt x="489160" y="1257300"/>
                  </a:lnTo>
                  <a:lnTo>
                    <a:pt x="448156" y="1231900"/>
                  </a:lnTo>
                  <a:lnTo>
                    <a:pt x="414152" y="1193800"/>
                  </a:lnTo>
                  <a:lnTo>
                    <a:pt x="388435" y="1143000"/>
                  </a:lnTo>
                  <a:lnTo>
                    <a:pt x="373832" y="1092200"/>
                  </a:lnTo>
                  <a:lnTo>
                    <a:pt x="370530" y="1028700"/>
                  </a:lnTo>
                  <a:lnTo>
                    <a:pt x="378720" y="977900"/>
                  </a:lnTo>
                  <a:lnTo>
                    <a:pt x="287788" y="977900"/>
                  </a:lnTo>
                  <a:lnTo>
                    <a:pt x="341947" y="965200"/>
                  </a:lnTo>
                  <a:lnTo>
                    <a:pt x="393835" y="952500"/>
                  </a:lnTo>
                  <a:lnTo>
                    <a:pt x="414661" y="952500"/>
                  </a:lnTo>
                  <a:lnTo>
                    <a:pt x="414458" y="965200"/>
                  </a:lnTo>
                  <a:lnTo>
                    <a:pt x="405689" y="990600"/>
                  </a:lnTo>
                  <a:lnTo>
                    <a:pt x="401171" y="1028700"/>
                  </a:lnTo>
                  <a:lnTo>
                    <a:pt x="404544" y="1079500"/>
                  </a:lnTo>
                  <a:lnTo>
                    <a:pt x="420627" y="1143000"/>
                  </a:lnTo>
                  <a:lnTo>
                    <a:pt x="448116" y="1181100"/>
                  </a:lnTo>
                  <a:lnTo>
                    <a:pt x="486160" y="1219200"/>
                  </a:lnTo>
                  <a:lnTo>
                    <a:pt x="533912" y="1244600"/>
                  </a:lnTo>
                  <a:lnTo>
                    <a:pt x="578710" y="1257300"/>
                  </a:lnTo>
                  <a:lnTo>
                    <a:pt x="729542" y="1257300"/>
                  </a:lnTo>
                  <a:lnTo>
                    <a:pt x="699837" y="1270000"/>
                  </a:lnTo>
                  <a:lnTo>
                    <a:pt x="668788" y="1282700"/>
                  </a:lnTo>
                  <a:close/>
                </a:path>
                <a:path w="2247265" h="1358900">
                  <a:moveTo>
                    <a:pt x="1805387" y="1320800"/>
                  </a:moveTo>
                  <a:lnTo>
                    <a:pt x="1669016" y="1320800"/>
                  </a:lnTo>
                  <a:lnTo>
                    <a:pt x="1718927" y="1308100"/>
                  </a:lnTo>
                  <a:lnTo>
                    <a:pt x="1768291" y="1308100"/>
                  </a:lnTo>
                  <a:lnTo>
                    <a:pt x="1815156" y="1282700"/>
                  </a:lnTo>
                  <a:lnTo>
                    <a:pt x="1859953" y="1270000"/>
                  </a:lnTo>
                  <a:lnTo>
                    <a:pt x="1902279" y="1244600"/>
                  </a:lnTo>
                  <a:lnTo>
                    <a:pt x="1941729" y="1206500"/>
                  </a:lnTo>
                  <a:lnTo>
                    <a:pt x="1977898" y="1181100"/>
                  </a:lnTo>
                  <a:lnTo>
                    <a:pt x="2010381" y="1143000"/>
                  </a:lnTo>
                  <a:lnTo>
                    <a:pt x="2015463" y="1143000"/>
                  </a:lnTo>
                  <a:lnTo>
                    <a:pt x="2021894" y="1130300"/>
                  </a:lnTo>
                  <a:lnTo>
                    <a:pt x="2028565" y="1130300"/>
                  </a:lnTo>
                  <a:lnTo>
                    <a:pt x="2034370" y="1143000"/>
                  </a:lnTo>
                  <a:lnTo>
                    <a:pt x="2069055" y="1168400"/>
                  </a:lnTo>
                  <a:lnTo>
                    <a:pt x="2023967" y="1168400"/>
                  </a:lnTo>
                  <a:lnTo>
                    <a:pt x="1996546" y="1193800"/>
                  </a:lnTo>
                  <a:lnTo>
                    <a:pt x="1966802" y="1219200"/>
                  </a:lnTo>
                  <a:lnTo>
                    <a:pt x="1934890" y="1244600"/>
                  </a:lnTo>
                  <a:lnTo>
                    <a:pt x="1900963" y="1270000"/>
                  </a:lnTo>
                  <a:lnTo>
                    <a:pt x="1854257" y="1295400"/>
                  </a:lnTo>
                  <a:lnTo>
                    <a:pt x="1805387" y="1320800"/>
                  </a:lnTo>
                  <a:close/>
                </a:path>
                <a:path w="2247265" h="1358900">
                  <a:moveTo>
                    <a:pt x="2246813" y="1244600"/>
                  </a:moveTo>
                  <a:lnTo>
                    <a:pt x="2215632" y="1244600"/>
                  </a:lnTo>
                  <a:lnTo>
                    <a:pt x="2114455" y="1219200"/>
                  </a:lnTo>
                  <a:lnTo>
                    <a:pt x="2067446" y="1193800"/>
                  </a:lnTo>
                  <a:lnTo>
                    <a:pt x="2023967" y="1168400"/>
                  </a:lnTo>
                  <a:lnTo>
                    <a:pt x="2069055" y="1168400"/>
                  </a:lnTo>
                  <a:lnTo>
                    <a:pt x="2106550" y="1181100"/>
                  </a:lnTo>
                  <a:lnTo>
                    <a:pt x="2146433" y="1206500"/>
                  </a:lnTo>
                  <a:lnTo>
                    <a:pt x="2188277" y="1219200"/>
                  </a:lnTo>
                  <a:lnTo>
                    <a:pt x="2246813" y="1219200"/>
                  </a:lnTo>
                  <a:lnTo>
                    <a:pt x="2246813" y="1244600"/>
                  </a:lnTo>
                  <a:close/>
                </a:path>
                <a:path w="2247265" h="1358900">
                  <a:moveTo>
                    <a:pt x="1141668" y="1333500"/>
                  </a:moveTo>
                  <a:lnTo>
                    <a:pt x="1037798" y="1333500"/>
                  </a:lnTo>
                  <a:lnTo>
                    <a:pt x="1089937" y="1320800"/>
                  </a:lnTo>
                  <a:lnTo>
                    <a:pt x="1139303" y="1308100"/>
                  </a:lnTo>
                  <a:lnTo>
                    <a:pt x="1185777" y="1282700"/>
                  </a:lnTo>
                  <a:lnTo>
                    <a:pt x="1229236" y="1257300"/>
                  </a:lnTo>
                  <a:lnTo>
                    <a:pt x="1269561" y="1219200"/>
                  </a:lnTo>
                  <a:lnTo>
                    <a:pt x="1306630" y="1181100"/>
                  </a:lnTo>
                  <a:lnTo>
                    <a:pt x="1330619" y="1181100"/>
                  </a:lnTo>
                  <a:lnTo>
                    <a:pt x="1362950" y="1206500"/>
                  </a:lnTo>
                  <a:lnTo>
                    <a:pt x="1318625" y="1206500"/>
                  </a:lnTo>
                  <a:lnTo>
                    <a:pt x="1294434" y="1231900"/>
                  </a:lnTo>
                  <a:lnTo>
                    <a:pt x="1268987" y="1257300"/>
                  </a:lnTo>
                  <a:lnTo>
                    <a:pt x="1242198" y="1282700"/>
                  </a:lnTo>
                  <a:lnTo>
                    <a:pt x="1213980" y="1295400"/>
                  </a:lnTo>
                  <a:lnTo>
                    <a:pt x="1166704" y="1320800"/>
                  </a:lnTo>
                  <a:lnTo>
                    <a:pt x="1141668" y="1333500"/>
                  </a:lnTo>
                  <a:close/>
                </a:path>
                <a:path w="2247265" h="1358900">
                  <a:moveTo>
                    <a:pt x="729542" y="1257300"/>
                  </a:moveTo>
                  <a:lnTo>
                    <a:pt x="670536" y="1257300"/>
                  </a:lnTo>
                  <a:lnTo>
                    <a:pt x="713898" y="1244600"/>
                  </a:lnTo>
                  <a:lnTo>
                    <a:pt x="753115" y="1219200"/>
                  </a:lnTo>
                  <a:lnTo>
                    <a:pt x="758878" y="1206500"/>
                  </a:lnTo>
                  <a:lnTo>
                    <a:pt x="765530" y="1206500"/>
                  </a:lnTo>
                  <a:lnTo>
                    <a:pt x="771850" y="1219200"/>
                  </a:lnTo>
                  <a:lnTo>
                    <a:pt x="776614" y="1219200"/>
                  </a:lnTo>
                  <a:lnTo>
                    <a:pt x="797417" y="1244600"/>
                  </a:lnTo>
                  <a:lnTo>
                    <a:pt x="757521" y="1244600"/>
                  </a:lnTo>
                  <a:lnTo>
                    <a:pt x="729542" y="1257300"/>
                  </a:lnTo>
                  <a:close/>
                </a:path>
                <a:path w="2247265" h="1358900">
                  <a:moveTo>
                    <a:pt x="1754820" y="1333500"/>
                  </a:moveTo>
                  <a:lnTo>
                    <a:pt x="1546178" y="1333500"/>
                  </a:lnTo>
                  <a:lnTo>
                    <a:pt x="1496088" y="1320800"/>
                  </a:lnTo>
                  <a:lnTo>
                    <a:pt x="1447817" y="1295400"/>
                  </a:lnTo>
                  <a:lnTo>
                    <a:pt x="1401835" y="1270000"/>
                  </a:lnTo>
                  <a:lnTo>
                    <a:pt x="1358614" y="1244600"/>
                  </a:lnTo>
                  <a:lnTo>
                    <a:pt x="1318625" y="1206500"/>
                  </a:lnTo>
                  <a:lnTo>
                    <a:pt x="1362950" y="1206500"/>
                  </a:lnTo>
                  <a:lnTo>
                    <a:pt x="1397690" y="1231900"/>
                  </a:lnTo>
                  <a:lnTo>
                    <a:pt x="1434679" y="1257300"/>
                  </a:lnTo>
                  <a:lnTo>
                    <a:pt x="1473756" y="1282700"/>
                  </a:lnTo>
                  <a:lnTo>
                    <a:pt x="1619050" y="1320800"/>
                  </a:lnTo>
                  <a:lnTo>
                    <a:pt x="1805387" y="1320800"/>
                  </a:lnTo>
                  <a:lnTo>
                    <a:pt x="1754820" y="1333500"/>
                  </a:lnTo>
                  <a:close/>
                </a:path>
                <a:path w="2247265" h="1358900">
                  <a:moveTo>
                    <a:pt x="1064477" y="1358900"/>
                  </a:moveTo>
                  <a:lnTo>
                    <a:pt x="956774" y="1358900"/>
                  </a:lnTo>
                  <a:lnTo>
                    <a:pt x="909598" y="1346200"/>
                  </a:lnTo>
                  <a:lnTo>
                    <a:pt x="865127" y="1333500"/>
                  </a:lnTo>
                  <a:lnTo>
                    <a:pt x="824319" y="1308100"/>
                  </a:lnTo>
                  <a:lnTo>
                    <a:pt x="788131" y="1282700"/>
                  </a:lnTo>
                  <a:lnTo>
                    <a:pt x="757521" y="1244600"/>
                  </a:lnTo>
                  <a:lnTo>
                    <a:pt x="797417" y="1244600"/>
                  </a:lnTo>
                  <a:lnTo>
                    <a:pt x="807818" y="1257300"/>
                  </a:lnTo>
                  <a:lnTo>
                    <a:pt x="845757" y="1295400"/>
                  </a:lnTo>
                  <a:lnTo>
                    <a:pt x="889077" y="1320800"/>
                  </a:lnTo>
                  <a:lnTo>
                    <a:pt x="936426" y="1333500"/>
                  </a:lnTo>
                  <a:lnTo>
                    <a:pt x="1141668" y="1333500"/>
                  </a:lnTo>
                  <a:lnTo>
                    <a:pt x="1116632" y="1346200"/>
                  </a:lnTo>
                  <a:lnTo>
                    <a:pt x="1064477" y="1358900"/>
                  </a:lnTo>
                  <a:close/>
                </a:path>
                <a:path w="2247265" h="1358900">
                  <a:moveTo>
                    <a:pt x="1650467" y="1346200"/>
                  </a:moveTo>
                  <a:lnTo>
                    <a:pt x="1597616" y="1333500"/>
                  </a:lnTo>
                  <a:lnTo>
                    <a:pt x="1703024" y="1333500"/>
                  </a:lnTo>
                  <a:lnTo>
                    <a:pt x="1650467" y="13462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43909" y="-174623"/>
            <a:ext cx="391287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25"/>
              <a:t>«Кривляка»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8955" y="0"/>
            <a:ext cx="2592208" cy="363192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2749699"/>
            <a:ext cx="3000375" cy="7526020"/>
            <a:chOff x="0" y="2749699"/>
            <a:chExt cx="3000375" cy="752602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755" y="4670865"/>
              <a:ext cx="2648091" cy="560483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2759085"/>
              <a:ext cx="1517015" cy="1119505"/>
            </a:xfrm>
            <a:custGeom>
              <a:avLst/>
              <a:gdLst/>
              <a:ahLst/>
              <a:cxnLst/>
              <a:rect l="l" t="t" r="r" b="b"/>
              <a:pathLst>
                <a:path w="1517015" h="1119504">
                  <a:moveTo>
                    <a:pt x="0" y="1061147"/>
                  </a:moveTo>
                  <a:lnTo>
                    <a:pt x="0" y="97992"/>
                  </a:lnTo>
                  <a:lnTo>
                    <a:pt x="21699" y="77625"/>
                  </a:lnTo>
                  <a:lnTo>
                    <a:pt x="61143" y="49502"/>
                  </a:lnTo>
                  <a:lnTo>
                    <a:pt x="104049" y="27130"/>
                  </a:lnTo>
                  <a:lnTo>
                    <a:pt x="149779" y="11208"/>
                  </a:lnTo>
                  <a:lnTo>
                    <a:pt x="197525" y="2207"/>
                  </a:lnTo>
                  <a:lnTo>
                    <a:pt x="245915" y="0"/>
                  </a:lnTo>
                  <a:lnTo>
                    <a:pt x="294218" y="4264"/>
                  </a:lnTo>
                  <a:lnTo>
                    <a:pt x="341705" y="14680"/>
                  </a:lnTo>
                  <a:lnTo>
                    <a:pt x="387643" y="30924"/>
                  </a:lnTo>
                  <a:lnTo>
                    <a:pt x="431302" y="52677"/>
                  </a:lnTo>
                  <a:lnTo>
                    <a:pt x="471951" y="79615"/>
                  </a:lnTo>
                  <a:lnTo>
                    <a:pt x="508860" y="111418"/>
                  </a:lnTo>
                  <a:lnTo>
                    <a:pt x="541297" y="147764"/>
                  </a:lnTo>
                  <a:lnTo>
                    <a:pt x="568326" y="187561"/>
                  </a:lnTo>
                  <a:lnTo>
                    <a:pt x="590154" y="230317"/>
                  </a:lnTo>
                  <a:lnTo>
                    <a:pt x="606763" y="275400"/>
                  </a:lnTo>
                  <a:lnTo>
                    <a:pt x="618134" y="322179"/>
                  </a:lnTo>
                  <a:lnTo>
                    <a:pt x="624248" y="370024"/>
                  </a:lnTo>
                  <a:lnTo>
                    <a:pt x="625087" y="418302"/>
                  </a:lnTo>
                  <a:lnTo>
                    <a:pt x="1049140" y="418302"/>
                  </a:lnTo>
                  <a:lnTo>
                    <a:pt x="1055599" y="426485"/>
                  </a:lnTo>
                  <a:lnTo>
                    <a:pt x="1071417" y="454425"/>
                  </a:lnTo>
                  <a:lnTo>
                    <a:pt x="1467010" y="454425"/>
                  </a:lnTo>
                  <a:lnTo>
                    <a:pt x="1491306" y="485846"/>
                  </a:lnTo>
                  <a:lnTo>
                    <a:pt x="1510032" y="528384"/>
                  </a:lnTo>
                  <a:lnTo>
                    <a:pt x="1516734" y="573579"/>
                  </a:lnTo>
                  <a:lnTo>
                    <a:pt x="1509393" y="618705"/>
                  </a:lnTo>
                  <a:lnTo>
                    <a:pt x="1487585" y="659984"/>
                  </a:lnTo>
                  <a:lnTo>
                    <a:pt x="1455123" y="693972"/>
                  </a:lnTo>
                  <a:lnTo>
                    <a:pt x="1415391" y="720975"/>
                  </a:lnTo>
                  <a:lnTo>
                    <a:pt x="1371772" y="741297"/>
                  </a:lnTo>
                  <a:lnTo>
                    <a:pt x="1318132" y="758036"/>
                  </a:lnTo>
                  <a:lnTo>
                    <a:pt x="1266748" y="767217"/>
                  </a:lnTo>
                  <a:lnTo>
                    <a:pt x="1150618" y="767217"/>
                  </a:lnTo>
                  <a:lnTo>
                    <a:pt x="1143537" y="811779"/>
                  </a:lnTo>
                  <a:lnTo>
                    <a:pt x="1129523" y="854647"/>
                  </a:lnTo>
                  <a:lnTo>
                    <a:pt x="1109209" y="895015"/>
                  </a:lnTo>
                  <a:lnTo>
                    <a:pt x="1083225" y="932077"/>
                  </a:lnTo>
                  <a:lnTo>
                    <a:pt x="1052204" y="965028"/>
                  </a:lnTo>
                  <a:lnTo>
                    <a:pt x="1051923" y="965250"/>
                  </a:lnTo>
                  <a:lnTo>
                    <a:pt x="657108" y="965250"/>
                  </a:lnTo>
                  <a:lnTo>
                    <a:pt x="625493" y="1000961"/>
                  </a:lnTo>
                  <a:lnTo>
                    <a:pt x="64132" y="1000961"/>
                  </a:lnTo>
                  <a:lnTo>
                    <a:pt x="34634" y="1031390"/>
                  </a:lnTo>
                  <a:lnTo>
                    <a:pt x="2785" y="1059153"/>
                  </a:lnTo>
                  <a:lnTo>
                    <a:pt x="0" y="1061147"/>
                  </a:lnTo>
                  <a:close/>
                </a:path>
                <a:path w="1517015" h="1119504">
                  <a:moveTo>
                    <a:pt x="1049140" y="418302"/>
                  </a:moveTo>
                  <a:lnTo>
                    <a:pt x="625087" y="418302"/>
                  </a:lnTo>
                  <a:lnTo>
                    <a:pt x="658600" y="394113"/>
                  </a:lnTo>
                  <a:lnTo>
                    <a:pt x="693911" y="372851"/>
                  </a:lnTo>
                  <a:lnTo>
                    <a:pt x="730981" y="355068"/>
                  </a:lnTo>
                  <a:lnTo>
                    <a:pt x="769773" y="341314"/>
                  </a:lnTo>
                  <a:lnTo>
                    <a:pt x="824450" y="330453"/>
                  </a:lnTo>
                  <a:lnTo>
                    <a:pt x="880137" y="329520"/>
                  </a:lnTo>
                  <a:lnTo>
                    <a:pt x="934539" y="339380"/>
                  </a:lnTo>
                  <a:lnTo>
                    <a:pt x="985358" y="360896"/>
                  </a:lnTo>
                  <a:lnTo>
                    <a:pt x="1011994" y="379068"/>
                  </a:lnTo>
                  <a:lnTo>
                    <a:pt x="1035600" y="401148"/>
                  </a:lnTo>
                  <a:lnTo>
                    <a:pt x="1049140" y="418302"/>
                  </a:lnTo>
                  <a:close/>
                </a:path>
                <a:path w="1517015" h="1119504">
                  <a:moveTo>
                    <a:pt x="1467010" y="454425"/>
                  </a:moveTo>
                  <a:lnTo>
                    <a:pt x="1071417" y="454425"/>
                  </a:lnTo>
                  <a:lnTo>
                    <a:pt x="1102455" y="438140"/>
                  </a:lnTo>
                  <a:lnTo>
                    <a:pt x="1166464" y="410344"/>
                  </a:lnTo>
                  <a:lnTo>
                    <a:pt x="1245610" y="389778"/>
                  </a:lnTo>
                  <a:lnTo>
                    <a:pt x="1292485" y="386045"/>
                  </a:lnTo>
                  <a:lnTo>
                    <a:pt x="1339023" y="389226"/>
                  </a:lnTo>
                  <a:lnTo>
                    <a:pt x="1383917" y="400148"/>
                  </a:lnTo>
                  <a:lnTo>
                    <a:pt x="1425861" y="419641"/>
                  </a:lnTo>
                  <a:lnTo>
                    <a:pt x="1462576" y="448690"/>
                  </a:lnTo>
                  <a:lnTo>
                    <a:pt x="1467010" y="454425"/>
                  </a:lnTo>
                  <a:close/>
                </a:path>
                <a:path w="1517015" h="1119504">
                  <a:moveTo>
                    <a:pt x="1206694" y="770972"/>
                  </a:moveTo>
                  <a:lnTo>
                    <a:pt x="1150618" y="767217"/>
                  </a:lnTo>
                  <a:lnTo>
                    <a:pt x="1266748" y="767217"/>
                  </a:lnTo>
                  <a:lnTo>
                    <a:pt x="1262819" y="767919"/>
                  </a:lnTo>
                  <a:lnTo>
                    <a:pt x="1206694" y="770972"/>
                  </a:lnTo>
                  <a:close/>
                </a:path>
                <a:path w="1517015" h="1119504">
                  <a:moveTo>
                    <a:pt x="837143" y="1040524"/>
                  </a:moveTo>
                  <a:lnTo>
                    <a:pt x="788226" y="1032756"/>
                  </a:lnTo>
                  <a:lnTo>
                    <a:pt x="741075" y="1017310"/>
                  </a:lnTo>
                  <a:lnTo>
                    <a:pt x="696949" y="994653"/>
                  </a:lnTo>
                  <a:lnTo>
                    <a:pt x="657108" y="965250"/>
                  </a:lnTo>
                  <a:lnTo>
                    <a:pt x="1051923" y="965250"/>
                  </a:lnTo>
                  <a:lnTo>
                    <a:pt x="1016778" y="993063"/>
                  </a:lnTo>
                  <a:lnTo>
                    <a:pt x="977579" y="1015374"/>
                  </a:lnTo>
                  <a:lnTo>
                    <a:pt x="935239" y="1031158"/>
                  </a:lnTo>
                  <a:lnTo>
                    <a:pt x="886567" y="1040147"/>
                  </a:lnTo>
                  <a:lnTo>
                    <a:pt x="837143" y="1040524"/>
                  </a:lnTo>
                  <a:close/>
                </a:path>
                <a:path w="1517015" h="1119504">
                  <a:moveTo>
                    <a:pt x="360981" y="1119070"/>
                  </a:moveTo>
                  <a:lnTo>
                    <a:pt x="314071" y="1117993"/>
                  </a:lnTo>
                  <a:lnTo>
                    <a:pt x="267693" y="1111159"/>
                  </a:lnTo>
                  <a:lnTo>
                    <a:pt x="222428" y="1098864"/>
                  </a:lnTo>
                  <a:lnTo>
                    <a:pt x="178857" y="1081402"/>
                  </a:lnTo>
                  <a:lnTo>
                    <a:pt x="137563" y="1059067"/>
                  </a:lnTo>
                  <a:lnTo>
                    <a:pt x="99128" y="1032156"/>
                  </a:lnTo>
                  <a:lnTo>
                    <a:pt x="64132" y="1000961"/>
                  </a:lnTo>
                  <a:lnTo>
                    <a:pt x="625493" y="1000961"/>
                  </a:lnTo>
                  <a:lnTo>
                    <a:pt x="587730" y="1034461"/>
                  </a:lnTo>
                  <a:lnTo>
                    <a:pt x="547186" y="1062277"/>
                  </a:lnTo>
                  <a:lnTo>
                    <a:pt x="503596" y="1085041"/>
                  </a:lnTo>
                  <a:lnTo>
                    <a:pt x="457603" y="1102358"/>
                  </a:lnTo>
                  <a:lnTo>
                    <a:pt x="409850" y="1113832"/>
                  </a:lnTo>
                  <a:lnTo>
                    <a:pt x="360981" y="1119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2749699"/>
              <a:ext cx="1529080" cy="1139190"/>
            </a:xfrm>
            <a:custGeom>
              <a:avLst/>
              <a:gdLst/>
              <a:ahLst/>
              <a:cxnLst/>
              <a:rect l="l" t="t" r="r" b="b"/>
              <a:pathLst>
                <a:path w="1529080" h="1139189">
                  <a:moveTo>
                    <a:pt x="0" y="123201"/>
                  </a:moveTo>
                  <a:lnTo>
                    <a:pt x="0" y="92032"/>
                  </a:lnTo>
                  <a:lnTo>
                    <a:pt x="7568" y="84697"/>
                  </a:lnTo>
                  <a:lnTo>
                    <a:pt x="47173" y="55330"/>
                  </a:lnTo>
                  <a:lnTo>
                    <a:pt x="89670" y="32248"/>
                  </a:lnTo>
                  <a:lnTo>
                    <a:pt x="134434" y="15379"/>
                  </a:lnTo>
                  <a:lnTo>
                    <a:pt x="180839" y="4653"/>
                  </a:lnTo>
                  <a:lnTo>
                    <a:pt x="228259" y="0"/>
                  </a:lnTo>
                  <a:lnTo>
                    <a:pt x="276070" y="1347"/>
                  </a:lnTo>
                  <a:lnTo>
                    <a:pt x="323645" y="8625"/>
                  </a:lnTo>
                  <a:lnTo>
                    <a:pt x="363383" y="19801"/>
                  </a:lnTo>
                  <a:lnTo>
                    <a:pt x="228737" y="19801"/>
                  </a:lnTo>
                  <a:lnTo>
                    <a:pt x="183140" y="24097"/>
                  </a:lnTo>
                  <a:lnTo>
                    <a:pt x="134083" y="36405"/>
                  </a:lnTo>
                  <a:lnTo>
                    <a:pt x="87875" y="56231"/>
                  </a:lnTo>
                  <a:lnTo>
                    <a:pt x="45249" y="82797"/>
                  </a:lnTo>
                  <a:lnTo>
                    <a:pt x="6943" y="115326"/>
                  </a:lnTo>
                  <a:lnTo>
                    <a:pt x="0" y="123201"/>
                  </a:lnTo>
                  <a:close/>
                </a:path>
                <a:path w="1529080" h="1139189">
                  <a:moveTo>
                    <a:pt x="627043" y="437839"/>
                  </a:moveTo>
                  <a:lnTo>
                    <a:pt x="620098" y="437549"/>
                  </a:lnTo>
                  <a:lnTo>
                    <a:pt x="614565" y="434195"/>
                  </a:lnTo>
                  <a:lnTo>
                    <a:pt x="612454" y="427687"/>
                  </a:lnTo>
                  <a:lnTo>
                    <a:pt x="611047" y="375259"/>
                  </a:lnTo>
                  <a:lnTo>
                    <a:pt x="603388" y="323444"/>
                  </a:lnTo>
                  <a:lnTo>
                    <a:pt x="589425" y="273041"/>
                  </a:lnTo>
                  <a:lnTo>
                    <a:pt x="569106" y="224850"/>
                  </a:lnTo>
                  <a:lnTo>
                    <a:pt x="542380" y="179669"/>
                  </a:lnTo>
                  <a:lnTo>
                    <a:pt x="514047" y="143885"/>
                  </a:lnTo>
                  <a:lnTo>
                    <a:pt x="481343" y="111955"/>
                  </a:lnTo>
                  <a:lnTo>
                    <a:pt x="444901" y="84209"/>
                  </a:lnTo>
                  <a:lnTo>
                    <a:pt x="405352" y="60977"/>
                  </a:lnTo>
                  <a:lnTo>
                    <a:pt x="363328" y="42590"/>
                  </a:lnTo>
                  <a:lnTo>
                    <a:pt x="319463" y="29378"/>
                  </a:lnTo>
                  <a:lnTo>
                    <a:pt x="274388" y="21672"/>
                  </a:lnTo>
                  <a:lnTo>
                    <a:pt x="228737" y="19801"/>
                  </a:lnTo>
                  <a:lnTo>
                    <a:pt x="363383" y="19801"/>
                  </a:lnTo>
                  <a:lnTo>
                    <a:pt x="415586" y="40690"/>
                  </a:lnTo>
                  <a:lnTo>
                    <a:pt x="464216" y="68995"/>
                  </a:lnTo>
                  <a:lnTo>
                    <a:pt x="508284" y="103764"/>
                  </a:lnTo>
                  <a:lnTo>
                    <a:pt x="546917" y="144446"/>
                  </a:lnTo>
                  <a:lnTo>
                    <a:pt x="579247" y="190490"/>
                  </a:lnTo>
                  <a:lnTo>
                    <a:pt x="604507" y="240731"/>
                  </a:lnTo>
                  <a:lnTo>
                    <a:pt x="622612" y="293778"/>
                  </a:lnTo>
                  <a:lnTo>
                    <a:pt x="633717" y="348747"/>
                  </a:lnTo>
                  <a:lnTo>
                    <a:pt x="637978" y="404756"/>
                  </a:lnTo>
                  <a:lnTo>
                    <a:pt x="677301" y="404756"/>
                  </a:lnTo>
                  <a:lnTo>
                    <a:pt x="674611" y="406245"/>
                  </a:lnTo>
                  <a:lnTo>
                    <a:pt x="633389" y="435159"/>
                  </a:lnTo>
                  <a:lnTo>
                    <a:pt x="627043" y="437839"/>
                  </a:lnTo>
                  <a:close/>
                </a:path>
                <a:path w="1529080" h="1139189">
                  <a:moveTo>
                    <a:pt x="677301" y="404756"/>
                  </a:moveTo>
                  <a:lnTo>
                    <a:pt x="637978" y="404756"/>
                  </a:lnTo>
                  <a:lnTo>
                    <a:pt x="657963" y="391301"/>
                  </a:lnTo>
                  <a:lnTo>
                    <a:pt x="699771" y="367349"/>
                  </a:lnTo>
                  <a:lnTo>
                    <a:pt x="772079" y="339506"/>
                  </a:lnTo>
                  <a:lnTo>
                    <a:pt x="824629" y="329534"/>
                  </a:lnTo>
                  <a:lnTo>
                    <a:pt x="877982" y="328199"/>
                  </a:lnTo>
                  <a:lnTo>
                    <a:pt x="930856" y="336477"/>
                  </a:lnTo>
                  <a:lnTo>
                    <a:pt x="964527" y="348690"/>
                  </a:lnTo>
                  <a:lnTo>
                    <a:pt x="863927" y="348690"/>
                  </a:lnTo>
                  <a:lnTo>
                    <a:pt x="813523" y="351905"/>
                  </a:lnTo>
                  <a:lnTo>
                    <a:pt x="764972" y="363389"/>
                  </a:lnTo>
                  <a:lnTo>
                    <a:pt x="718570" y="381912"/>
                  </a:lnTo>
                  <a:lnTo>
                    <a:pt x="677301" y="404756"/>
                  </a:lnTo>
                  <a:close/>
                </a:path>
                <a:path w="1529080" h="1139189">
                  <a:moveTo>
                    <a:pt x="1072087" y="475508"/>
                  </a:moveTo>
                  <a:lnTo>
                    <a:pt x="1062548" y="474786"/>
                  </a:lnTo>
                  <a:lnTo>
                    <a:pt x="1059867" y="469169"/>
                  </a:lnTo>
                  <a:lnTo>
                    <a:pt x="1033465" y="427601"/>
                  </a:lnTo>
                  <a:lnTo>
                    <a:pt x="999071" y="394482"/>
                  </a:lnTo>
                  <a:lnTo>
                    <a:pt x="958284" y="370099"/>
                  </a:lnTo>
                  <a:lnTo>
                    <a:pt x="912703" y="354740"/>
                  </a:lnTo>
                  <a:lnTo>
                    <a:pt x="863927" y="348690"/>
                  </a:lnTo>
                  <a:lnTo>
                    <a:pt x="964527" y="348690"/>
                  </a:lnTo>
                  <a:lnTo>
                    <a:pt x="975839" y="352793"/>
                  </a:lnTo>
                  <a:lnTo>
                    <a:pt x="1016225" y="377303"/>
                  </a:lnTo>
                  <a:lnTo>
                    <a:pt x="1050665" y="409406"/>
                  </a:lnTo>
                  <a:lnTo>
                    <a:pt x="1077811" y="448505"/>
                  </a:lnTo>
                  <a:lnTo>
                    <a:pt x="1125530" y="448505"/>
                  </a:lnTo>
                  <a:lnTo>
                    <a:pt x="1120772" y="450524"/>
                  </a:lnTo>
                  <a:lnTo>
                    <a:pt x="1076882" y="472931"/>
                  </a:lnTo>
                  <a:lnTo>
                    <a:pt x="1072087" y="475508"/>
                  </a:lnTo>
                  <a:close/>
                </a:path>
                <a:path w="1529080" h="1139189">
                  <a:moveTo>
                    <a:pt x="1125530" y="448505"/>
                  </a:moveTo>
                  <a:lnTo>
                    <a:pt x="1077811" y="448505"/>
                  </a:lnTo>
                  <a:lnTo>
                    <a:pt x="1110556" y="432065"/>
                  </a:lnTo>
                  <a:lnTo>
                    <a:pt x="1178484" y="404671"/>
                  </a:lnTo>
                  <a:lnTo>
                    <a:pt x="1263109" y="386740"/>
                  </a:lnTo>
                  <a:lnTo>
                    <a:pt x="1313594" y="385565"/>
                  </a:lnTo>
                  <a:lnTo>
                    <a:pt x="1363413" y="392358"/>
                  </a:lnTo>
                  <a:lnTo>
                    <a:pt x="1405409" y="406405"/>
                  </a:lnTo>
                  <a:lnTo>
                    <a:pt x="1310463" y="406405"/>
                  </a:lnTo>
                  <a:lnTo>
                    <a:pt x="1261054" y="407837"/>
                  </a:lnTo>
                  <a:lnTo>
                    <a:pt x="1212925" y="416591"/>
                  </a:lnTo>
                  <a:lnTo>
                    <a:pt x="1166142" y="431282"/>
                  </a:lnTo>
                  <a:lnTo>
                    <a:pt x="1125530" y="448505"/>
                  </a:lnTo>
                  <a:close/>
                </a:path>
                <a:path w="1529080" h="1139189">
                  <a:moveTo>
                    <a:pt x="1344274" y="769970"/>
                  </a:moveTo>
                  <a:lnTo>
                    <a:pt x="1209661" y="769970"/>
                  </a:lnTo>
                  <a:lnTo>
                    <a:pt x="1264250" y="766825"/>
                  </a:lnTo>
                  <a:lnTo>
                    <a:pt x="1318007" y="756974"/>
                  </a:lnTo>
                  <a:lnTo>
                    <a:pt x="1369967" y="740273"/>
                  </a:lnTo>
                  <a:lnTo>
                    <a:pt x="1410005" y="721245"/>
                  </a:lnTo>
                  <a:lnTo>
                    <a:pt x="1446480" y="696182"/>
                  </a:lnTo>
                  <a:lnTo>
                    <a:pt x="1476565" y="664424"/>
                  </a:lnTo>
                  <a:lnTo>
                    <a:pt x="1497431" y="625308"/>
                  </a:lnTo>
                  <a:lnTo>
                    <a:pt x="1503212" y="597434"/>
                  </a:lnTo>
                  <a:lnTo>
                    <a:pt x="1503115" y="569120"/>
                  </a:lnTo>
                  <a:lnTo>
                    <a:pt x="1487376" y="514671"/>
                  </a:lnTo>
                  <a:lnTo>
                    <a:pt x="1456093" y="469537"/>
                  </a:lnTo>
                  <a:lnTo>
                    <a:pt x="1414195" y="436460"/>
                  </a:lnTo>
                  <a:lnTo>
                    <a:pt x="1364659" y="415423"/>
                  </a:lnTo>
                  <a:lnTo>
                    <a:pt x="1310463" y="406405"/>
                  </a:lnTo>
                  <a:lnTo>
                    <a:pt x="1405409" y="406405"/>
                  </a:lnTo>
                  <a:lnTo>
                    <a:pt x="1453757" y="434128"/>
                  </a:lnTo>
                  <a:lnTo>
                    <a:pt x="1485492" y="465155"/>
                  </a:lnTo>
                  <a:lnTo>
                    <a:pt x="1509562" y="502271"/>
                  </a:lnTo>
                  <a:lnTo>
                    <a:pt x="1524514" y="543528"/>
                  </a:lnTo>
                  <a:lnTo>
                    <a:pt x="1528895" y="586976"/>
                  </a:lnTo>
                  <a:lnTo>
                    <a:pt x="1521253" y="630667"/>
                  </a:lnTo>
                  <a:lnTo>
                    <a:pt x="1498260" y="673695"/>
                  </a:lnTo>
                  <a:lnTo>
                    <a:pt x="1464965" y="708994"/>
                  </a:lnTo>
                  <a:lnTo>
                    <a:pt x="1424661" y="736988"/>
                  </a:lnTo>
                  <a:lnTo>
                    <a:pt x="1380640" y="758103"/>
                  </a:lnTo>
                  <a:lnTo>
                    <a:pt x="1344274" y="769970"/>
                  </a:lnTo>
                  <a:close/>
                </a:path>
                <a:path w="1529080" h="1139189">
                  <a:moveTo>
                    <a:pt x="966912" y="1039756"/>
                  </a:moveTo>
                  <a:lnTo>
                    <a:pt x="845930" y="1039756"/>
                  </a:lnTo>
                  <a:lnTo>
                    <a:pt x="894765" y="1037726"/>
                  </a:lnTo>
                  <a:lnTo>
                    <a:pt x="942157" y="1027051"/>
                  </a:lnTo>
                  <a:lnTo>
                    <a:pt x="987070" y="1007904"/>
                  </a:lnTo>
                  <a:lnTo>
                    <a:pt x="1028465" y="980459"/>
                  </a:lnTo>
                  <a:lnTo>
                    <a:pt x="1063085" y="947720"/>
                  </a:lnTo>
                  <a:lnTo>
                    <a:pt x="1091972" y="910001"/>
                  </a:lnTo>
                  <a:lnTo>
                    <a:pt x="1114499" y="868254"/>
                  </a:lnTo>
                  <a:lnTo>
                    <a:pt x="1130045" y="823435"/>
                  </a:lnTo>
                  <a:lnTo>
                    <a:pt x="1137985" y="776499"/>
                  </a:lnTo>
                  <a:lnTo>
                    <a:pt x="1138655" y="768203"/>
                  </a:lnTo>
                  <a:lnTo>
                    <a:pt x="1148607" y="765730"/>
                  </a:lnTo>
                  <a:lnTo>
                    <a:pt x="1155207" y="766554"/>
                  </a:lnTo>
                  <a:lnTo>
                    <a:pt x="1209661" y="769970"/>
                  </a:lnTo>
                  <a:lnTo>
                    <a:pt x="1344274" y="769970"/>
                  </a:lnTo>
                  <a:lnTo>
                    <a:pt x="1327589" y="775414"/>
                  </a:lnTo>
                  <a:lnTo>
                    <a:pt x="1273035" y="786058"/>
                  </a:lnTo>
                  <a:lnTo>
                    <a:pt x="1244743" y="788197"/>
                  </a:lnTo>
                  <a:lnTo>
                    <a:pt x="1161910" y="788197"/>
                  </a:lnTo>
                  <a:lnTo>
                    <a:pt x="1155888" y="821360"/>
                  </a:lnTo>
                  <a:lnTo>
                    <a:pt x="1133094" y="884576"/>
                  </a:lnTo>
                  <a:lnTo>
                    <a:pt x="1085588" y="955790"/>
                  </a:lnTo>
                  <a:lnTo>
                    <a:pt x="1048238" y="992001"/>
                  </a:lnTo>
                  <a:lnTo>
                    <a:pt x="1005591" y="1021646"/>
                  </a:lnTo>
                  <a:lnTo>
                    <a:pt x="966912" y="1039756"/>
                  </a:lnTo>
                  <a:close/>
                </a:path>
                <a:path w="1529080" h="1139189">
                  <a:moveTo>
                    <a:pt x="1217600" y="790249"/>
                  </a:moveTo>
                  <a:lnTo>
                    <a:pt x="1161910" y="788197"/>
                  </a:lnTo>
                  <a:lnTo>
                    <a:pt x="1244743" y="788197"/>
                  </a:lnTo>
                  <a:lnTo>
                    <a:pt x="1217600" y="790249"/>
                  </a:lnTo>
                  <a:close/>
                </a:path>
                <a:path w="1529080" h="1139189">
                  <a:moveTo>
                    <a:pt x="468998" y="1117943"/>
                  </a:moveTo>
                  <a:lnTo>
                    <a:pt x="342305" y="1117943"/>
                  </a:lnTo>
                  <a:lnTo>
                    <a:pt x="392830" y="1115158"/>
                  </a:lnTo>
                  <a:lnTo>
                    <a:pt x="442812" y="1105318"/>
                  </a:lnTo>
                  <a:lnTo>
                    <a:pt x="489999" y="1089088"/>
                  </a:lnTo>
                  <a:lnTo>
                    <a:pt x="534580" y="1066884"/>
                  </a:lnTo>
                  <a:lnTo>
                    <a:pt x="575965" y="1039202"/>
                  </a:lnTo>
                  <a:lnTo>
                    <a:pt x="613567" y="1006535"/>
                  </a:lnTo>
                  <a:lnTo>
                    <a:pt x="646795" y="969380"/>
                  </a:lnTo>
                  <a:lnTo>
                    <a:pt x="651333" y="963557"/>
                  </a:lnTo>
                  <a:lnTo>
                    <a:pt x="661387" y="962371"/>
                  </a:lnTo>
                  <a:lnTo>
                    <a:pt x="667008" y="967215"/>
                  </a:lnTo>
                  <a:lnTo>
                    <a:pt x="696233" y="989489"/>
                  </a:lnTo>
                  <a:lnTo>
                    <a:pt x="698671" y="990919"/>
                  </a:lnTo>
                  <a:lnTo>
                    <a:pt x="658242" y="990919"/>
                  </a:lnTo>
                  <a:lnTo>
                    <a:pt x="610076" y="1039403"/>
                  </a:lnTo>
                  <a:lnTo>
                    <a:pt x="554600" y="1079346"/>
                  </a:lnTo>
                  <a:lnTo>
                    <a:pt x="507144" y="1103943"/>
                  </a:lnTo>
                  <a:lnTo>
                    <a:pt x="468998" y="1117943"/>
                  </a:lnTo>
                  <a:close/>
                </a:path>
                <a:path w="1529080" h="1139189">
                  <a:moveTo>
                    <a:pt x="855066" y="1060949"/>
                  </a:moveTo>
                  <a:lnTo>
                    <a:pt x="802244" y="1055845"/>
                  </a:lnTo>
                  <a:lnTo>
                    <a:pt x="751001" y="1042130"/>
                  </a:lnTo>
                  <a:lnTo>
                    <a:pt x="702585" y="1020318"/>
                  </a:lnTo>
                  <a:lnTo>
                    <a:pt x="658242" y="990919"/>
                  </a:lnTo>
                  <a:lnTo>
                    <a:pt x="698671" y="990919"/>
                  </a:lnTo>
                  <a:lnTo>
                    <a:pt x="727826" y="1008015"/>
                  </a:lnTo>
                  <a:lnTo>
                    <a:pt x="761431" y="1022579"/>
                  </a:lnTo>
                  <a:lnTo>
                    <a:pt x="796689" y="1032969"/>
                  </a:lnTo>
                  <a:lnTo>
                    <a:pt x="845930" y="1039756"/>
                  </a:lnTo>
                  <a:lnTo>
                    <a:pt x="966912" y="1039756"/>
                  </a:lnTo>
                  <a:lnTo>
                    <a:pt x="958601" y="1043648"/>
                  </a:lnTo>
                  <a:lnTo>
                    <a:pt x="908220" y="1056930"/>
                  </a:lnTo>
                  <a:lnTo>
                    <a:pt x="855066" y="1060949"/>
                  </a:lnTo>
                  <a:close/>
                </a:path>
                <a:path w="1529080" h="1139189">
                  <a:moveTo>
                    <a:pt x="0" y="1084132"/>
                  </a:moveTo>
                  <a:lnTo>
                    <a:pt x="0" y="1055574"/>
                  </a:lnTo>
                  <a:lnTo>
                    <a:pt x="16006" y="1042843"/>
                  </a:lnTo>
                  <a:lnTo>
                    <a:pt x="53820" y="1005091"/>
                  </a:lnTo>
                  <a:lnTo>
                    <a:pt x="58460" y="999937"/>
                  </a:lnTo>
                  <a:lnTo>
                    <a:pt x="68464" y="997412"/>
                  </a:lnTo>
                  <a:lnTo>
                    <a:pt x="74033" y="1002926"/>
                  </a:lnTo>
                  <a:lnTo>
                    <a:pt x="100417" y="1026888"/>
                  </a:lnTo>
                  <a:lnTo>
                    <a:pt x="63926" y="1026888"/>
                  </a:lnTo>
                  <a:lnTo>
                    <a:pt x="43543" y="1047298"/>
                  </a:lnTo>
                  <a:lnTo>
                    <a:pt x="22102" y="1066573"/>
                  </a:lnTo>
                  <a:lnTo>
                    <a:pt x="0" y="1084132"/>
                  </a:lnTo>
                  <a:close/>
                </a:path>
                <a:path w="1529080" h="1139189">
                  <a:moveTo>
                    <a:pt x="352423" y="1138801"/>
                  </a:moveTo>
                  <a:lnTo>
                    <a:pt x="299002" y="1136288"/>
                  </a:lnTo>
                  <a:lnTo>
                    <a:pt x="247116" y="1126711"/>
                  </a:lnTo>
                  <a:lnTo>
                    <a:pt x="196980" y="1110602"/>
                  </a:lnTo>
                  <a:lnTo>
                    <a:pt x="149279" y="1088341"/>
                  </a:lnTo>
                  <a:lnTo>
                    <a:pt x="104699" y="1060309"/>
                  </a:lnTo>
                  <a:lnTo>
                    <a:pt x="63926" y="1026888"/>
                  </a:lnTo>
                  <a:lnTo>
                    <a:pt x="100417" y="1026888"/>
                  </a:lnTo>
                  <a:lnTo>
                    <a:pt x="101274" y="1027667"/>
                  </a:lnTo>
                  <a:lnTo>
                    <a:pt x="130546" y="1049774"/>
                  </a:lnTo>
                  <a:lnTo>
                    <a:pt x="194639" y="1085530"/>
                  </a:lnTo>
                  <a:lnTo>
                    <a:pt x="242491" y="1102973"/>
                  </a:lnTo>
                  <a:lnTo>
                    <a:pt x="291952" y="1113829"/>
                  </a:lnTo>
                  <a:lnTo>
                    <a:pt x="342305" y="1117943"/>
                  </a:lnTo>
                  <a:lnTo>
                    <a:pt x="468998" y="1117943"/>
                  </a:lnTo>
                  <a:lnTo>
                    <a:pt x="457175" y="1122282"/>
                  </a:lnTo>
                  <a:lnTo>
                    <a:pt x="405375" y="1134017"/>
                  </a:lnTo>
                  <a:lnTo>
                    <a:pt x="352423" y="1138801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7127830" y="5191924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703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30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12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96"/>
                </a:lnTo>
                <a:lnTo>
                  <a:pt x="390690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53"/>
                </a:lnTo>
                <a:lnTo>
                  <a:pt x="372478" y="108826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24" y="169900"/>
                </a:lnTo>
                <a:lnTo>
                  <a:pt x="336550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99" y="296989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67"/>
                </a:lnTo>
                <a:lnTo>
                  <a:pt x="36461" y="294119"/>
                </a:lnTo>
                <a:lnTo>
                  <a:pt x="43738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097" y="467944"/>
                </a:lnTo>
                <a:lnTo>
                  <a:pt x="251447" y="516051"/>
                </a:lnTo>
                <a:lnTo>
                  <a:pt x="234721" y="564083"/>
                </a:lnTo>
                <a:lnTo>
                  <a:pt x="218325" y="612089"/>
                </a:lnTo>
                <a:lnTo>
                  <a:pt x="202679" y="660057"/>
                </a:lnTo>
                <a:lnTo>
                  <a:pt x="188163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27" y="524294"/>
                </a:lnTo>
                <a:lnTo>
                  <a:pt x="391045" y="572706"/>
                </a:lnTo>
                <a:lnTo>
                  <a:pt x="411022" y="620826"/>
                </a:lnTo>
                <a:lnTo>
                  <a:pt x="432003" y="668401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488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34" y="512826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7001556" y="2966156"/>
            <a:ext cx="3057525" cy="1358900"/>
            <a:chOff x="7001556" y="2966156"/>
            <a:chExt cx="3057525" cy="1358900"/>
          </a:xfrm>
        </p:grpSpPr>
        <p:sp>
          <p:nvSpPr>
            <p:cNvPr id="10" name="object 10" descr=""/>
            <p:cNvSpPr/>
            <p:nvPr/>
          </p:nvSpPr>
          <p:spPr>
            <a:xfrm>
              <a:off x="7017122" y="2977105"/>
              <a:ext cx="3027045" cy="1346835"/>
            </a:xfrm>
            <a:custGeom>
              <a:avLst/>
              <a:gdLst/>
              <a:ahLst/>
              <a:cxnLst/>
              <a:rect l="l" t="t" r="r" b="b"/>
              <a:pathLst>
                <a:path w="3027045" h="1346835">
                  <a:moveTo>
                    <a:pt x="968647" y="1346392"/>
                  </a:moveTo>
                  <a:lnTo>
                    <a:pt x="923478" y="1341103"/>
                  </a:lnTo>
                  <a:lnTo>
                    <a:pt x="879585" y="1328907"/>
                  </a:lnTo>
                  <a:lnTo>
                    <a:pt x="839943" y="1310320"/>
                  </a:lnTo>
                  <a:lnTo>
                    <a:pt x="803916" y="1285270"/>
                  </a:lnTo>
                  <a:lnTo>
                    <a:pt x="772616" y="1254660"/>
                  </a:lnTo>
                  <a:lnTo>
                    <a:pt x="747157" y="1219394"/>
                  </a:lnTo>
                  <a:lnTo>
                    <a:pt x="704682" y="1245941"/>
                  </a:lnTo>
                  <a:lnTo>
                    <a:pt x="657338" y="1263120"/>
                  </a:lnTo>
                  <a:lnTo>
                    <a:pt x="607386" y="1270581"/>
                  </a:lnTo>
                  <a:lnTo>
                    <a:pt x="557088" y="1267976"/>
                  </a:lnTo>
                  <a:lnTo>
                    <a:pt x="508704" y="1254955"/>
                  </a:lnTo>
                  <a:lnTo>
                    <a:pt x="464494" y="1231169"/>
                  </a:lnTo>
                  <a:lnTo>
                    <a:pt x="431514" y="1202071"/>
                  </a:lnTo>
                  <a:lnTo>
                    <a:pt x="405251" y="1167029"/>
                  </a:lnTo>
                  <a:lnTo>
                    <a:pt x="385986" y="1127546"/>
                  </a:lnTo>
                  <a:lnTo>
                    <a:pt x="373999" y="1085126"/>
                  </a:lnTo>
                  <a:lnTo>
                    <a:pt x="369570" y="1041273"/>
                  </a:lnTo>
                  <a:lnTo>
                    <a:pt x="372981" y="997490"/>
                  </a:lnTo>
                  <a:lnTo>
                    <a:pt x="384511" y="955282"/>
                  </a:lnTo>
                  <a:lnTo>
                    <a:pt x="334737" y="970338"/>
                  </a:lnTo>
                  <a:lnTo>
                    <a:pt x="283465" y="979268"/>
                  </a:lnTo>
                  <a:lnTo>
                    <a:pt x="231488" y="981963"/>
                  </a:lnTo>
                  <a:lnTo>
                    <a:pt x="179599" y="978315"/>
                  </a:lnTo>
                  <a:lnTo>
                    <a:pt x="128591" y="968216"/>
                  </a:lnTo>
                  <a:lnTo>
                    <a:pt x="86568" y="953301"/>
                  </a:lnTo>
                  <a:lnTo>
                    <a:pt x="48195" y="930847"/>
                  </a:lnTo>
                  <a:lnTo>
                    <a:pt x="18198" y="900523"/>
                  </a:lnTo>
                  <a:lnTo>
                    <a:pt x="1304" y="861997"/>
                  </a:lnTo>
                  <a:lnTo>
                    <a:pt x="0" y="828936"/>
                  </a:lnTo>
                  <a:lnTo>
                    <a:pt x="7989" y="796556"/>
                  </a:lnTo>
                  <a:lnTo>
                    <a:pt x="41754" y="737110"/>
                  </a:lnTo>
                  <a:lnTo>
                    <a:pt x="73522" y="698934"/>
                  </a:lnTo>
                  <a:lnTo>
                    <a:pt x="108904" y="664314"/>
                  </a:lnTo>
                  <a:lnTo>
                    <a:pt x="147482" y="633225"/>
                  </a:lnTo>
                  <a:lnTo>
                    <a:pt x="188841" y="605646"/>
                  </a:lnTo>
                  <a:lnTo>
                    <a:pt x="232563" y="581551"/>
                  </a:lnTo>
                  <a:lnTo>
                    <a:pt x="278232" y="560917"/>
                  </a:lnTo>
                  <a:lnTo>
                    <a:pt x="325433" y="543721"/>
                  </a:lnTo>
                  <a:lnTo>
                    <a:pt x="373747" y="529939"/>
                  </a:lnTo>
                  <a:lnTo>
                    <a:pt x="422759" y="519548"/>
                  </a:lnTo>
                  <a:lnTo>
                    <a:pt x="476204" y="511881"/>
                  </a:lnTo>
                  <a:lnTo>
                    <a:pt x="529942" y="507503"/>
                  </a:lnTo>
                  <a:lnTo>
                    <a:pt x="583878" y="506110"/>
                  </a:lnTo>
                  <a:lnTo>
                    <a:pt x="637914" y="507399"/>
                  </a:lnTo>
                  <a:lnTo>
                    <a:pt x="691955" y="511063"/>
                  </a:lnTo>
                  <a:lnTo>
                    <a:pt x="745903" y="516801"/>
                  </a:lnTo>
                  <a:lnTo>
                    <a:pt x="799663" y="524307"/>
                  </a:lnTo>
                  <a:lnTo>
                    <a:pt x="806505" y="482205"/>
                  </a:lnTo>
                  <a:lnTo>
                    <a:pt x="823705" y="442138"/>
                  </a:lnTo>
                  <a:lnTo>
                    <a:pt x="849575" y="405967"/>
                  </a:lnTo>
                  <a:lnTo>
                    <a:pt x="882431" y="375550"/>
                  </a:lnTo>
                  <a:lnTo>
                    <a:pt x="920586" y="352746"/>
                  </a:lnTo>
                  <a:lnTo>
                    <a:pt x="965202" y="337091"/>
                  </a:lnTo>
                  <a:lnTo>
                    <a:pt x="1011637" y="329036"/>
                  </a:lnTo>
                  <a:lnTo>
                    <a:pt x="1059163" y="327514"/>
                  </a:lnTo>
                  <a:lnTo>
                    <a:pt x="1107049" y="331454"/>
                  </a:lnTo>
                  <a:lnTo>
                    <a:pt x="1118310" y="287343"/>
                  </a:lnTo>
                  <a:lnTo>
                    <a:pt x="1134723" y="244831"/>
                  </a:lnTo>
                  <a:lnTo>
                    <a:pt x="1155901" y="204343"/>
                  </a:lnTo>
                  <a:lnTo>
                    <a:pt x="1181455" y="166303"/>
                  </a:lnTo>
                  <a:lnTo>
                    <a:pt x="1210998" y="131135"/>
                  </a:lnTo>
                  <a:lnTo>
                    <a:pt x="1244140" y="99264"/>
                  </a:lnTo>
                  <a:lnTo>
                    <a:pt x="1280495" y="71112"/>
                  </a:lnTo>
                  <a:lnTo>
                    <a:pt x="1319673" y="47106"/>
                  </a:lnTo>
                  <a:lnTo>
                    <a:pt x="1361288" y="27669"/>
                  </a:lnTo>
                  <a:lnTo>
                    <a:pt x="1404950" y="13226"/>
                  </a:lnTo>
                  <a:lnTo>
                    <a:pt x="1451230" y="3897"/>
                  </a:lnTo>
                  <a:lnTo>
                    <a:pt x="1498128" y="0"/>
                  </a:lnTo>
                  <a:lnTo>
                    <a:pt x="1545168" y="1324"/>
                  </a:lnTo>
                  <a:lnTo>
                    <a:pt x="1591876" y="7662"/>
                  </a:lnTo>
                  <a:lnTo>
                    <a:pt x="1637775" y="18806"/>
                  </a:lnTo>
                  <a:lnTo>
                    <a:pt x="1682392" y="34546"/>
                  </a:lnTo>
                  <a:lnTo>
                    <a:pt x="1725251" y="54674"/>
                  </a:lnTo>
                  <a:lnTo>
                    <a:pt x="1765878" y="78983"/>
                  </a:lnTo>
                  <a:lnTo>
                    <a:pt x="1803796" y="107262"/>
                  </a:lnTo>
                  <a:lnTo>
                    <a:pt x="1838531" y="139305"/>
                  </a:lnTo>
                  <a:lnTo>
                    <a:pt x="1869609" y="174902"/>
                  </a:lnTo>
                  <a:lnTo>
                    <a:pt x="1897482" y="215057"/>
                  </a:lnTo>
                  <a:lnTo>
                    <a:pt x="1920823" y="257863"/>
                  </a:lnTo>
                  <a:lnTo>
                    <a:pt x="1939617" y="302851"/>
                  </a:lnTo>
                  <a:lnTo>
                    <a:pt x="1953851" y="349550"/>
                  </a:lnTo>
                  <a:lnTo>
                    <a:pt x="1963511" y="397489"/>
                  </a:lnTo>
                  <a:lnTo>
                    <a:pt x="1968582" y="446198"/>
                  </a:lnTo>
                  <a:lnTo>
                    <a:pt x="1969052" y="495205"/>
                  </a:lnTo>
                  <a:lnTo>
                    <a:pt x="2008825" y="466566"/>
                  </a:lnTo>
                  <a:lnTo>
                    <a:pt x="2050733" y="441394"/>
                  </a:lnTo>
                  <a:lnTo>
                    <a:pt x="2094729" y="420340"/>
                  </a:lnTo>
                  <a:lnTo>
                    <a:pt x="2140767" y="404056"/>
                  </a:lnTo>
                  <a:lnTo>
                    <a:pt x="2192497" y="392861"/>
                  </a:lnTo>
                  <a:lnTo>
                    <a:pt x="2245343" y="389058"/>
                  </a:lnTo>
                  <a:lnTo>
                    <a:pt x="2297910" y="393171"/>
                  </a:lnTo>
                  <a:lnTo>
                    <a:pt x="2348803" y="405723"/>
                  </a:lnTo>
                  <a:lnTo>
                    <a:pt x="2396626" y="427240"/>
                  </a:lnTo>
                  <a:lnTo>
                    <a:pt x="2428239" y="448754"/>
                  </a:lnTo>
                  <a:lnTo>
                    <a:pt x="2456254" y="474896"/>
                  </a:lnTo>
                  <a:lnTo>
                    <a:pt x="2479989" y="504893"/>
                  </a:lnTo>
                  <a:lnTo>
                    <a:pt x="2498762" y="537973"/>
                  </a:lnTo>
                  <a:lnTo>
                    <a:pt x="2535598" y="518693"/>
                  </a:lnTo>
                  <a:lnTo>
                    <a:pt x="2573146" y="501146"/>
                  </a:lnTo>
                  <a:lnTo>
                    <a:pt x="2611565" y="485784"/>
                  </a:lnTo>
                  <a:lnTo>
                    <a:pt x="2651017" y="473058"/>
                  </a:lnTo>
                  <a:lnTo>
                    <a:pt x="2696295" y="462898"/>
                  </a:lnTo>
                  <a:lnTo>
                    <a:pt x="2742552" y="457627"/>
                  </a:lnTo>
                  <a:lnTo>
                    <a:pt x="2788891" y="457813"/>
                  </a:lnTo>
                  <a:lnTo>
                    <a:pt x="2834414" y="464024"/>
                  </a:lnTo>
                  <a:lnTo>
                    <a:pt x="2878223" y="476828"/>
                  </a:lnTo>
                  <a:lnTo>
                    <a:pt x="2919422" y="496791"/>
                  </a:lnTo>
                  <a:lnTo>
                    <a:pt x="2956326" y="524697"/>
                  </a:lnTo>
                  <a:lnTo>
                    <a:pt x="2986927" y="559643"/>
                  </a:lnTo>
                  <a:lnTo>
                    <a:pt x="3009838" y="599761"/>
                  </a:lnTo>
                  <a:lnTo>
                    <a:pt x="3023672" y="643184"/>
                  </a:lnTo>
                  <a:lnTo>
                    <a:pt x="3027041" y="688044"/>
                  </a:lnTo>
                  <a:lnTo>
                    <a:pt x="3018559" y="732473"/>
                  </a:lnTo>
                  <a:lnTo>
                    <a:pt x="2998993" y="772272"/>
                  </a:lnTo>
                  <a:lnTo>
                    <a:pt x="2970821" y="806502"/>
                  </a:lnTo>
                  <a:lnTo>
                    <a:pt x="2936099" y="835346"/>
                  </a:lnTo>
                  <a:lnTo>
                    <a:pt x="2896882" y="858989"/>
                  </a:lnTo>
                  <a:lnTo>
                    <a:pt x="2855227" y="877616"/>
                  </a:lnTo>
                  <a:lnTo>
                    <a:pt x="2804490" y="894120"/>
                  </a:lnTo>
                  <a:lnTo>
                    <a:pt x="2752352" y="905427"/>
                  </a:lnTo>
                  <a:lnTo>
                    <a:pt x="2699335" y="911550"/>
                  </a:lnTo>
                  <a:lnTo>
                    <a:pt x="2645963" y="912504"/>
                  </a:lnTo>
                  <a:lnTo>
                    <a:pt x="2592759" y="908304"/>
                  </a:lnTo>
                  <a:lnTo>
                    <a:pt x="2585709" y="955283"/>
                  </a:lnTo>
                  <a:lnTo>
                    <a:pt x="2572092" y="1000761"/>
                  </a:lnTo>
                  <a:lnTo>
                    <a:pt x="2552435" y="1044067"/>
                  </a:lnTo>
                  <a:lnTo>
                    <a:pt x="2527264" y="1084532"/>
                  </a:lnTo>
                  <a:lnTo>
                    <a:pt x="2497107" y="1121487"/>
                  </a:lnTo>
                  <a:lnTo>
                    <a:pt x="2462489" y="1154260"/>
                  </a:lnTo>
                  <a:lnTo>
                    <a:pt x="2423938" y="1182183"/>
                  </a:lnTo>
                  <a:lnTo>
                    <a:pt x="2381981" y="1204585"/>
                  </a:lnTo>
                  <a:lnTo>
                    <a:pt x="2337144" y="1220797"/>
                  </a:lnTo>
                  <a:lnTo>
                    <a:pt x="2287721" y="1230556"/>
                  </a:lnTo>
                  <a:lnTo>
                    <a:pt x="2237486" y="1232766"/>
                  </a:lnTo>
                  <a:lnTo>
                    <a:pt x="2187379" y="1227775"/>
                  </a:lnTo>
                  <a:lnTo>
                    <a:pt x="2138341" y="1215932"/>
                  </a:lnTo>
                  <a:lnTo>
                    <a:pt x="2091314" y="1197584"/>
                  </a:lnTo>
                  <a:lnTo>
                    <a:pt x="2047238" y="1173079"/>
                  </a:lnTo>
                  <a:lnTo>
                    <a:pt x="2007055" y="1142765"/>
                  </a:lnTo>
                  <a:lnTo>
                    <a:pt x="1973578" y="1181089"/>
                  </a:lnTo>
                  <a:lnTo>
                    <a:pt x="1936091" y="1215594"/>
                  </a:lnTo>
                  <a:lnTo>
                    <a:pt x="1895107" y="1245966"/>
                  </a:lnTo>
                  <a:lnTo>
                    <a:pt x="1851135" y="1271893"/>
                  </a:lnTo>
                  <a:lnTo>
                    <a:pt x="1804689" y="1293061"/>
                  </a:lnTo>
                  <a:lnTo>
                    <a:pt x="1756277" y="1309157"/>
                  </a:lnTo>
                  <a:lnTo>
                    <a:pt x="1706413" y="1319868"/>
                  </a:lnTo>
                  <a:lnTo>
                    <a:pt x="1655608" y="1324880"/>
                  </a:lnTo>
                  <a:lnTo>
                    <a:pt x="1606873" y="1324144"/>
                  </a:lnTo>
                  <a:lnTo>
                    <a:pt x="1558556" y="1318157"/>
                  </a:lnTo>
                  <a:lnTo>
                    <a:pt x="1511118" y="1307152"/>
                  </a:lnTo>
                  <a:lnTo>
                    <a:pt x="1465021" y="1291363"/>
                  </a:lnTo>
                  <a:lnTo>
                    <a:pt x="1420729" y="1271024"/>
                  </a:lnTo>
                  <a:lnTo>
                    <a:pt x="1378704" y="1246369"/>
                  </a:lnTo>
                  <a:lnTo>
                    <a:pt x="1339408" y="1217632"/>
                  </a:lnTo>
                  <a:lnTo>
                    <a:pt x="1303304" y="1185045"/>
                  </a:lnTo>
                  <a:lnTo>
                    <a:pt x="1268294" y="1221072"/>
                  </a:lnTo>
                  <a:lnTo>
                    <a:pt x="1230496" y="1253941"/>
                  </a:lnTo>
                  <a:lnTo>
                    <a:pt x="1189830" y="1282989"/>
                  </a:lnTo>
                  <a:lnTo>
                    <a:pt x="1146214" y="1307554"/>
                  </a:lnTo>
                  <a:lnTo>
                    <a:pt x="1103877" y="1325354"/>
                  </a:lnTo>
                  <a:lnTo>
                    <a:pt x="1059641" y="1338063"/>
                  </a:lnTo>
                  <a:lnTo>
                    <a:pt x="1014299" y="1345227"/>
                  </a:lnTo>
                  <a:lnTo>
                    <a:pt x="968647" y="1346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01556" y="2966156"/>
              <a:ext cx="3057525" cy="1358900"/>
            </a:xfrm>
            <a:custGeom>
              <a:avLst/>
              <a:gdLst/>
              <a:ahLst/>
              <a:cxnLst/>
              <a:rect l="l" t="t" r="r" b="b"/>
              <a:pathLst>
                <a:path w="3057525" h="1358900">
                  <a:moveTo>
                    <a:pt x="280752" y="1003300"/>
                  </a:moveTo>
                  <a:lnTo>
                    <a:pt x="230450" y="1003300"/>
                  </a:lnTo>
                  <a:lnTo>
                    <a:pt x="132284" y="977900"/>
                  </a:lnTo>
                  <a:lnTo>
                    <a:pt x="86449" y="965200"/>
                  </a:lnTo>
                  <a:lnTo>
                    <a:pt x="61486" y="952500"/>
                  </a:lnTo>
                  <a:lnTo>
                    <a:pt x="38892" y="927100"/>
                  </a:lnTo>
                  <a:lnTo>
                    <a:pt x="20142" y="914400"/>
                  </a:lnTo>
                  <a:lnTo>
                    <a:pt x="6711" y="889000"/>
                  </a:lnTo>
                  <a:lnTo>
                    <a:pt x="0" y="850900"/>
                  </a:lnTo>
                  <a:lnTo>
                    <a:pt x="3552" y="812800"/>
                  </a:lnTo>
                  <a:lnTo>
                    <a:pt x="14895" y="787400"/>
                  </a:lnTo>
                  <a:lnTo>
                    <a:pt x="31556" y="749300"/>
                  </a:lnTo>
                  <a:lnTo>
                    <a:pt x="63047" y="711200"/>
                  </a:lnTo>
                  <a:lnTo>
                    <a:pt x="99646" y="673100"/>
                  </a:lnTo>
                  <a:lnTo>
                    <a:pt x="140352" y="635000"/>
                  </a:lnTo>
                  <a:lnTo>
                    <a:pt x="184162" y="609600"/>
                  </a:lnTo>
                  <a:lnTo>
                    <a:pt x="230075" y="584200"/>
                  </a:lnTo>
                  <a:lnTo>
                    <a:pt x="274551" y="558800"/>
                  </a:lnTo>
                  <a:lnTo>
                    <a:pt x="461282" y="508000"/>
                  </a:lnTo>
                  <a:lnTo>
                    <a:pt x="801460" y="508000"/>
                  </a:lnTo>
                  <a:lnTo>
                    <a:pt x="812941" y="469900"/>
                  </a:lnTo>
                  <a:lnTo>
                    <a:pt x="834559" y="431800"/>
                  </a:lnTo>
                  <a:lnTo>
                    <a:pt x="864427" y="393700"/>
                  </a:lnTo>
                  <a:lnTo>
                    <a:pt x="900658" y="368300"/>
                  </a:lnTo>
                  <a:lnTo>
                    <a:pt x="949514" y="342900"/>
                  </a:lnTo>
                  <a:lnTo>
                    <a:pt x="1056085" y="317500"/>
                  </a:lnTo>
                  <a:lnTo>
                    <a:pt x="1110620" y="317500"/>
                  </a:lnTo>
                  <a:lnTo>
                    <a:pt x="1126630" y="266700"/>
                  </a:lnTo>
                  <a:lnTo>
                    <a:pt x="1149270" y="215900"/>
                  </a:lnTo>
                  <a:lnTo>
                    <a:pt x="1178016" y="177800"/>
                  </a:lnTo>
                  <a:lnTo>
                    <a:pt x="1212346" y="127000"/>
                  </a:lnTo>
                  <a:lnTo>
                    <a:pt x="1251738" y="88900"/>
                  </a:lnTo>
                  <a:lnTo>
                    <a:pt x="1289918" y="63500"/>
                  </a:lnTo>
                  <a:lnTo>
                    <a:pt x="1330487" y="38100"/>
                  </a:lnTo>
                  <a:lnTo>
                    <a:pt x="1373037" y="25400"/>
                  </a:lnTo>
                  <a:lnTo>
                    <a:pt x="1462456" y="0"/>
                  </a:lnTo>
                  <a:lnTo>
                    <a:pt x="1601280" y="0"/>
                  </a:lnTo>
                  <a:lnTo>
                    <a:pt x="1647180" y="12700"/>
                  </a:lnTo>
                  <a:lnTo>
                    <a:pt x="1508797" y="12700"/>
                  </a:lnTo>
                  <a:lnTo>
                    <a:pt x="1460109" y="25400"/>
                  </a:lnTo>
                  <a:lnTo>
                    <a:pt x="1413290" y="38100"/>
                  </a:lnTo>
                  <a:lnTo>
                    <a:pt x="1368522" y="50800"/>
                  </a:lnTo>
                  <a:lnTo>
                    <a:pt x="1326253" y="76200"/>
                  </a:lnTo>
                  <a:lnTo>
                    <a:pt x="1286928" y="101600"/>
                  </a:lnTo>
                  <a:lnTo>
                    <a:pt x="1250996" y="127000"/>
                  </a:lnTo>
                  <a:lnTo>
                    <a:pt x="1218902" y="165100"/>
                  </a:lnTo>
                  <a:lnTo>
                    <a:pt x="1191094" y="203200"/>
                  </a:lnTo>
                  <a:lnTo>
                    <a:pt x="1168019" y="241300"/>
                  </a:lnTo>
                  <a:lnTo>
                    <a:pt x="1150123" y="292100"/>
                  </a:lnTo>
                  <a:lnTo>
                    <a:pt x="1137853" y="330200"/>
                  </a:lnTo>
                  <a:lnTo>
                    <a:pt x="1135956" y="342900"/>
                  </a:lnTo>
                  <a:lnTo>
                    <a:pt x="1013396" y="342900"/>
                  </a:lnTo>
                  <a:lnTo>
                    <a:pt x="962822" y="355600"/>
                  </a:lnTo>
                  <a:lnTo>
                    <a:pt x="916447" y="381000"/>
                  </a:lnTo>
                  <a:lnTo>
                    <a:pt x="882798" y="406400"/>
                  </a:lnTo>
                  <a:lnTo>
                    <a:pt x="856085" y="444500"/>
                  </a:lnTo>
                  <a:lnTo>
                    <a:pt x="838058" y="482600"/>
                  </a:lnTo>
                  <a:lnTo>
                    <a:pt x="832364" y="520700"/>
                  </a:lnTo>
                  <a:lnTo>
                    <a:pt x="520764" y="520700"/>
                  </a:lnTo>
                  <a:lnTo>
                    <a:pt x="472655" y="533400"/>
                  </a:lnTo>
                  <a:lnTo>
                    <a:pt x="425168" y="533400"/>
                  </a:lnTo>
                  <a:lnTo>
                    <a:pt x="330760" y="558800"/>
                  </a:lnTo>
                  <a:lnTo>
                    <a:pt x="284848" y="584200"/>
                  </a:lnTo>
                  <a:lnTo>
                    <a:pt x="240471" y="609600"/>
                  </a:lnTo>
                  <a:lnTo>
                    <a:pt x="198134" y="622300"/>
                  </a:lnTo>
                  <a:lnTo>
                    <a:pt x="158341" y="660400"/>
                  </a:lnTo>
                  <a:lnTo>
                    <a:pt x="121597" y="685800"/>
                  </a:lnTo>
                  <a:lnTo>
                    <a:pt x="88408" y="723900"/>
                  </a:lnTo>
                  <a:lnTo>
                    <a:pt x="59278" y="762000"/>
                  </a:lnTo>
                  <a:lnTo>
                    <a:pt x="43196" y="787400"/>
                  </a:lnTo>
                  <a:lnTo>
                    <a:pt x="32742" y="825500"/>
                  </a:lnTo>
                  <a:lnTo>
                    <a:pt x="30905" y="850900"/>
                  </a:lnTo>
                  <a:lnTo>
                    <a:pt x="40675" y="889000"/>
                  </a:lnTo>
                  <a:lnTo>
                    <a:pt x="77354" y="927100"/>
                  </a:lnTo>
                  <a:lnTo>
                    <a:pt x="126288" y="952500"/>
                  </a:lnTo>
                  <a:lnTo>
                    <a:pt x="232819" y="977900"/>
                  </a:lnTo>
                  <a:lnTo>
                    <a:pt x="378720" y="977900"/>
                  </a:lnTo>
                  <a:lnTo>
                    <a:pt x="280752" y="1003300"/>
                  </a:lnTo>
                  <a:close/>
                </a:path>
                <a:path w="3057525" h="1358900">
                  <a:moveTo>
                    <a:pt x="1994470" y="508000"/>
                  </a:moveTo>
                  <a:lnTo>
                    <a:pt x="1972130" y="508000"/>
                  </a:lnTo>
                  <a:lnTo>
                    <a:pt x="1969625" y="495300"/>
                  </a:lnTo>
                  <a:lnTo>
                    <a:pt x="1968747" y="444500"/>
                  </a:lnTo>
                  <a:lnTo>
                    <a:pt x="1962723" y="393700"/>
                  </a:lnTo>
                  <a:lnTo>
                    <a:pt x="1951519" y="342900"/>
                  </a:lnTo>
                  <a:lnTo>
                    <a:pt x="1935097" y="292100"/>
                  </a:lnTo>
                  <a:lnTo>
                    <a:pt x="1913423" y="254000"/>
                  </a:lnTo>
                  <a:lnTo>
                    <a:pt x="1886460" y="203200"/>
                  </a:lnTo>
                  <a:lnTo>
                    <a:pt x="1856443" y="165100"/>
                  </a:lnTo>
                  <a:lnTo>
                    <a:pt x="1822163" y="127000"/>
                  </a:lnTo>
                  <a:lnTo>
                    <a:pt x="1784167" y="101600"/>
                  </a:lnTo>
                  <a:lnTo>
                    <a:pt x="1743002" y="76200"/>
                  </a:lnTo>
                  <a:lnTo>
                    <a:pt x="1699216" y="50800"/>
                  </a:lnTo>
                  <a:lnTo>
                    <a:pt x="1653356" y="38100"/>
                  </a:lnTo>
                  <a:lnTo>
                    <a:pt x="1557599" y="12700"/>
                  </a:lnTo>
                  <a:lnTo>
                    <a:pt x="1647180" y="12700"/>
                  </a:lnTo>
                  <a:lnTo>
                    <a:pt x="1735979" y="38100"/>
                  </a:lnTo>
                  <a:lnTo>
                    <a:pt x="1782552" y="63500"/>
                  </a:lnTo>
                  <a:lnTo>
                    <a:pt x="1825790" y="101600"/>
                  </a:lnTo>
                  <a:lnTo>
                    <a:pt x="1865166" y="139700"/>
                  </a:lnTo>
                  <a:lnTo>
                    <a:pt x="1900150" y="177800"/>
                  </a:lnTo>
                  <a:lnTo>
                    <a:pt x="1930215" y="215900"/>
                  </a:lnTo>
                  <a:lnTo>
                    <a:pt x="1954882" y="266700"/>
                  </a:lnTo>
                  <a:lnTo>
                    <a:pt x="1974092" y="317500"/>
                  </a:lnTo>
                  <a:lnTo>
                    <a:pt x="1987939" y="368300"/>
                  </a:lnTo>
                  <a:lnTo>
                    <a:pt x="1996516" y="419100"/>
                  </a:lnTo>
                  <a:lnTo>
                    <a:pt x="1999917" y="469900"/>
                  </a:lnTo>
                  <a:lnTo>
                    <a:pt x="2056420" y="469900"/>
                  </a:lnTo>
                  <a:lnTo>
                    <a:pt x="2035004" y="482600"/>
                  </a:lnTo>
                  <a:lnTo>
                    <a:pt x="1994470" y="508000"/>
                  </a:lnTo>
                  <a:close/>
                </a:path>
                <a:path w="3057525" h="1358900">
                  <a:moveTo>
                    <a:pt x="2056420" y="469900"/>
                  </a:moveTo>
                  <a:lnTo>
                    <a:pt x="1999917" y="469900"/>
                  </a:lnTo>
                  <a:lnTo>
                    <a:pt x="2023636" y="457200"/>
                  </a:lnTo>
                  <a:lnTo>
                    <a:pt x="2048078" y="444500"/>
                  </a:lnTo>
                  <a:lnTo>
                    <a:pt x="2073254" y="431800"/>
                  </a:lnTo>
                  <a:lnTo>
                    <a:pt x="2099176" y="419100"/>
                  </a:lnTo>
                  <a:lnTo>
                    <a:pt x="2146845" y="393700"/>
                  </a:lnTo>
                  <a:lnTo>
                    <a:pt x="2196291" y="381000"/>
                  </a:lnTo>
                  <a:lnTo>
                    <a:pt x="2297401" y="381000"/>
                  </a:lnTo>
                  <a:lnTo>
                    <a:pt x="2347508" y="393700"/>
                  </a:lnTo>
                  <a:lnTo>
                    <a:pt x="2390603" y="406400"/>
                  </a:lnTo>
                  <a:lnTo>
                    <a:pt x="2218083" y="406400"/>
                  </a:lnTo>
                  <a:lnTo>
                    <a:pt x="2122759" y="431800"/>
                  </a:lnTo>
                  <a:lnTo>
                    <a:pt x="2077835" y="457200"/>
                  </a:lnTo>
                  <a:lnTo>
                    <a:pt x="2056420" y="469900"/>
                  </a:lnTo>
                  <a:close/>
                </a:path>
                <a:path w="3057525" h="1358900">
                  <a:moveTo>
                    <a:pt x="2520815" y="558800"/>
                  </a:moveTo>
                  <a:lnTo>
                    <a:pt x="2503802" y="558800"/>
                  </a:lnTo>
                  <a:lnTo>
                    <a:pt x="2500620" y="546100"/>
                  </a:lnTo>
                  <a:lnTo>
                    <a:pt x="2475218" y="508000"/>
                  </a:lnTo>
                  <a:lnTo>
                    <a:pt x="2443010" y="469900"/>
                  </a:lnTo>
                  <a:lnTo>
                    <a:pt x="2405094" y="444500"/>
                  </a:lnTo>
                  <a:lnTo>
                    <a:pt x="2362567" y="419100"/>
                  </a:lnTo>
                  <a:lnTo>
                    <a:pt x="2316529" y="406400"/>
                  </a:lnTo>
                  <a:lnTo>
                    <a:pt x="2390603" y="406400"/>
                  </a:lnTo>
                  <a:lnTo>
                    <a:pt x="2430410" y="431800"/>
                  </a:lnTo>
                  <a:lnTo>
                    <a:pt x="2466112" y="457200"/>
                  </a:lnTo>
                  <a:lnTo>
                    <a:pt x="2496887" y="482600"/>
                  </a:lnTo>
                  <a:lnTo>
                    <a:pt x="2521916" y="520700"/>
                  </a:lnTo>
                  <a:lnTo>
                    <a:pt x="2586354" y="520700"/>
                  </a:lnTo>
                  <a:lnTo>
                    <a:pt x="2564098" y="533400"/>
                  </a:lnTo>
                  <a:lnTo>
                    <a:pt x="2520815" y="558800"/>
                  </a:lnTo>
                  <a:close/>
                </a:path>
                <a:path w="3057525" h="1358900">
                  <a:moveTo>
                    <a:pt x="2831544" y="457200"/>
                  </a:moveTo>
                  <a:lnTo>
                    <a:pt x="2731920" y="457200"/>
                  </a:lnTo>
                  <a:lnTo>
                    <a:pt x="2781755" y="444500"/>
                  </a:lnTo>
                  <a:lnTo>
                    <a:pt x="2831544" y="457200"/>
                  </a:lnTo>
                  <a:close/>
                </a:path>
                <a:path w="3057525" h="1358900">
                  <a:moveTo>
                    <a:pt x="2586354" y="520700"/>
                  </a:moveTo>
                  <a:lnTo>
                    <a:pt x="2521916" y="520700"/>
                  </a:lnTo>
                  <a:lnTo>
                    <a:pt x="2560779" y="508000"/>
                  </a:lnTo>
                  <a:lnTo>
                    <a:pt x="2600583" y="482600"/>
                  </a:lnTo>
                  <a:lnTo>
                    <a:pt x="2683289" y="457200"/>
                  </a:lnTo>
                  <a:lnTo>
                    <a:pt x="2880031" y="457200"/>
                  </a:lnTo>
                  <a:lnTo>
                    <a:pt x="2902999" y="469900"/>
                  </a:lnTo>
                  <a:lnTo>
                    <a:pt x="2749062" y="469900"/>
                  </a:lnTo>
                  <a:lnTo>
                    <a:pt x="2608610" y="508000"/>
                  </a:lnTo>
                  <a:lnTo>
                    <a:pt x="2586354" y="520700"/>
                  </a:lnTo>
                  <a:close/>
                </a:path>
                <a:path w="3057525" h="1358900">
                  <a:moveTo>
                    <a:pt x="2394427" y="1219200"/>
                  </a:moveTo>
                  <a:lnTo>
                    <a:pt x="2333089" y="1219200"/>
                  </a:lnTo>
                  <a:lnTo>
                    <a:pt x="2379076" y="1206500"/>
                  </a:lnTo>
                  <a:lnTo>
                    <a:pt x="2422735" y="1181100"/>
                  </a:lnTo>
                  <a:lnTo>
                    <a:pt x="2463352" y="1155700"/>
                  </a:lnTo>
                  <a:lnTo>
                    <a:pt x="2498045" y="1117600"/>
                  </a:lnTo>
                  <a:lnTo>
                    <a:pt x="2528097" y="1092200"/>
                  </a:lnTo>
                  <a:lnTo>
                    <a:pt x="2553080" y="1041400"/>
                  </a:lnTo>
                  <a:lnTo>
                    <a:pt x="2572566" y="1003300"/>
                  </a:lnTo>
                  <a:lnTo>
                    <a:pt x="2586126" y="965200"/>
                  </a:lnTo>
                  <a:lnTo>
                    <a:pt x="2593332" y="914400"/>
                  </a:lnTo>
                  <a:lnTo>
                    <a:pt x="2594127" y="901700"/>
                  </a:lnTo>
                  <a:lnTo>
                    <a:pt x="2768887" y="901700"/>
                  </a:lnTo>
                  <a:lnTo>
                    <a:pt x="2819526" y="889000"/>
                  </a:lnTo>
                  <a:lnTo>
                    <a:pt x="2868651" y="863600"/>
                  </a:lnTo>
                  <a:lnTo>
                    <a:pt x="2916169" y="850900"/>
                  </a:lnTo>
                  <a:lnTo>
                    <a:pt x="2959458" y="812800"/>
                  </a:lnTo>
                  <a:lnTo>
                    <a:pt x="2995163" y="774700"/>
                  </a:lnTo>
                  <a:lnTo>
                    <a:pt x="3019927" y="736600"/>
                  </a:lnTo>
                  <a:lnTo>
                    <a:pt x="3026788" y="698500"/>
                  </a:lnTo>
                  <a:lnTo>
                    <a:pt x="3026674" y="673100"/>
                  </a:lnTo>
                  <a:lnTo>
                    <a:pt x="3020202" y="635000"/>
                  </a:lnTo>
                  <a:lnTo>
                    <a:pt x="3007994" y="596900"/>
                  </a:lnTo>
                  <a:lnTo>
                    <a:pt x="2979413" y="558800"/>
                  </a:lnTo>
                  <a:lnTo>
                    <a:pt x="2942317" y="520700"/>
                  </a:lnTo>
                  <a:lnTo>
                    <a:pt x="2898515" y="495300"/>
                  </a:lnTo>
                  <a:lnTo>
                    <a:pt x="2849817" y="482600"/>
                  </a:lnTo>
                  <a:lnTo>
                    <a:pt x="2798031" y="469900"/>
                  </a:lnTo>
                  <a:lnTo>
                    <a:pt x="2902999" y="469900"/>
                  </a:lnTo>
                  <a:lnTo>
                    <a:pt x="2968094" y="508000"/>
                  </a:lnTo>
                  <a:lnTo>
                    <a:pt x="3005758" y="546100"/>
                  </a:lnTo>
                  <a:lnTo>
                    <a:pt x="3034325" y="584200"/>
                  </a:lnTo>
                  <a:lnTo>
                    <a:pt x="3052070" y="635000"/>
                  </a:lnTo>
                  <a:lnTo>
                    <a:pt x="3057269" y="685800"/>
                  </a:lnTo>
                  <a:lnTo>
                    <a:pt x="3048199" y="736600"/>
                  </a:lnTo>
                  <a:lnTo>
                    <a:pt x="3027471" y="787400"/>
                  </a:lnTo>
                  <a:lnTo>
                    <a:pt x="2998419" y="812800"/>
                  </a:lnTo>
                  <a:lnTo>
                    <a:pt x="2963043" y="850900"/>
                  </a:lnTo>
                  <a:lnTo>
                    <a:pt x="2923342" y="876300"/>
                  </a:lnTo>
                  <a:lnTo>
                    <a:pt x="2881319" y="889000"/>
                  </a:lnTo>
                  <a:lnTo>
                    <a:pt x="2727379" y="927100"/>
                  </a:lnTo>
                  <a:lnTo>
                    <a:pt x="2621726" y="927100"/>
                  </a:lnTo>
                  <a:lnTo>
                    <a:pt x="2614580" y="965200"/>
                  </a:lnTo>
                  <a:lnTo>
                    <a:pt x="2603108" y="1003300"/>
                  </a:lnTo>
                  <a:lnTo>
                    <a:pt x="2587528" y="1041400"/>
                  </a:lnTo>
                  <a:lnTo>
                    <a:pt x="2568058" y="1079500"/>
                  </a:lnTo>
                  <a:lnTo>
                    <a:pt x="2537844" y="1117600"/>
                  </a:lnTo>
                  <a:lnTo>
                    <a:pt x="2502350" y="1155700"/>
                  </a:lnTo>
                  <a:lnTo>
                    <a:pt x="2462228" y="1181100"/>
                  </a:lnTo>
                  <a:lnTo>
                    <a:pt x="2418133" y="1206500"/>
                  </a:lnTo>
                  <a:lnTo>
                    <a:pt x="2394427" y="1219200"/>
                  </a:lnTo>
                  <a:close/>
                </a:path>
                <a:path w="3057525" h="1358900">
                  <a:moveTo>
                    <a:pt x="704531" y="508000"/>
                  </a:moveTo>
                  <a:lnTo>
                    <a:pt x="509503" y="508000"/>
                  </a:lnTo>
                  <a:lnTo>
                    <a:pt x="558072" y="495300"/>
                  </a:lnTo>
                  <a:lnTo>
                    <a:pt x="655719" y="495300"/>
                  </a:lnTo>
                  <a:lnTo>
                    <a:pt x="704531" y="508000"/>
                  </a:lnTo>
                  <a:close/>
                </a:path>
                <a:path w="3057525" h="1358900">
                  <a:moveTo>
                    <a:pt x="830467" y="533400"/>
                  </a:moveTo>
                  <a:lnTo>
                    <a:pt x="714053" y="533400"/>
                  </a:lnTo>
                  <a:lnTo>
                    <a:pt x="665771" y="520700"/>
                  </a:lnTo>
                  <a:lnTo>
                    <a:pt x="832364" y="520700"/>
                  </a:lnTo>
                  <a:lnTo>
                    <a:pt x="830467" y="533400"/>
                  </a:lnTo>
                  <a:close/>
                </a:path>
                <a:path w="3057525" h="1358900">
                  <a:moveTo>
                    <a:pt x="817493" y="546100"/>
                  </a:moveTo>
                  <a:lnTo>
                    <a:pt x="810027" y="546100"/>
                  </a:lnTo>
                  <a:lnTo>
                    <a:pt x="762166" y="533400"/>
                  </a:lnTo>
                  <a:lnTo>
                    <a:pt x="830099" y="533400"/>
                  </a:lnTo>
                  <a:lnTo>
                    <a:pt x="817493" y="546100"/>
                  </a:lnTo>
                  <a:close/>
                </a:path>
                <a:path w="3057525" h="1358900">
                  <a:moveTo>
                    <a:pt x="668788" y="1282700"/>
                  </a:moveTo>
                  <a:lnTo>
                    <a:pt x="535425" y="1282700"/>
                  </a:lnTo>
                  <a:lnTo>
                    <a:pt x="489160" y="1257300"/>
                  </a:lnTo>
                  <a:lnTo>
                    <a:pt x="448156" y="1231900"/>
                  </a:lnTo>
                  <a:lnTo>
                    <a:pt x="414152" y="1193800"/>
                  </a:lnTo>
                  <a:lnTo>
                    <a:pt x="388435" y="1143000"/>
                  </a:lnTo>
                  <a:lnTo>
                    <a:pt x="373832" y="1092200"/>
                  </a:lnTo>
                  <a:lnTo>
                    <a:pt x="370530" y="1028700"/>
                  </a:lnTo>
                  <a:lnTo>
                    <a:pt x="378720" y="977900"/>
                  </a:lnTo>
                  <a:lnTo>
                    <a:pt x="287788" y="977900"/>
                  </a:lnTo>
                  <a:lnTo>
                    <a:pt x="341947" y="965200"/>
                  </a:lnTo>
                  <a:lnTo>
                    <a:pt x="393835" y="952500"/>
                  </a:lnTo>
                  <a:lnTo>
                    <a:pt x="414661" y="952500"/>
                  </a:lnTo>
                  <a:lnTo>
                    <a:pt x="414458" y="965200"/>
                  </a:lnTo>
                  <a:lnTo>
                    <a:pt x="405689" y="990600"/>
                  </a:lnTo>
                  <a:lnTo>
                    <a:pt x="401171" y="1028700"/>
                  </a:lnTo>
                  <a:lnTo>
                    <a:pt x="404544" y="1079500"/>
                  </a:lnTo>
                  <a:lnTo>
                    <a:pt x="420627" y="1143000"/>
                  </a:lnTo>
                  <a:lnTo>
                    <a:pt x="448116" y="1181100"/>
                  </a:lnTo>
                  <a:lnTo>
                    <a:pt x="486160" y="1219200"/>
                  </a:lnTo>
                  <a:lnTo>
                    <a:pt x="533912" y="1244600"/>
                  </a:lnTo>
                  <a:lnTo>
                    <a:pt x="578710" y="1257300"/>
                  </a:lnTo>
                  <a:lnTo>
                    <a:pt x="729542" y="1257300"/>
                  </a:lnTo>
                  <a:lnTo>
                    <a:pt x="699837" y="1270000"/>
                  </a:lnTo>
                  <a:lnTo>
                    <a:pt x="668788" y="1282700"/>
                  </a:lnTo>
                  <a:close/>
                </a:path>
                <a:path w="3057525" h="1358900">
                  <a:moveTo>
                    <a:pt x="1805387" y="1320800"/>
                  </a:moveTo>
                  <a:lnTo>
                    <a:pt x="1669016" y="1320800"/>
                  </a:lnTo>
                  <a:lnTo>
                    <a:pt x="1718927" y="1308100"/>
                  </a:lnTo>
                  <a:lnTo>
                    <a:pt x="1768291" y="1308100"/>
                  </a:lnTo>
                  <a:lnTo>
                    <a:pt x="1815156" y="1282700"/>
                  </a:lnTo>
                  <a:lnTo>
                    <a:pt x="1859953" y="1270000"/>
                  </a:lnTo>
                  <a:lnTo>
                    <a:pt x="1902279" y="1244600"/>
                  </a:lnTo>
                  <a:lnTo>
                    <a:pt x="1941729" y="1206500"/>
                  </a:lnTo>
                  <a:lnTo>
                    <a:pt x="1977898" y="1181100"/>
                  </a:lnTo>
                  <a:lnTo>
                    <a:pt x="2010381" y="1143000"/>
                  </a:lnTo>
                  <a:lnTo>
                    <a:pt x="2015463" y="1143000"/>
                  </a:lnTo>
                  <a:lnTo>
                    <a:pt x="2021894" y="1130300"/>
                  </a:lnTo>
                  <a:lnTo>
                    <a:pt x="2028565" y="1130300"/>
                  </a:lnTo>
                  <a:lnTo>
                    <a:pt x="2034370" y="1143000"/>
                  </a:lnTo>
                  <a:lnTo>
                    <a:pt x="2069055" y="1168400"/>
                  </a:lnTo>
                  <a:lnTo>
                    <a:pt x="2023967" y="1168400"/>
                  </a:lnTo>
                  <a:lnTo>
                    <a:pt x="1996546" y="1193800"/>
                  </a:lnTo>
                  <a:lnTo>
                    <a:pt x="1966802" y="1219200"/>
                  </a:lnTo>
                  <a:lnTo>
                    <a:pt x="1934890" y="1244600"/>
                  </a:lnTo>
                  <a:lnTo>
                    <a:pt x="1900963" y="1270000"/>
                  </a:lnTo>
                  <a:lnTo>
                    <a:pt x="1854257" y="1295400"/>
                  </a:lnTo>
                  <a:lnTo>
                    <a:pt x="1805387" y="1320800"/>
                  </a:lnTo>
                  <a:close/>
                </a:path>
                <a:path w="3057525" h="1358900">
                  <a:moveTo>
                    <a:pt x="2320644" y="1244600"/>
                  </a:moveTo>
                  <a:lnTo>
                    <a:pt x="2215632" y="1244600"/>
                  </a:lnTo>
                  <a:lnTo>
                    <a:pt x="2114455" y="1219200"/>
                  </a:lnTo>
                  <a:lnTo>
                    <a:pt x="2067446" y="1193800"/>
                  </a:lnTo>
                  <a:lnTo>
                    <a:pt x="2023967" y="1168400"/>
                  </a:lnTo>
                  <a:lnTo>
                    <a:pt x="2069055" y="1168400"/>
                  </a:lnTo>
                  <a:lnTo>
                    <a:pt x="2106550" y="1181100"/>
                  </a:lnTo>
                  <a:lnTo>
                    <a:pt x="2146433" y="1206500"/>
                  </a:lnTo>
                  <a:lnTo>
                    <a:pt x="2188277" y="1219200"/>
                  </a:lnTo>
                  <a:lnTo>
                    <a:pt x="2394427" y="1219200"/>
                  </a:lnTo>
                  <a:lnTo>
                    <a:pt x="2370720" y="1231900"/>
                  </a:lnTo>
                  <a:lnTo>
                    <a:pt x="2320644" y="1244600"/>
                  </a:lnTo>
                  <a:close/>
                </a:path>
                <a:path w="3057525" h="1358900">
                  <a:moveTo>
                    <a:pt x="1141668" y="1333500"/>
                  </a:moveTo>
                  <a:lnTo>
                    <a:pt x="1037798" y="1333500"/>
                  </a:lnTo>
                  <a:lnTo>
                    <a:pt x="1089937" y="1320800"/>
                  </a:lnTo>
                  <a:lnTo>
                    <a:pt x="1139303" y="1308100"/>
                  </a:lnTo>
                  <a:lnTo>
                    <a:pt x="1185777" y="1282700"/>
                  </a:lnTo>
                  <a:lnTo>
                    <a:pt x="1229236" y="1257300"/>
                  </a:lnTo>
                  <a:lnTo>
                    <a:pt x="1269561" y="1219200"/>
                  </a:lnTo>
                  <a:lnTo>
                    <a:pt x="1306630" y="1181100"/>
                  </a:lnTo>
                  <a:lnTo>
                    <a:pt x="1330619" y="1181100"/>
                  </a:lnTo>
                  <a:lnTo>
                    <a:pt x="1362950" y="1206500"/>
                  </a:lnTo>
                  <a:lnTo>
                    <a:pt x="1318625" y="1206500"/>
                  </a:lnTo>
                  <a:lnTo>
                    <a:pt x="1294434" y="1231900"/>
                  </a:lnTo>
                  <a:lnTo>
                    <a:pt x="1268987" y="1257300"/>
                  </a:lnTo>
                  <a:lnTo>
                    <a:pt x="1242198" y="1282700"/>
                  </a:lnTo>
                  <a:lnTo>
                    <a:pt x="1213980" y="1295400"/>
                  </a:lnTo>
                  <a:lnTo>
                    <a:pt x="1166704" y="1320800"/>
                  </a:lnTo>
                  <a:lnTo>
                    <a:pt x="1141668" y="1333500"/>
                  </a:lnTo>
                  <a:close/>
                </a:path>
                <a:path w="3057525" h="1358900">
                  <a:moveTo>
                    <a:pt x="729542" y="1257300"/>
                  </a:moveTo>
                  <a:lnTo>
                    <a:pt x="670536" y="1257300"/>
                  </a:lnTo>
                  <a:lnTo>
                    <a:pt x="713898" y="1244600"/>
                  </a:lnTo>
                  <a:lnTo>
                    <a:pt x="753115" y="1219200"/>
                  </a:lnTo>
                  <a:lnTo>
                    <a:pt x="758878" y="1206500"/>
                  </a:lnTo>
                  <a:lnTo>
                    <a:pt x="765530" y="1206500"/>
                  </a:lnTo>
                  <a:lnTo>
                    <a:pt x="771850" y="1219200"/>
                  </a:lnTo>
                  <a:lnTo>
                    <a:pt x="776614" y="1219200"/>
                  </a:lnTo>
                  <a:lnTo>
                    <a:pt x="797417" y="1244600"/>
                  </a:lnTo>
                  <a:lnTo>
                    <a:pt x="757521" y="1244600"/>
                  </a:lnTo>
                  <a:lnTo>
                    <a:pt x="729542" y="1257300"/>
                  </a:lnTo>
                  <a:close/>
                </a:path>
                <a:path w="3057525" h="1358900">
                  <a:moveTo>
                    <a:pt x="1754820" y="1333500"/>
                  </a:moveTo>
                  <a:lnTo>
                    <a:pt x="1546178" y="1333500"/>
                  </a:lnTo>
                  <a:lnTo>
                    <a:pt x="1496088" y="1320800"/>
                  </a:lnTo>
                  <a:lnTo>
                    <a:pt x="1447817" y="1295400"/>
                  </a:lnTo>
                  <a:lnTo>
                    <a:pt x="1401835" y="1270000"/>
                  </a:lnTo>
                  <a:lnTo>
                    <a:pt x="1358614" y="1244600"/>
                  </a:lnTo>
                  <a:lnTo>
                    <a:pt x="1318625" y="1206500"/>
                  </a:lnTo>
                  <a:lnTo>
                    <a:pt x="1362950" y="1206500"/>
                  </a:lnTo>
                  <a:lnTo>
                    <a:pt x="1397690" y="1231900"/>
                  </a:lnTo>
                  <a:lnTo>
                    <a:pt x="1434679" y="1257300"/>
                  </a:lnTo>
                  <a:lnTo>
                    <a:pt x="1473756" y="1282700"/>
                  </a:lnTo>
                  <a:lnTo>
                    <a:pt x="1619050" y="1320800"/>
                  </a:lnTo>
                  <a:lnTo>
                    <a:pt x="1805387" y="1320800"/>
                  </a:lnTo>
                  <a:lnTo>
                    <a:pt x="1754820" y="1333500"/>
                  </a:lnTo>
                  <a:close/>
                </a:path>
                <a:path w="3057525" h="1358900">
                  <a:moveTo>
                    <a:pt x="1064477" y="1358900"/>
                  </a:moveTo>
                  <a:lnTo>
                    <a:pt x="956774" y="1358900"/>
                  </a:lnTo>
                  <a:lnTo>
                    <a:pt x="909598" y="1346200"/>
                  </a:lnTo>
                  <a:lnTo>
                    <a:pt x="865127" y="1333500"/>
                  </a:lnTo>
                  <a:lnTo>
                    <a:pt x="824319" y="1308100"/>
                  </a:lnTo>
                  <a:lnTo>
                    <a:pt x="788131" y="1282700"/>
                  </a:lnTo>
                  <a:lnTo>
                    <a:pt x="757521" y="1244600"/>
                  </a:lnTo>
                  <a:lnTo>
                    <a:pt x="797417" y="1244600"/>
                  </a:lnTo>
                  <a:lnTo>
                    <a:pt x="807818" y="1257300"/>
                  </a:lnTo>
                  <a:lnTo>
                    <a:pt x="845757" y="1295400"/>
                  </a:lnTo>
                  <a:lnTo>
                    <a:pt x="889077" y="1320800"/>
                  </a:lnTo>
                  <a:lnTo>
                    <a:pt x="936426" y="1333500"/>
                  </a:lnTo>
                  <a:lnTo>
                    <a:pt x="1141668" y="1333500"/>
                  </a:lnTo>
                  <a:lnTo>
                    <a:pt x="1116632" y="1346200"/>
                  </a:lnTo>
                  <a:lnTo>
                    <a:pt x="1064477" y="1358900"/>
                  </a:lnTo>
                  <a:close/>
                </a:path>
                <a:path w="3057525" h="1358900">
                  <a:moveTo>
                    <a:pt x="1650467" y="1346200"/>
                  </a:moveTo>
                  <a:lnTo>
                    <a:pt x="1597616" y="1333500"/>
                  </a:lnTo>
                  <a:lnTo>
                    <a:pt x="1703025" y="1333500"/>
                  </a:lnTo>
                  <a:lnTo>
                    <a:pt x="1650467" y="13462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923302" y="438835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703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24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66"/>
                </a:lnTo>
                <a:lnTo>
                  <a:pt x="489521" y="315518"/>
                </a:lnTo>
                <a:lnTo>
                  <a:pt x="439864" y="341096"/>
                </a:lnTo>
                <a:lnTo>
                  <a:pt x="390690" y="367588"/>
                </a:lnTo>
                <a:lnTo>
                  <a:pt x="360426" y="358343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78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01" y="278892"/>
                </a:lnTo>
                <a:lnTo>
                  <a:pt x="35814" y="286067"/>
                </a:lnTo>
                <a:lnTo>
                  <a:pt x="36474" y="294119"/>
                </a:lnTo>
                <a:lnTo>
                  <a:pt x="43738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109" y="467944"/>
                </a:lnTo>
                <a:lnTo>
                  <a:pt x="251447" y="516051"/>
                </a:lnTo>
                <a:lnTo>
                  <a:pt x="234721" y="564095"/>
                </a:lnTo>
                <a:lnTo>
                  <a:pt x="218325" y="612089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54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43"/>
                </a:lnTo>
                <a:lnTo>
                  <a:pt x="352374" y="475792"/>
                </a:lnTo>
                <a:lnTo>
                  <a:pt x="371627" y="524294"/>
                </a:lnTo>
                <a:lnTo>
                  <a:pt x="391045" y="572719"/>
                </a:lnTo>
                <a:lnTo>
                  <a:pt x="411022" y="620826"/>
                </a:lnTo>
                <a:lnTo>
                  <a:pt x="432015" y="668413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501" y="666673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34" y="512838"/>
                </a:lnTo>
                <a:lnTo>
                  <a:pt x="371716" y="464299"/>
                </a:lnTo>
                <a:lnTo>
                  <a:pt x="352056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52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756757" y="3158921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4" h="818514">
                <a:moveTo>
                  <a:pt x="685012" y="444690"/>
                </a:moveTo>
                <a:lnTo>
                  <a:pt x="682282" y="436499"/>
                </a:lnTo>
                <a:lnTo>
                  <a:pt x="674065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98" y="306920"/>
                </a:lnTo>
                <a:lnTo>
                  <a:pt x="604824" y="284861"/>
                </a:lnTo>
                <a:lnTo>
                  <a:pt x="651002" y="263271"/>
                </a:lnTo>
                <a:lnTo>
                  <a:pt x="656831" y="256628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66"/>
                </a:lnTo>
                <a:lnTo>
                  <a:pt x="589673" y="266674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64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587"/>
                </a:lnTo>
                <a:lnTo>
                  <a:pt x="369138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76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96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73" y="143319"/>
                </a:lnTo>
                <a:lnTo>
                  <a:pt x="211924" y="189509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02"/>
                </a:lnTo>
                <a:lnTo>
                  <a:pt x="49707" y="276745"/>
                </a:lnTo>
                <a:lnTo>
                  <a:pt x="40601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22"/>
                </a:lnTo>
                <a:lnTo>
                  <a:pt x="199605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73" y="585635"/>
                </a:lnTo>
                <a:lnTo>
                  <a:pt x="38874" y="620636"/>
                </a:lnTo>
                <a:lnTo>
                  <a:pt x="3149" y="657364"/>
                </a:lnTo>
                <a:lnTo>
                  <a:pt x="0" y="666013"/>
                </a:lnTo>
                <a:lnTo>
                  <a:pt x="3644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59" y="529920"/>
                </a:lnTo>
                <a:lnTo>
                  <a:pt x="223494" y="498195"/>
                </a:lnTo>
                <a:lnTo>
                  <a:pt x="268109" y="467931"/>
                </a:lnTo>
                <a:lnTo>
                  <a:pt x="251460" y="516039"/>
                </a:lnTo>
                <a:lnTo>
                  <a:pt x="234721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32" y="500011"/>
                </a:lnTo>
                <a:lnTo>
                  <a:pt x="299135" y="448094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36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14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74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16" y="464286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796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51" y="448437"/>
                </a:lnTo>
                <a:lnTo>
                  <a:pt x="673976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090684" y="9084233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4" h="818515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12" y="284861"/>
                </a:lnTo>
                <a:lnTo>
                  <a:pt x="651002" y="263283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90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63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897" y="11049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24" y="169900"/>
                </a:lnTo>
                <a:lnTo>
                  <a:pt x="336550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60" y="143319"/>
                </a:lnTo>
                <a:lnTo>
                  <a:pt x="211924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02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77" y="308698"/>
                </a:lnTo>
                <a:lnTo>
                  <a:pt x="148082" y="320522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78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51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31"/>
                </a:lnTo>
                <a:lnTo>
                  <a:pt x="352374" y="475792"/>
                </a:lnTo>
                <a:lnTo>
                  <a:pt x="371627" y="524294"/>
                </a:lnTo>
                <a:lnTo>
                  <a:pt x="391045" y="572706"/>
                </a:lnTo>
                <a:lnTo>
                  <a:pt x="411022" y="620826"/>
                </a:lnTo>
                <a:lnTo>
                  <a:pt x="432003" y="668401"/>
                </a:lnTo>
                <a:lnTo>
                  <a:pt x="438632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83" y="657402"/>
                </a:lnTo>
                <a:lnTo>
                  <a:pt x="430936" y="609587"/>
                </a:lnTo>
                <a:lnTo>
                  <a:pt x="410743" y="561327"/>
                </a:lnTo>
                <a:lnTo>
                  <a:pt x="391134" y="512826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85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528277" y="1331021"/>
            <a:ext cx="16310610" cy="896683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Ціль:</a:t>
            </a:r>
            <a:r>
              <a:rPr dirty="0" sz="340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550" b="1">
                <a:solidFill>
                  <a:srgbClr val="494949"/>
                </a:solidFill>
                <a:latin typeface="Arial"/>
                <a:cs typeface="Arial"/>
              </a:rPr>
              <a:t>зняття</a:t>
            </a:r>
            <a:r>
              <a:rPr dirty="0" sz="340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190" b="1">
                <a:solidFill>
                  <a:srgbClr val="494949"/>
                </a:solidFill>
                <a:latin typeface="Arial"/>
                <a:cs typeface="Arial"/>
              </a:rPr>
              <a:t>емоційної</a:t>
            </a:r>
            <a:r>
              <a:rPr dirty="0" sz="340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195" b="1">
                <a:solidFill>
                  <a:srgbClr val="494949"/>
                </a:solidFill>
                <a:latin typeface="Arial"/>
                <a:cs typeface="Arial"/>
              </a:rPr>
              <a:t>напруги.</a:t>
            </a:r>
            <a:endParaRPr sz="3400">
              <a:latin typeface="Arial"/>
              <a:cs typeface="Arial"/>
            </a:endParaRPr>
          </a:p>
          <a:p>
            <a:pPr marL="12700" marR="4971415">
              <a:lnSpc>
                <a:spcPct val="115799"/>
              </a:lnSpc>
              <a:tabLst>
                <a:tab pos="3275329" algn="l"/>
                <a:tab pos="4279265" algn="l"/>
                <a:tab pos="7255509" algn="l"/>
                <a:tab pos="10459720" algn="l"/>
              </a:tabLst>
            </a:pPr>
            <a:r>
              <a:rPr dirty="0" sz="3400" spc="204" b="1">
                <a:solidFill>
                  <a:srgbClr val="494949"/>
                </a:solidFill>
                <a:latin typeface="Arial"/>
                <a:cs typeface="Arial"/>
              </a:rPr>
              <a:t>Обладнання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925" b="1">
                <a:solidFill>
                  <a:srgbClr val="494949"/>
                </a:solidFill>
                <a:latin typeface="Arial"/>
                <a:cs typeface="Arial"/>
              </a:rPr>
              <a:t>та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250" b="1">
                <a:solidFill>
                  <a:srgbClr val="494949"/>
                </a:solidFill>
                <a:latin typeface="Arial"/>
                <a:cs typeface="Arial"/>
              </a:rPr>
              <a:t>матеріали: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310" b="1">
                <a:solidFill>
                  <a:srgbClr val="494949"/>
                </a:solidFill>
                <a:latin typeface="Arial"/>
                <a:cs typeface="Arial"/>
              </a:rPr>
              <a:t>пластикова</a:t>
            </a:r>
            <a:r>
              <a:rPr dirty="0" sz="3400" b="1">
                <a:solidFill>
                  <a:srgbClr val="494949"/>
                </a:solidFill>
                <a:latin typeface="Arial"/>
                <a:cs typeface="Arial"/>
              </a:rPr>
              <a:t>	</a:t>
            </a:r>
            <a:r>
              <a:rPr dirty="0" sz="3400" spc="225" b="1">
                <a:solidFill>
                  <a:srgbClr val="494949"/>
                </a:solidFill>
                <a:latin typeface="Arial"/>
                <a:cs typeface="Arial"/>
              </a:rPr>
              <a:t>або </a:t>
            </a:r>
            <a:r>
              <a:rPr dirty="0" sz="3400" spc="105" b="1">
                <a:solidFill>
                  <a:srgbClr val="494949"/>
                </a:solidFill>
                <a:latin typeface="Arial"/>
                <a:cs typeface="Arial"/>
              </a:rPr>
              <a:t>м'яка</a:t>
            </a:r>
            <a:r>
              <a:rPr dirty="0" sz="340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90" b="1">
                <a:solidFill>
                  <a:srgbClr val="494949"/>
                </a:solidFill>
                <a:latin typeface="Arial"/>
                <a:cs typeface="Arial"/>
              </a:rPr>
              <a:t>кулька,</a:t>
            </a:r>
            <a:r>
              <a:rPr dirty="0" sz="340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50" b="1">
                <a:solidFill>
                  <a:srgbClr val="494949"/>
                </a:solidFill>
                <a:latin typeface="Arial"/>
                <a:cs typeface="Arial"/>
              </a:rPr>
              <a:t>або</a:t>
            </a:r>
            <a:r>
              <a:rPr dirty="0" sz="340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400" spc="270" b="1">
                <a:solidFill>
                  <a:srgbClr val="494949"/>
                </a:solidFill>
                <a:latin typeface="Arial"/>
                <a:cs typeface="Arial"/>
              </a:rPr>
              <a:t>пластилін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35"/>
              </a:spcBef>
            </a:pPr>
            <a:endParaRPr sz="3400">
              <a:latin typeface="Arial"/>
              <a:cs typeface="Arial"/>
            </a:endParaRPr>
          </a:p>
          <a:p>
            <a:pPr algn="ctr" marL="1910714">
              <a:lnSpc>
                <a:spcPct val="100000"/>
              </a:lnSpc>
              <a:spcBef>
                <a:spcPts val="5"/>
              </a:spcBef>
            </a:pPr>
            <a:r>
              <a:rPr dirty="0" sz="3350" spc="120" b="1">
                <a:solidFill>
                  <a:srgbClr val="494949"/>
                </a:solidFill>
                <a:latin typeface="Arial"/>
                <a:cs typeface="Arial"/>
              </a:rPr>
              <a:t>Хід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70" b="1">
                <a:solidFill>
                  <a:srgbClr val="494949"/>
                </a:solidFill>
                <a:latin typeface="Arial"/>
                <a:cs typeface="Arial"/>
              </a:rPr>
              <a:t>гри:</a:t>
            </a:r>
            <a:endParaRPr sz="3350">
              <a:latin typeface="Arial"/>
              <a:cs typeface="Arial"/>
            </a:endParaRPr>
          </a:p>
          <a:p>
            <a:pPr algn="ctr" marL="1910080">
              <a:lnSpc>
                <a:spcPct val="100000"/>
              </a:lnSpc>
              <a:spcBef>
                <a:spcPts val="630"/>
              </a:spcBef>
            </a:pPr>
            <a:r>
              <a:rPr dirty="0" sz="3350" spc="505" b="1">
                <a:solidFill>
                  <a:srgbClr val="494949"/>
                </a:solidFill>
                <a:latin typeface="Arial"/>
                <a:cs typeface="Arial"/>
              </a:rPr>
              <a:t>Дитина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65" b="1">
                <a:solidFill>
                  <a:srgbClr val="494949"/>
                </a:solidFill>
                <a:latin typeface="Arial"/>
                <a:cs typeface="Arial"/>
              </a:rPr>
              <a:t>сидить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25" b="1">
                <a:solidFill>
                  <a:srgbClr val="494949"/>
                </a:solidFill>
                <a:latin typeface="Arial"/>
                <a:cs typeface="Arial"/>
              </a:rPr>
              <a:t>на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15" b="1">
                <a:solidFill>
                  <a:srgbClr val="494949"/>
                </a:solidFill>
                <a:latin typeface="Arial"/>
                <a:cs typeface="Arial"/>
              </a:rPr>
              <a:t>стільці,</a:t>
            </a:r>
            <a:endParaRPr sz="3350">
              <a:latin typeface="Arial"/>
              <a:cs typeface="Arial"/>
            </a:endParaRPr>
          </a:p>
          <a:p>
            <a:pPr algn="ctr" marL="1910080">
              <a:lnSpc>
                <a:spcPct val="100000"/>
              </a:lnSpc>
              <a:spcBef>
                <a:spcPts val="630"/>
              </a:spcBef>
            </a:pPr>
            <a:r>
              <a:rPr dirty="0" sz="3350" spc="105" b="1">
                <a:solidFill>
                  <a:srgbClr val="494949"/>
                </a:solidFill>
                <a:latin typeface="Arial"/>
                <a:cs typeface="Arial"/>
              </a:rPr>
              <a:t>«Зроби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95" b="1">
                <a:solidFill>
                  <a:srgbClr val="494949"/>
                </a:solidFill>
                <a:latin typeface="Arial"/>
                <a:cs typeface="Arial"/>
              </a:rPr>
              <a:t>з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10" b="1">
                <a:solidFill>
                  <a:srgbClr val="494949"/>
                </a:solidFill>
                <a:latin typeface="Arial"/>
                <a:cs typeface="Arial"/>
              </a:rPr>
              <a:t>долонь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55" b="1">
                <a:solidFill>
                  <a:srgbClr val="494949"/>
                </a:solidFill>
                <a:latin typeface="Arial"/>
                <a:cs typeface="Arial"/>
              </a:rPr>
              <a:t>човник</a:t>
            </a:r>
            <a:r>
              <a:rPr dirty="0" sz="33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і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40" b="1">
                <a:solidFill>
                  <a:srgbClr val="494949"/>
                </a:solidFill>
                <a:latin typeface="Arial"/>
                <a:cs typeface="Arial"/>
              </a:rPr>
              <a:t>закрий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-10" b="1">
                <a:solidFill>
                  <a:srgbClr val="494949"/>
                </a:solidFill>
                <a:latin typeface="Arial"/>
                <a:cs typeface="Arial"/>
              </a:rPr>
              <a:t>очі».</a:t>
            </a:r>
            <a:endParaRPr sz="3350">
              <a:latin typeface="Arial"/>
              <a:cs typeface="Arial"/>
            </a:endParaRPr>
          </a:p>
          <a:p>
            <a:pPr algn="ctr" marL="1922780" marR="5080">
              <a:lnSpc>
                <a:spcPts val="4650"/>
              </a:lnSpc>
              <a:spcBef>
                <a:spcPts val="259"/>
              </a:spcBef>
            </a:pPr>
            <a:r>
              <a:rPr dirty="0" sz="3350" spc="190" b="1">
                <a:solidFill>
                  <a:srgbClr val="494949"/>
                </a:solidFill>
                <a:latin typeface="Arial"/>
                <a:cs typeface="Arial"/>
              </a:rPr>
              <a:t>Кладемо</a:t>
            </a: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95" b="1">
                <a:solidFill>
                  <a:srgbClr val="494949"/>
                </a:solidFill>
                <a:latin typeface="Arial"/>
                <a:cs typeface="Arial"/>
              </a:rPr>
              <a:t>дитині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в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80" b="1">
                <a:solidFill>
                  <a:srgbClr val="494949"/>
                </a:solidFill>
                <a:latin typeface="Arial"/>
                <a:cs typeface="Arial"/>
              </a:rPr>
              <a:t>руки</a:t>
            </a: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кульку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45" b="1">
                <a:solidFill>
                  <a:srgbClr val="494949"/>
                </a:solidFill>
                <a:latin typeface="Arial"/>
                <a:cs typeface="Arial"/>
              </a:rPr>
              <a:t>або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90" b="1">
                <a:solidFill>
                  <a:srgbClr val="494949"/>
                </a:solidFill>
                <a:latin typeface="Arial"/>
                <a:cs typeface="Arial"/>
              </a:rPr>
              <a:t>шматочок</a:t>
            </a:r>
            <a:r>
              <a:rPr dirty="0" sz="33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15" b="1">
                <a:solidFill>
                  <a:srgbClr val="494949"/>
                </a:solidFill>
                <a:latin typeface="Arial"/>
                <a:cs typeface="Arial"/>
              </a:rPr>
              <a:t>платиліну,</a:t>
            </a:r>
            <a:r>
              <a:rPr dirty="0" sz="3350" spc="4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10" b="1">
                <a:solidFill>
                  <a:srgbClr val="494949"/>
                </a:solidFill>
                <a:latin typeface="Arial"/>
                <a:cs typeface="Arial"/>
              </a:rPr>
              <a:t>щоб </a:t>
            </a:r>
            <a:r>
              <a:rPr dirty="0" sz="3350" spc="200" b="1">
                <a:solidFill>
                  <a:srgbClr val="494949"/>
                </a:solidFill>
                <a:latin typeface="Arial"/>
                <a:cs typeface="Arial"/>
              </a:rPr>
              <a:t>вона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00" b="1">
                <a:solidFill>
                  <a:srgbClr val="494949"/>
                </a:solidFill>
                <a:latin typeface="Arial"/>
                <a:cs typeface="Arial"/>
              </a:rPr>
              <a:t>сформувала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25" b="1">
                <a:solidFill>
                  <a:srgbClr val="494949"/>
                </a:solidFill>
                <a:latin typeface="Arial"/>
                <a:cs typeface="Arial"/>
              </a:rPr>
              <a:t>долонями</a:t>
            </a:r>
            <a:r>
              <a:rPr dirty="0" sz="33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-10" b="1">
                <a:solidFill>
                  <a:srgbClr val="494949"/>
                </a:solidFill>
                <a:latin typeface="Arial"/>
                <a:cs typeface="Arial"/>
              </a:rPr>
              <a:t>кульку.</a:t>
            </a:r>
            <a:endParaRPr sz="3350">
              <a:latin typeface="Arial"/>
              <a:cs typeface="Arial"/>
            </a:endParaRPr>
          </a:p>
          <a:p>
            <a:pPr algn="ctr" marL="1941195" marR="22860">
              <a:lnSpc>
                <a:spcPts val="4650"/>
              </a:lnSpc>
            </a:pP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«Візьми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кульку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в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долоні, </a:t>
            </a:r>
            <a:r>
              <a:rPr dirty="0" sz="3350" spc="180" b="1">
                <a:solidFill>
                  <a:srgbClr val="494949"/>
                </a:solidFill>
                <a:latin typeface="Arial"/>
                <a:cs typeface="Arial"/>
              </a:rPr>
              <a:t>зігрій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її,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55" b="1">
                <a:solidFill>
                  <a:srgbClr val="494949"/>
                </a:solidFill>
                <a:latin typeface="Arial"/>
                <a:cs typeface="Arial"/>
              </a:rPr>
              <a:t>склади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долоні, </a:t>
            </a:r>
            <a:r>
              <a:rPr dirty="0" sz="3350" spc="455" b="1">
                <a:solidFill>
                  <a:srgbClr val="494949"/>
                </a:solidFill>
                <a:latin typeface="Arial"/>
                <a:cs typeface="Arial"/>
              </a:rPr>
              <a:t>покатай</a:t>
            </a:r>
            <a:r>
              <a:rPr dirty="0" sz="33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-25" b="1">
                <a:solidFill>
                  <a:srgbClr val="494949"/>
                </a:solidFill>
                <a:latin typeface="Arial"/>
                <a:cs typeface="Arial"/>
              </a:rPr>
              <a:t>її, </a:t>
            </a:r>
            <a:r>
              <a:rPr dirty="0" sz="3350" spc="195" b="1">
                <a:solidFill>
                  <a:srgbClr val="494949"/>
                </a:solidFill>
                <a:latin typeface="Arial"/>
                <a:cs typeface="Arial"/>
              </a:rPr>
              <a:t>подихай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25" b="1">
                <a:solidFill>
                  <a:srgbClr val="494949"/>
                </a:solidFill>
                <a:latin typeface="Arial"/>
                <a:cs typeface="Arial"/>
              </a:rPr>
              <a:t>на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05" b="1">
                <a:solidFill>
                  <a:srgbClr val="494949"/>
                </a:solidFill>
                <a:latin typeface="Arial"/>
                <a:cs typeface="Arial"/>
              </a:rPr>
              <a:t>неї,</a:t>
            </a:r>
            <a:r>
              <a:rPr dirty="0" sz="33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65" b="1">
                <a:solidFill>
                  <a:srgbClr val="494949"/>
                </a:solidFill>
                <a:latin typeface="Arial"/>
                <a:cs typeface="Arial"/>
              </a:rPr>
              <a:t>зігріваючи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10" b="1">
                <a:solidFill>
                  <a:srgbClr val="494949"/>
                </a:solidFill>
                <a:latin typeface="Arial"/>
                <a:cs typeface="Arial"/>
              </a:rPr>
              <a:t>своїм</a:t>
            </a:r>
            <a:r>
              <a:rPr dirty="0" sz="33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45" b="1">
                <a:solidFill>
                  <a:srgbClr val="494949"/>
                </a:solidFill>
                <a:latin typeface="Arial"/>
                <a:cs typeface="Arial"/>
              </a:rPr>
              <a:t>диханням,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45" b="1">
                <a:solidFill>
                  <a:srgbClr val="494949"/>
                </a:solidFill>
                <a:latin typeface="Arial"/>
                <a:cs typeface="Arial"/>
              </a:rPr>
              <a:t>віддай</a:t>
            </a:r>
            <a:r>
              <a:rPr dirty="0" sz="33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40" b="1">
                <a:solidFill>
                  <a:srgbClr val="494949"/>
                </a:solidFill>
                <a:latin typeface="Arial"/>
                <a:cs typeface="Arial"/>
              </a:rPr>
              <a:t>йому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95" b="1">
                <a:solidFill>
                  <a:srgbClr val="494949"/>
                </a:solidFill>
                <a:latin typeface="Arial"/>
                <a:cs typeface="Arial"/>
              </a:rPr>
              <a:t>свою 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ласку,</a:t>
            </a:r>
            <a:r>
              <a:rPr dirty="0" sz="33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75" b="1">
                <a:solidFill>
                  <a:srgbClr val="494949"/>
                </a:solidFill>
                <a:latin typeface="Arial"/>
                <a:cs typeface="Arial"/>
              </a:rPr>
              <a:t>доброту.</a:t>
            </a:r>
            <a:endParaRPr sz="3350">
              <a:latin typeface="Arial"/>
              <a:cs typeface="Arial"/>
            </a:endParaRPr>
          </a:p>
          <a:p>
            <a:pPr algn="ctr" marL="2228215" marR="309880">
              <a:lnSpc>
                <a:spcPts val="4650"/>
              </a:lnSpc>
            </a:pPr>
            <a:r>
              <a:rPr dirty="0" sz="3350" spc="105" b="1">
                <a:solidFill>
                  <a:srgbClr val="494949"/>
                </a:solidFill>
                <a:latin typeface="Arial"/>
                <a:cs typeface="Arial"/>
              </a:rPr>
              <a:t>Розплющ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b="1">
                <a:solidFill>
                  <a:srgbClr val="494949"/>
                </a:solidFill>
                <a:latin typeface="Arial"/>
                <a:cs typeface="Arial"/>
              </a:rPr>
              <a:t>очі.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150" b="1">
                <a:solidFill>
                  <a:srgbClr val="494949"/>
                </a:solidFill>
                <a:latin typeface="Arial"/>
                <a:cs typeface="Arial"/>
              </a:rPr>
              <a:t>Подивись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325" b="1">
                <a:solidFill>
                  <a:srgbClr val="494949"/>
                </a:solidFill>
                <a:latin typeface="Arial"/>
                <a:cs typeface="Arial"/>
              </a:rPr>
              <a:t>на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55" b="1">
                <a:solidFill>
                  <a:srgbClr val="494949"/>
                </a:solidFill>
                <a:latin typeface="Arial"/>
                <a:cs typeface="Arial"/>
              </a:rPr>
              <a:t>кульку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і </a:t>
            </a:r>
            <a:r>
              <a:rPr dirty="0" sz="3350" spc="484" b="1">
                <a:solidFill>
                  <a:srgbClr val="494949"/>
                </a:solidFill>
                <a:latin typeface="Arial"/>
                <a:cs typeface="Arial"/>
              </a:rPr>
              <a:t>тепер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35" b="1">
                <a:solidFill>
                  <a:srgbClr val="494949"/>
                </a:solidFill>
                <a:latin typeface="Arial"/>
                <a:cs typeface="Arial"/>
              </a:rPr>
              <a:t>розкажи</a:t>
            </a:r>
            <a:r>
              <a:rPr dirty="0" sz="33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245" b="1">
                <a:solidFill>
                  <a:srgbClr val="494949"/>
                </a:solidFill>
                <a:latin typeface="Arial"/>
                <a:cs typeface="Arial"/>
              </a:rPr>
              <a:t>про</a:t>
            </a:r>
            <a:r>
              <a:rPr dirty="0" sz="33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3350" spc="65" b="1">
                <a:solidFill>
                  <a:srgbClr val="494949"/>
                </a:solidFill>
                <a:latin typeface="Arial"/>
                <a:cs typeface="Arial"/>
              </a:rPr>
              <a:t>свої </a:t>
            </a:r>
            <a:r>
              <a:rPr dirty="0" sz="3350" spc="320" b="1">
                <a:solidFill>
                  <a:srgbClr val="494949"/>
                </a:solidFill>
                <a:latin typeface="Arial"/>
                <a:cs typeface="Arial"/>
              </a:rPr>
              <a:t>почуття».</a:t>
            </a:r>
            <a:endParaRPr sz="335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0977" y="3298233"/>
            <a:ext cx="3275295" cy="317703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46567" y="2017304"/>
            <a:ext cx="3941431" cy="3594696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1868899" y="438835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703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398" y="404126"/>
                </a:lnTo>
                <a:lnTo>
                  <a:pt x="471411" y="391083"/>
                </a:lnTo>
                <a:lnTo>
                  <a:pt x="421678" y="376872"/>
                </a:lnTo>
                <a:lnTo>
                  <a:pt x="467017" y="352844"/>
                </a:lnTo>
                <a:lnTo>
                  <a:pt x="512724" y="329565"/>
                </a:lnTo>
                <a:lnTo>
                  <a:pt x="558685" y="306933"/>
                </a:lnTo>
                <a:lnTo>
                  <a:pt x="604812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66"/>
                </a:lnTo>
                <a:lnTo>
                  <a:pt x="489508" y="315518"/>
                </a:lnTo>
                <a:lnTo>
                  <a:pt x="439864" y="341096"/>
                </a:lnTo>
                <a:lnTo>
                  <a:pt x="390677" y="367588"/>
                </a:lnTo>
                <a:lnTo>
                  <a:pt x="360413" y="358343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53"/>
                </a:lnTo>
                <a:lnTo>
                  <a:pt x="372478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63" y="2730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61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61"/>
                </a:lnTo>
                <a:lnTo>
                  <a:pt x="325818" y="274129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35" y="237540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13"/>
                </a:lnTo>
                <a:lnTo>
                  <a:pt x="148386" y="297002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67"/>
                </a:lnTo>
                <a:lnTo>
                  <a:pt x="36461" y="294119"/>
                </a:lnTo>
                <a:lnTo>
                  <a:pt x="43738" y="298919"/>
                </a:lnTo>
                <a:lnTo>
                  <a:pt x="96164" y="308698"/>
                </a:lnTo>
                <a:lnTo>
                  <a:pt x="148082" y="320535"/>
                </a:lnTo>
                <a:lnTo>
                  <a:pt x="199593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65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70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91"/>
                </a:lnTo>
                <a:lnTo>
                  <a:pt x="19265" y="673760"/>
                </a:lnTo>
                <a:lnTo>
                  <a:pt x="57162" y="635012"/>
                </a:lnTo>
                <a:lnTo>
                  <a:pt x="96647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097" y="467944"/>
                </a:lnTo>
                <a:lnTo>
                  <a:pt x="251447" y="516051"/>
                </a:lnTo>
                <a:lnTo>
                  <a:pt x="234721" y="564095"/>
                </a:lnTo>
                <a:lnTo>
                  <a:pt x="218325" y="612089"/>
                </a:lnTo>
                <a:lnTo>
                  <a:pt x="202666" y="660069"/>
                </a:lnTo>
                <a:lnTo>
                  <a:pt x="188163" y="708050"/>
                </a:lnTo>
                <a:lnTo>
                  <a:pt x="175209" y="756094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56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43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19"/>
                </a:lnTo>
                <a:lnTo>
                  <a:pt x="411022" y="620826"/>
                </a:lnTo>
                <a:lnTo>
                  <a:pt x="432003" y="668413"/>
                </a:lnTo>
                <a:lnTo>
                  <a:pt x="438619" y="674255"/>
                </a:lnTo>
                <a:lnTo>
                  <a:pt x="446709" y="672985"/>
                </a:lnTo>
                <a:lnTo>
                  <a:pt x="452488" y="666673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38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777832" y="723785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703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90" y="376872"/>
                </a:lnTo>
                <a:lnTo>
                  <a:pt x="467029" y="352844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73"/>
                </a:lnTo>
                <a:lnTo>
                  <a:pt x="651014" y="263283"/>
                </a:lnTo>
                <a:lnTo>
                  <a:pt x="656831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66"/>
                </a:lnTo>
                <a:lnTo>
                  <a:pt x="489521" y="315518"/>
                </a:lnTo>
                <a:lnTo>
                  <a:pt x="439864" y="341096"/>
                </a:lnTo>
                <a:lnTo>
                  <a:pt x="390690" y="367588"/>
                </a:lnTo>
                <a:lnTo>
                  <a:pt x="360426" y="358343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91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61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01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24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13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67"/>
                </a:lnTo>
                <a:lnTo>
                  <a:pt x="36474" y="294119"/>
                </a:lnTo>
                <a:lnTo>
                  <a:pt x="43751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12" y="348551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592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208"/>
                </a:lnTo>
                <a:lnTo>
                  <a:pt x="268109" y="467944"/>
                </a:lnTo>
                <a:lnTo>
                  <a:pt x="251460" y="516051"/>
                </a:lnTo>
                <a:lnTo>
                  <a:pt x="234734" y="564095"/>
                </a:lnTo>
                <a:lnTo>
                  <a:pt x="218338" y="612089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94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32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43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19"/>
                </a:lnTo>
                <a:lnTo>
                  <a:pt x="411035" y="620826"/>
                </a:lnTo>
                <a:lnTo>
                  <a:pt x="432015" y="668413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501" y="666673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38"/>
                </a:lnTo>
                <a:lnTo>
                  <a:pt x="371716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39"/>
                </a:lnTo>
                <a:lnTo>
                  <a:pt x="682244" y="452285"/>
                </a:lnTo>
                <a:lnTo>
                  <a:pt x="685012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369366" y="-398840"/>
            <a:ext cx="57169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39"/>
              <a:t>«Чарівна</a:t>
            </a:r>
            <a:r>
              <a:rPr dirty="0" spc="-844"/>
              <a:t> </a:t>
            </a:r>
            <a:r>
              <a:rPr dirty="0" spc="-2150"/>
              <a:t>кулька»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D1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353181" y="1466660"/>
            <a:ext cx="7934959" cy="8820785"/>
            <a:chOff x="10353181" y="1466660"/>
            <a:chExt cx="7934959" cy="88207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3181" y="1466660"/>
              <a:ext cx="7934819" cy="88203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076207" y="6382597"/>
              <a:ext cx="507365" cy="3151505"/>
            </a:xfrm>
            <a:custGeom>
              <a:avLst/>
              <a:gdLst/>
              <a:ahLst/>
              <a:cxnLst/>
              <a:rect l="l" t="t" r="r" b="b"/>
              <a:pathLst>
                <a:path w="507365" h="3151504">
                  <a:moveTo>
                    <a:pt x="23833" y="3151150"/>
                  </a:moveTo>
                  <a:lnTo>
                    <a:pt x="43747" y="3149425"/>
                  </a:lnTo>
                  <a:lnTo>
                    <a:pt x="55194" y="3131079"/>
                  </a:lnTo>
                  <a:lnTo>
                    <a:pt x="506786" y="35124"/>
                  </a:lnTo>
                  <a:lnTo>
                    <a:pt x="500984" y="12074"/>
                  </a:lnTo>
                  <a:lnTo>
                    <a:pt x="482952" y="0"/>
                  </a:lnTo>
                  <a:lnTo>
                    <a:pt x="463038" y="1724"/>
                  </a:lnTo>
                  <a:lnTo>
                    <a:pt x="451591" y="20071"/>
                  </a:lnTo>
                  <a:lnTo>
                    <a:pt x="0" y="3116026"/>
                  </a:lnTo>
                  <a:lnTo>
                    <a:pt x="5801" y="3139076"/>
                  </a:lnTo>
                  <a:lnTo>
                    <a:pt x="23833" y="315115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377" y="6209484"/>
              <a:ext cx="3831622" cy="33303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261526" y="2579432"/>
              <a:ext cx="2376805" cy="3558540"/>
            </a:xfrm>
            <a:custGeom>
              <a:avLst/>
              <a:gdLst/>
              <a:ahLst/>
              <a:cxnLst/>
              <a:rect l="l" t="t" r="r" b="b"/>
              <a:pathLst>
                <a:path w="2376805" h="3558540">
                  <a:moveTo>
                    <a:pt x="1098410" y="2401265"/>
                  </a:moveTo>
                  <a:lnTo>
                    <a:pt x="1097559" y="2351735"/>
                  </a:lnTo>
                  <a:lnTo>
                    <a:pt x="1095667" y="2302865"/>
                  </a:lnTo>
                  <a:lnTo>
                    <a:pt x="1092276" y="2252167"/>
                  </a:lnTo>
                  <a:lnTo>
                    <a:pt x="1087386" y="2201557"/>
                  </a:lnTo>
                  <a:lnTo>
                    <a:pt x="1080935" y="2151126"/>
                  </a:lnTo>
                  <a:lnTo>
                    <a:pt x="1072896" y="2100948"/>
                  </a:lnTo>
                  <a:lnTo>
                    <a:pt x="1063218" y="2051100"/>
                  </a:lnTo>
                  <a:lnTo>
                    <a:pt x="1051877" y="2001685"/>
                  </a:lnTo>
                  <a:lnTo>
                    <a:pt x="1041336" y="1962200"/>
                  </a:lnTo>
                  <a:lnTo>
                    <a:pt x="1041336" y="2388641"/>
                  </a:lnTo>
                  <a:lnTo>
                    <a:pt x="1041247" y="2436482"/>
                  </a:lnTo>
                  <a:lnTo>
                    <a:pt x="1040130" y="2484742"/>
                  </a:lnTo>
                  <a:lnTo>
                    <a:pt x="1037932" y="2533307"/>
                  </a:lnTo>
                  <a:lnTo>
                    <a:pt x="1034580" y="2582164"/>
                  </a:lnTo>
                  <a:lnTo>
                    <a:pt x="1030008" y="2630944"/>
                  </a:lnTo>
                  <a:lnTo>
                    <a:pt x="1024153" y="2679776"/>
                  </a:lnTo>
                  <a:lnTo>
                    <a:pt x="1016952" y="2728493"/>
                  </a:lnTo>
                  <a:lnTo>
                    <a:pt x="1008329" y="2776969"/>
                  </a:lnTo>
                  <a:lnTo>
                    <a:pt x="998220" y="2825089"/>
                  </a:lnTo>
                  <a:lnTo>
                    <a:pt x="986574" y="2872765"/>
                  </a:lnTo>
                  <a:lnTo>
                    <a:pt x="973302" y="2919869"/>
                  </a:lnTo>
                  <a:lnTo>
                    <a:pt x="958354" y="2966288"/>
                  </a:lnTo>
                  <a:lnTo>
                    <a:pt x="941666" y="3011919"/>
                  </a:lnTo>
                  <a:lnTo>
                    <a:pt x="923163" y="3056661"/>
                  </a:lnTo>
                  <a:lnTo>
                    <a:pt x="902792" y="3100400"/>
                  </a:lnTo>
                  <a:lnTo>
                    <a:pt x="880465" y="3143008"/>
                  </a:lnTo>
                  <a:lnTo>
                    <a:pt x="856132" y="3184398"/>
                  </a:lnTo>
                  <a:lnTo>
                    <a:pt x="829729" y="3224453"/>
                  </a:lnTo>
                  <a:lnTo>
                    <a:pt x="799211" y="3265576"/>
                  </a:lnTo>
                  <a:lnTo>
                    <a:pt x="765771" y="3305022"/>
                  </a:lnTo>
                  <a:lnTo>
                    <a:pt x="729564" y="3342348"/>
                  </a:lnTo>
                  <a:lnTo>
                    <a:pt x="690753" y="3377107"/>
                  </a:lnTo>
                  <a:lnTo>
                    <a:pt x="649503" y="3408870"/>
                  </a:lnTo>
                  <a:lnTo>
                    <a:pt x="605980" y="3437178"/>
                  </a:lnTo>
                  <a:lnTo>
                    <a:pt x="560349" y="3461626"/>
                  </a:lnTo>
                  <a:lnTo>
                    <a:pt x="512787" y="3481730"/>
                  </a:lnTo>
                  <a:lnTo>
                    <a:pt x="463435" y="3497084"/>
                  </a:lnTo>
                  <a:lnTo>
                    <a:pt x="411886" y="3505708"/>
                  </a:lnTo>
                  <a:lnTo>
                    <a:pt x="363169" y="3505568"/>
                  </a:lnTo>
                  <a:lnTo>
                    <a:pt x="317487" y="3497376"/>
                  </a:lnTo>
                  <a:lnTo>
                    <a:pt x="275031" y="3481844"/>
                  </a:lnTo>
                  <a:lnTo>
                    <a:pt x="235966" y="3459657"/>
                  </a:lnTo>
                  <a:lnTo>
                    <a:pt x="200507" y="3431514"/>
                  </a:lnTo>
                  <a:lnTo>
                    <a:pt x="168833" y="3398126"/>
                  </a:lnTo>
                  <a:lnTo>
                    <a:pt x="141135" y="3360191"/>
                  </a:lnTo>
                  <a:lnTo>
                    <a:pt x="117602" y="3318421"/>
                  </a:lnTo>
                  <a:lnTo>
                    <a:pt x="98412" y="3273488"/>
                  </a:lnTo>
                  <a:lnTo>
                    <a:pt x="83769" y="3226130"/>
                  </a:lnTo>
                  <a:lnTo>
                    <a:pt x="73279" y="3177438"/>
                  </a:lnTo>
                  <a:lnTo>
                    <a:pt x="65684" y="3127857"/>
                  </a:lnTo>
                  <a:lnTo>
                    <a:pt x="60693" y="3077603"/>
                  </a:lnTo>
                  <a:lnTo>
                    <a:pt x="57962" y="3026867"/>
                  </a:lnTo>
                  <a:lnTo>
                    <a:pt x="57213" y="2975864"/>
                  </a:lnTo>
                  <a:lnTo>
                    <a:pt x="58115" y="2924822"/>
                  </a:lnTo>
                  <a:lnTo>
                    <a:pt x="60363" y="2873933"/>
                  </a:lnTo>
                  <a:lnTo>
                    <a:pt x="63639" y="2823426"/>
                  </a:lnTo>
                  <a:lnTo>
                    <a:pt x="67640" y="2773489"/>
                  </a:lnTo>
                  <a:lnTo>
                    <a:pt x="72059" y="2724353"/>
                  </a:lnTo>
                  <a:lnTo>
                    <a:pt x="77127" y="2674277"/>
                  </a:lnTo>
                  <a:lnTo>
                    <a:pt x="83261" y="2624404"/>
                  </a:lnTo>
                  <a:lnTo>
                    <a:pt x="90436" y="2574721"/>
                  </a:lnTo>
                  <a:lnTo>
                    <a:pt x="98628" y="2525242"/>
                  </a:lnTo>
                  <a:lnTo>
                    <a:pt x="107810" y="2475979"/>
                  </a:lnTo>
                  <a:lnTo>
                    <a:pt x="117944" y="2426906"/>
                  </a:lnTo>
                  <a:lnTo>
                    <a:pt x="128993" y="2378024"/>
                  </a:lnTo>
                  <a:lnTo>
                    <a:pt x="140944" y="2329357"/>
                  </a:lnTo>
                  <a:lnTo>
                    <a:pt x="153746" y="2280882"/>
                  </a:lnTo>
                  <a:lnTo>
                    <a:pt x="167398" y="2232609"/>
                  </a:lnTo>
                  <a:lnTo>
                    <a:pt x="181940" y="2184590"/>
                  </a:lnTo>
                  <a:lnTo>
                    <a:pt x="197472" y="2136889"/>
                  </a:lnTo>
                  <a:lnTo>
                    <a:pt x="213969" y="2089505"/>
                  </a:lnTo>
                  <a:lnTo>
                    <a:pt x="231406" y="2042452"/>
                  </a:lnTo>
                  <a:lnTo>
                    <a:pt x="249770" y="1995728"/>
                  </a:lnTo>
                  <a:lnTo>
                    <a:pt x="269036" y="1949373"/>
                  </a:lnTo>
                  <a:lnTo>
                    <a:pt x="289179" y="1903374"/>
                  </a:lnTo>
                  <a:lnTo>
                    <a:pt x="310184" y="1857743"/>
                  </a:lnTo>
                  <a:lnTo>
                    <a:pt x="332041" y="1812493"/>
                  </a:lnTo>
                  <a:lnTo>
                    <a:pt x="354723" y="1767636"/>
                  </a:lnTo>
                  <a:lnTo>
                    <a:pt x="373176" y="1732724"/>
                  </a:lnTo>
                  <a:lnTo>
                    <a:pt x="393471" y="1695754"/>
                  </a:lnTo>
                  <a:lnTo>
                    <a:pt x="415747" y="1657997"/>
                  </a:lnTo>
                  <a:lnTo>
                    <a:pt x="440080" y="1620761"/>
                  </a:lnTo>
                  <a:lnTo>
                    <a:pt x="466610" y="1585290"/>
                  </a:lnTo>
                  <a:lnTo>
                    <a:pt x="495427" y="1552917"/>
                  </a:lnTo>
                  <a:lnTo>
                    <a:pt x="526643" y="1524889"/>
                  </a:lnTo>
                  <a:lnTo>
                    <a:pt x="560387" y="1502498"/>
                  </a:lnTo>
                  <a:lnTo>
                    <a:pt x="596747" y="1487030"/>
                  </a:lnTo>
                  <a:lnTo>
                    <a:pt x="635838" y="1479765"/>
                  </a:lnTo>
                  <a:lnTo>
                    <a:pt x="677786" y="1482001"/>
                  </a:lnTo>
                  <a:lnTo>
                    <a:pt x="708761" y="1490967"/>
                  </a:lnTo>
                  <a:lnTo>
                    <a:pt x="712838" y="1495005"/>
                  </a:lnTo>
                  <a:lnTo>
                    <a:pt x="732269" y="1514208"/>
                  </a:lnTo>
                  <a:lnTo>
                    <a:pt x="766318" y="1551686"/>
                  </a:lnTo>
                  <a:lnTo>
                    <a:pt x="798131" y="1590636"/>
                  </a:lnTo>
                  <a:lnTo>
                    <a:pt x="827747" y="1630959"/>
                  </a:lnTo>
                  <a:lnTo>
                    <a:pt x="855218" y="1672577"/>
                  </a:lnTo>
                  <a:lnTo>
                    <a:pt x="880579" y="1715389"/>
                  </a:lnTo>
                  <a:lnTo>
                    <a:pt x="903897" y="1759318"/>
                  </a:lnTo>
                  <a:lnTo>
                    <a:pt x="925195" y="1804263"/>
                  </a:lnTo>
                  <a:lnTo>
                    <a:pt x="944549" y="1850161"/>
                  </a:lnTo>
                  <a:lnTo>
                    <a:pt x="961974" y="1896897"/>
                  </a:lnTo>
                  <a:lnTo>
                    <a:pt x="977544" y="1944395"/>
                  </a:lnTo>
                  <a:lnTo>
                    <a:pt x="991285" y="1992579"/>
                  </a:lnTo>
                  <a:lnTo>
                    <a:pt x="1003261" y="2041347"/>
                  </a:lnTo>
                  <a:lnTo>
                    <a:pt x="1013498" y="2090610"/>
                  </a:lnTo>
                  <a:lnTo>
                    <a:pt x="1022070" y="2140280"/>
                  </a:lnTo>
                  <a:lnTo>
                    <a:pt x="1029004" y="2190280"/>
                  </a:lnTo>
                  <a:lnTo>
                    <a:pt x="1034351" y="2240508"/>
                  </a:lnTo>
                  <a:lnTo>
                    <a:pt x="1038161" y="2290889"/>
                  </a:lnTo>
                  <a:lnTo>
                    <a:pt x="1040472" y="2341334"/>
                  </a:lnTo>
                  <a:lnTo>
                    <a:pt x="1041336" y="2388641"/>
                  </a:lnTo>
                  <a:lnTo>
                    <a:pt x="1041336" y="1962200"/>
                  </a:lnTo>
                  <a:lnTo>
                    <a:pt x="1024026" y="1904453"/>
                  </a:lnTo>
                  <a:lnTo>
                    <a:pt x="1007427" y="1856816"/>
                  </a:lnTo>
                  <a:lnTo>
                    <a:pt x="988999" y="1809953"/>
                  </a:lnTo>
                  <a:lnTo>
                    <a:pt x="968717" y="1763928"/>
                  </a:lnTo>
                  <a:lnTo>
                    <a:pt x="946518" y="1718830"/>
                  </a:lnTo>
                  <a:lnTo>
                    <a:pt x="922375" y="1674761"/>
                  </a:lnTo>
                  <a:lnTo>
                    <a:pt x="896239" y="1631784"/>
                  </a:lnTo>
                  <a:lnTo>
                    <a:pt x="868083" y="1590014"/>
                  </a:lnTo>
                  <a:lnTo>
                    <a:pt x="837857" y="1549501"/>
                  </a:lnTo>
                  <a:lnTo>
                    <a:pt x="805522" y="1510347"/>
                  </a:lnTo>
                  <a:lnTo>
                    <a:pt x="771055" y="1472641"/>
                  </a:lnTo>
                  <a:lnTo>
                    <a:pt x="734390" y="1436458"/>
                  </a:lnTo>
                  <a:lnTo>
                    <a:pt x="713092" y="1428648"/>
                  </a:lnTo>
                  <a:lnTo>
                    <a:pt x="708736" y="1430820"/>
                  </a:lnTo>
                  <a:lnTo>
                    <a:pt x="690854" y="1425270"/>
                  </a:lnTo>
                  <a:lnTo>
                    <a:pt x="646023" y="1421053"/>
                  </a:lnTo>
                  <a:lnTo>
                    <a:pt x="603351" y="1426006"/>
                  </a:lnTo>
                  <a:lnTo>
                    <a:pt x="562876" y="1439024"/>
                  </a:lnTo>
                  <a:lnTo>
                    <a:pt x="524713" y="1458963"/>
                  </a:lnTo>
                  <a:lnTo>
                    <a:pt x="495744" y="1479765"/>
                  </a:lnTo>
                  <a:lnTo>
                    <a:pt x="488899" y="1484680"/>
                  </a:lnTo>
                  <a:lnTo>
                    <a:pt x="455536" y="1515071"/>
                  </a:lnTo>
                  <a:lnTo>
                    <a:pt x="424700" y="1548980"/>
                  </a:lnTo>
                  <a:lnTo>
                    <a:pt x="396443" y="1585302"/>
                  </a:lnTo>
                  <a:lnTo>
                    <a:pt x="370865" y="1622869"/>
                  </a:lnTo>
                  <a:lnTo>
                    <a:pt x="348030" y="1660588"/>
                  </a:lnTo>
                  <a:lnTo>
                    <a:pt x="323024" y="1705241"/>
                  </a:lnTo>
                  <a:lnTo>
                    <a:pt x="298970" y="1750402"/>
                  </a:lnTo>
                  <a:lnTo>
                    <a:pt x="275856" y="1796059"/>
                  </a:lnTo>
                  <a:lnTo>
                    <a:pt x="253682" y="1842173"/>
                  </a:lnTo>
                  <a:lnTo>
                    <a:pt x="232435" y="1888731"/>
                  </a:lnTo>
                  <a:lnTo>
                    <a:pt x="212115" y="1935708"/>
                  </a:lnTo>
                  <a:lnTo>
                    <a:pt x="192722" y="1983092"/>
                  </a:lnTo>
                  <a:lnTo>
                    <a:pt x="174244" y="2030844"/>
                  </a:lnTo>
                  <a:lnTo>
                    <a:pt x="156679" y="2078951"/>
                  </a:lnTo>
                  <a:lnTo>
                    <a:pt x="140030" y="2127377"/>
                  </a:lnTo>
                  <a:lnTo>
                    <a:pt x="124282" y="2176119"/>
                  </a:lnTo>
                  <a:lnTo>
                    <a:pt x="109423" y="2225141"/>
                  </a:lnTo>
                  <a:lnTo>
                    <a:pt x="95478" y="2274430"/>
                  </a:lnTo>
                  <a:lnTo>
                    <a:pt x="82283" y="2325179"/>
                  </a:lnTo>
                  <a:lnTo>
                    <a:pt x="70091" y="2376170"/>
                  </a:lnTo>
                  <a:lnTo>
                    <a:pt x="58902" y="2427376"/>
                  </a:lnTo>
                  <a:lnTo>
                    <a:pt x="48691" y="2478786"/>
                  </a:lnTo>
                  <a:lnTo>
                    <a:pt x="39497" y="2530386"/>
                  </a:lnTo>
                  <a:lnTo>
                    <a:pt x="31280" y="2582164"/>
                  </a:lnTo>
                  <a:lnTo>
                    <a:pt x="24066" y="2634094"/>
                  </a:lnTo>
                  <a:lnTo>
                    <a:pt x="17843" y="2686177"/>
                  </a:lnTo>
                  <a:lnTo>
                    <a:pt x="12623" y="2738374"/>
                  </a:lnTo>
                  <a:lnTo>
                    <a:pt x="8394" y="2790698"/>
                  </a:lnTo>
                  <a:lnTo>
                    <a:pt x="5156" y="2843111"/>
                  </a:lnTo>
                  <a:lnTo>
                    <a:pt x="2616" y="2892107"/>
                  </a:lnTo>
                  <a:lnTo>
                    <a:pt x="749" y="2942171"/>
                  </a:lnTo>
                  <a:lnTo>
                    <a:pt x="0" y="2992945"/>
                  </a:lnTo>
                  <a:lnTo>
                    <a:pt x="787" y="3044101"/>
                  </a:lnTo>
                  <a:lnTo>
                    <a:pt x="3530" y="3095269"/>
                  </a:lnTo>
                  <a:lnTo>
                    <a:pt x="8686" y="3146120"/>
                  </a:lnTo>
                  <a:lnTo>
                    <a:pt x="16662" y="3196298"/>
                  </a:lnTo>
                  <a:lnTo>
                    <a:pt x="27901" y="3245447"/>
                  </a:lnTo>
                  <a:lnTo>
                    <a:pt x="42811" y="3293249"/>
                  </a:lnTo>
                  <a:lnTo>
                    <a:pt x="61849" y="3339325"/>
                  </a:lnTo>
                  <a:lnTo>
                    <a:pt x="85432" y="3383356"/>
                  </a:lnTo>
                  <a:lnTo>
                    <a:pt x="113880" y="3424885"/>
                  </a:lnTo>
                  <a:lnTo>
                    <a:pt x="144564" y="3460267"/>
                  </a:lnTo>
                  <a:lnTo>
                    <a:pt x="177241" y="3489782"/>
                  </a:lnTo>
                  <a:lnTo>
                    <a:pt x="211696" y="3513671"/>
                  </a:lnTo>
                  <a:lnTo>
                    <a:pt x="247675" y="3532200"/>
                  </a:lnTo>
                  <a:lnTo>
                    <a:pt x="284937" y="3545624"/>
                  </a:lnTo>
                  <a:lnTo>
                    <a:pt x="323253" y="3554196"/>
                  </a:lnTo>
                  <a:lnTo>
                    <a:pt x="362381" y="3558184"/>
                  </a:lnTo>
                  <a:lnTo>
                    <a:pt x="402082" y="3557841"/>
                  </a:lnTo>
                  <a:lnTo>
                    <a:pt x="442112" y="3553434"/>
                  </a:lnTo>
                  <a:lnTo>
                    <a:pt x="482244" y="3545192"/>
                  </a:lnTo>
                  <a:lnTo>
                    <a:pt x="522236" y="3533406"/>
                  </a:lnTo>
                  <a:lnTo>
                    <a:pt x="561848" y="3518319"/>
                  </a:lnTo>
                  <a:lnTo>
                    <a:pt x="600837" y="3500183"/>
                  </a:lnTo>
                  <a:lnTo>
                    <a:pt x="638975" y="3479266"/>
                  </a:lnTo>
                  <a:lnTo>
                    <a:pt x="676008" y="3455822"/>
                  </a:lnTo>
                  <a:lnTo>
                    <a:pt x="711708" y="3430117"/>
                  </a:lnTo>
                  <a:lnTo>
                    <a:pt x="745845" y="3402393"/>
                  </a:lnTo>
                  <a:lnTo>
                    <a:pt x="778167" y="3372929"/>
                  </a:lnTo>
                  <a:lnTo>
                    <a:pt x="808431" y="3341954"/>
                  </a:lnTo>
                  <a:lnTo>
                    <a:pt x="836422" y="3309759"/>
                  </a:lnTo>
                  <a:lnTo>
                    <a:pt x="866838" y="3270212"/>
                  </a:lnTo>
                  <a:lnTo>
                    <a:pt x="895070" y="3229089"/>
                  </a:lnTo>
                  <a:lnTo>
                    <a:pt x="921169" y="3186480"/>
                  </a:lnTo>
                  <a:lnTo>
                    <a:pt x="945197" y="3142526"/>
                  </a:lnTo>
                  <a:lnTo>
                    <a:pt x="967219" y="3097339"/>
                  </a:lnTo>
                  <a:lnTo>
                    <a:pt x="987285" y="3051035"/>
                  </a:lnTo>
                  <a:lnTo>
                    <a:pt x="1005471" y="3003740"/>
                  </a:lnTo>
                  <a:lnTo>
                    <a:pt x="1021829" y="2955556"/>
                  </a:lnTo>
                  <a:lnTo>
                    <a:pt x="1036408" y="2906611"/>
                  </a:lnTo>
                  <a:lnTo>
                    <a:pt x="1049286" y="2857017"/>
                  </a:lnTo>
                  <a:lnTo>
                    <a:pt x="1060526" y="2806916"/>
                  </a:lnTo>
                  <a:lnTo>
                    <a:pt x="1070165" y="2756395"/>
                  </a:lnTo>
                  <a:lnTo>
                    <a:pt x="1078293" y="2705582"/>
                  </a:lnTo>
                  <a:lnTo>
                    <a:pt x="1084948" y="2654604"/>
                  </a:lnTo>
                  <a:lnTo>
                    <a:pt x="1090206" y="2603563"/>
                  </a:lnTo>
                  <a:lnTo>
                    <a:pt x="1094117" y="2552598"/>
                  </a:lnTo>
                  <a:lnTo>
                    <a:pt x="1096746" y="2501811"/>
                  </a:lnTo>
                  <a:lnTo>
                    <a:pt x="1098156" y="2451328"/>
                  </a:lnTo>
                  <a:lnTo>
                    <a:pt x="1098410" y="2401265"/>
                  </a:lnTo>
                  <a:close/>
                </a:path>
                <a:path w="2376805" h="3558540">
                  <a:moveTo>
                    <a:pt x="2034806" y="1078395"/>
                  </a:moveTo>
                  <a:lnTo>
                    <a:pt x="2004822" y="1016088"/>
                  </a:lnTo>
                  <a:lnTo>
                    <a:pt x="1972602" y="981811"/>
                  </a:lnTo>
                  <a:lnTo>
                    <a:pt x="1935721" y="952995"/>
                  </a:lnTo>
                  <a:lnTo>
                    <a:pt x="1894268" y="930351"/>
                  </a:lnTo>
                  <a:lnTo>
                    <a:pt x="1848319" y="914615"/>
                  </a:lnTo>
                  <a:lnTo>
                    <a:pt x="1795576" y="907097"/>
                  </a:lnTo>
                  <a:lnTo>
                    <a:pt x="1745068" y="910653"/>
                  </a:lnTo>
                  <a:lnTo>
                    <a:pt x="1695856" y="922324"/>
                  </a:lnTo>
                  <a:lnTo>
                    <a:pt x="1646974" y="939126"/>
                  </a:lnTo>
                  <a:lnTo>
                    <a:pt x="1597431" y="958100"/>
                  </a:lnTo>
                  <a:lnTo>
                    <a:pt x="1547558" y="973620"/>
                  </a:lnTo>
                  <a:lnTo>
                    <a:pt x="1499539" y="981671"/>
                  </a:lnTo>
                  <a:lnTo>
                    <a:pt x="1453337" y="982802"/>
                  </a:lnTo>
                  <a:lnTo>
                    <a:pt x="1408899" y="977569"/>
                  </a:lnTo>
                  <a:lnTo>
                    <a:pt x="1366215" y="966558"/>
                  </a:lnTo>
                  <a:lnTo>
                    <a:pt x="1325245" y="950315"/>
                  </a:lnTo>
                  <a:lnTo>
                    <a:pt x="1285938" y="929398"/>
                  </a:lnTo>
                  <a:lnTo>
                    <a:pt x="1248283" y="904367"/>
                  </a:lnTo>
                  <a:lnTo>
                    <a:pt x="1212240" y="875804"/>
                  </a:lnTo>
                  <a:lnTo>
                    <a:pt x="1177759" y="844245"/>
                  </a:lnTo>
                  <a:lnTo>
                    <a:pt x="1144816" y="810260"/>
                  </a:lnTo>
                  <a:lnTo>
                    <a:pt x="1113383" y="774407"/>
                  </a:lnTo>
                  <a:lnTo>
                    <a:pt x="1083424" y="737247"/>
                  </a:lnTo>
                  <a:lnTo>
                    <a:pt x="1054887" y="699363"/>
                  </a:lnTo>
                  <a:lnTo>
                    <a:pt x="1027760" y="661276"/>
                  </a:lnTo>
                  <a:lnTo>
                    <a:pt x="1002004" y="623582"/>
                  </a:lnTo>
                  <a:lnTo>
                    <a:pt x="982167" y="610387"/>
                  </a:lnTo>
                  <a:lnTo>
                    <a:pt x="961237" y="614591"/>
                  </a:lnTo>
                  <a:lnTo>
                    <a:pt x="948143" y="630402"/>
                  </a:lnTo>
                  <a:lnTo>
                    <a:pt x="951826" y="652018"/>
                  </a:lnTo>
                  <a:lnTo>
                    <a:pt x="979347" y="691972"/>
                  </a:lnTo>
                  <a:lnTo>
                    <a:pt x="1007719" y="732066"/>
                  </a:lnTo>
                  <a:lnTo>
                    <a:pt x="1037120" y="771791"/>
                  </a:lnTo>
                  <a:lnTo>
                    <a:pt x="1067790" y="810666"/>
                  </a:lnTo>
                  <a:lnTo>
                    <a:pt x="1099921" y="848194"/>
                  </a:lnTo>
                  <a:lnTo>
                    <a:pt x="1133716" y="883881"/>
                  </a:lnTo>
                  <a:lnTo>
                    <a:pt x="1169403" y="917232"/>
                  </a:lnTo>
                  <a:lnTo>
                    <a:pt x="1207173" y="947762"/>
                  </a:lnTo>
                  <a:lnTo>
                    <a:pt x="1247241" y="974953"/>
                  </a:lnTo>
                  <a:lnTo>
                    <a:pt x="1289824" y="998347"/>
                  </a:lnTo>
                  <a:lnTo>
                    <a:pt x="1335125" y="1017422"/>
                  </a:lnTo>
                  <a:lnTo>
                    <a:pt x="1383347" y="1031697"/>
                  </a:lnTo>
                  <a:lnTo>
                    <a:pt x="1438948" y="1040587"/>
                  </a:lnTo>
                  <a:lnTo>
                    <a:pt x="1492135" y="1040155"/>
                  </a:lnTo>
                  <a:lnTo>
                    <a:pt x="1544116" y="1031938"/>
                  </a:lnTo>
                  <a:lnTo>
                    <a:pt x="1596097" y="1017460"/>
                  </a:lnTo>
                  <a:lnTo>
                    <a:pt x="1649285" y="998245"/>
                  </a:lnTo>
                  <a:lnTo>
                    <a:pt x="1696999" y="982294"/>
                  </a:lnTo>
                  <a:lnTo>
                    <a:pt x="1744332" y="972553"/>
                  </a:lnTo>
                  <a:lnTo>
                    <a:pt x="1790611" y="969759"/>
                  </a:lnTo>
                  <a:lnTo>
                    <a:pt x="1835150" y="974623"/>
                  </a:lnTo>
                  <a:lnTo>
                    <a:pt x="1877250" y="987869"/>
                  </a:lnTo>
                  <a:lnTo>
                    <a:pt x="1916239" y="1010234"/>
                  </a:lnTo>
                  <a:lnTo>
                    <a:pt x="1951431" y="1042441"/>
                  </a:lnTo>
                  <a:lnTo>
                    <a:pt x="1982127" y="1085215"/>
                  </a:lnTo>
                  <a:lnTo>
                    <a:pt x="2000313" y="1098626"/>
                  </a:lnTo>
                  <a:lnTo>
                    <a:pt x="2021014" y="1094625"/>
                  </a:lnTo>
                  <a:lnTo>
                    <a:pt x="2034806" y="1078395"/>
                  </a:lnTo>
                  <a:close/>
                </a:path>
                <a:path w="2376805" h="3558540">
                  <a:moveTo>
                    <a:pt x="2181161" y="841019"/>
                  </a:moveTo>
                  <a:lnTo>
                    <a:pt x="2175980" y="790473"/>
                  </a:lnTo>
                  <a:lnTo>
                    <a:pt x="2159152" y="746810"/>
                  </a:lnTo>
                  <a:lnTo>
                    <a:pt x="2132533" y="710158"/>
                  </a:lnTo>
                  <a:lnTo>
                    <a:pt x="2097951" y="680656"/>
                  </a:lnTo>
                  <a:lnTo>
                    <a:pt x="2057247" y="658456"/>
                  </a:lnTo>
                  <a:lnTo>
                    <a:pt x="2012276" y="643686"/>
                  </a:lnTo>
                  <a:lnTo>
                    <a:pt x="1964880" y="636473"/>
                  </a:lnTo>
                  <a:lnTo>
                    <a:pt x="1916887" y="636968"/>
                  </a:lnTo>
                  <a:lnTo>
                    <a:pt x="1869300" y="643331"/>
                  </a:lnTo>
                  <a:lnTo>
                    <a:pt x="1822602" y="653224"/>
                  </a:lnTo>
                  <a:lnTo>
                    <a:pt x="1776628" y="665353"/>
                  </a:lnTo>
                  <a:lnTo>
                    <a:pt x="1686267" y="691121"/>
                  </a:lnTo>
                  <a:lnTo>
                    <a:pt x="1641551" y="702195"/>
                  </a:lnTo>
                  <a:lnTo>
                    <a:pt x="1596936" y="710349"/>
                  </a:lnTo>
                  <a:lnTo>
                    <a:pt x="1552270" y="714273"/>
                  </a:lnTo>
                  <a:lnTo>
                    <a:pt x="1507401" y="712698"/>
                  </a:lnTo>
                  <a:lnTo>
                    <a:pt x="1462163" y="704329"/>
                  </a:lnTo>
                  <a:lnTo>
                    <a:pt x="1416405" y="687882"/>
                  </a:lnTo>
                  <a:lnTo>
                    <a:pt x="1369961" y="662051"/>
                  </a:lnTo>
                  <a:lnTo>
                    <a:pt x="1330540" y="631571"/>
                  </a:lnTo>
                  <a:lnTo>
                    <a:pt x="1296187" y="596607"/>
                  </a:lnTo>
                  <a:lnTo>
                    <a:pt x="1265643" y="558228"/>
                  </a:lnTo>
                  <a:lnTo>
                    <a:pt x="1237665" y="517550"/>
                  </a:lnTo>
                  <a:lnTo>
                    <a:pt x="1184376" y="433590"/>
                  </a:lnTo>
                  <a:lnTo>
                    <a:pt x="1156550" y="392493"/>
                  </a:lnTo>
                  <a:lnTo>
                    <a:pt x="1126286" y="353441"/>
                  </a:lnTo>
                  <a:lnTo>
                    <a:pt x="1092314" y="317500"/>
                  </a:lnTo>
                  <a:lnTo>
                    <a:pt x="1063307" y="292341"/>
                  </a:lnTo>
                  <a:lnTo>
                    <a:pt x="1028344" y="267957"/>
                  </a:lnTo>
                  <a:lnTo>
                    <a:pt x="990244" y="249529"/>
                  </a:lnTo>
                  <a:lnTo>
                    <a:pt x="951826" y="242239"/>
                  </a:lnTo>
                  <a:lnTo>
                    <a:pt x="926376" y="247484"/>
                  </a:lnTo>
                  <a:lnTo>
                    <a:pt x="908761" y="261683"/>
                  </a:lnTo>
                  <a:lnTo>
                    <a:pt x="900557" y="282460"/>
                  </a:lnTo>
                  <a:lnTo>
                    <a:pt x="903325" y="307467"/>
                  </a:lnTo>
                  <a:lnTo>
                    <a:pt x="918527" y="324878"/>
                  </a:lnTo>
                  <a:lnTo>
                    <a:pt x="939698" y="326288"/>
                  </a:lnTo>
                  <a:lnTo>
                    <a:pt x="956475" y="314528"/>
                  </a:lnTo>
                  <a:lnTo>
                    <a:pt x="958519" y="292417"/>
                  </a:lnTo>
                  <a:lnTo>
                    <a:pt x="970064" y="305460"/>
                  </a:lnTo>
                  <a:lnTo>
                    <a:pt x="991971" y="318960"/>
                  </a:lnTo>
                  <a:lnTo>
                    <a:pt x="1016381" y="332168"/>
                  </a:lnTo>
                  <a:lnTo>
                    <a:pt x="1035456" y="344258"/>
                  </a:lnTo>
                  <a:lnTo>
                    <a:pt x="1070571" y="378968"/>
                  </a:lnTo>
                  <a:lnTo>
                    <a:pt x="1100683" y="416179"/>
                  </a:lnTo>
                  <a:lnTo>
                    <a:pt x="1143127" y="479120"/>
                  </a:lnTo>
                  <a:lnTo>
                    <a:pt x="1163485" y="511441"/>
                  </a:lnTo>
                  <a:lnTo>
                    <a:pt x="1184313" y="543306"/>
                  </a:lnTo>
                  <a:lnTo>
                    <a:pt x="1212710" y="584301"/>
                  </a:lnTo>
                  <a:lnTo>
                    <a:pt x="1243101" y="623150"/>
                  </a:lnTo>
                  <a:lnTo>
                    <a:pt x="1276096" y="659130"/>
                  </a:lnTo>
                  <a:lnTo>
                    <a:pt x="1312291" y="691476"/>
                  </a:lnTo>
                  <a:lnTo>
                    <a:pt x="1352308" y="719467"/>
                  </a:lnTo>
                  <a:lnTo>
                    <a:pt x="1396720" y="742340"/>
                  </a:lnTo>
                  <a:lnTo>
                    <a:pt x="1447292" y="760145"/>
                  </a:lnTo>
                  <a:lnTo>
                    <a:pt x="1498511" y="770521"/>
                  </a:lnTo>
                  <a:lnTo>
                    <a:pt x="1550187" y="774115"/>
                  </a:lnTo>
                  <a:lnTo>
                    <a:pt x="1602143" y="771575"/>
                  </a:lnTo>
                  <a:lnTo>
                    <a:pt x="1654187" y="763562"/>
                  </a:lnTo>
                  <a:lnTo>
                    <a:pt x="1706156" y="750697"/>
                  </a:lnTo>
                  <a:lnTo>
                    <a:pt x="1771777" y="731431"/>
                  </a:lnTo>
                  <a:lnTo>
                    <a:pt x="1811235" y="720610"/>
                  </a:lnTo>
                  <a:lnTo>
                    <a:pt x="1853285" y="710526"/>
                  </a:lnTo>
                  <a:lnTo>
                    <a:pt x="1896567" y="702297"/>
                  </a:lnTo>
                  <a:lnTo>
                    <a:pt x="1939709" y="697064"/>
                  </a:lnTo>
                  <a:lnTo>
                    <a:pt x="1981339" y="695960"/>
                  </a:lnTo>
                  <a:lnTo>
                    <a:pt x="2020087" y="700100"/>
                  </a:lnTo>
                  <a:lnTo>
                    <a:pt x="2083447" y="728700"/>
                  </a:lnTo>
                  <a:lnTo>
                    <a:pt x="2118842" y="791921"/>
                  </a:lnTo>
                  <a:lnTo>
                    <a:pt x="2122614" y="839343"/>
                  </a:lnTo>
                  <a:lnTo>
                    <a:pt x="2130818" y="860069"/>
                  </a:lnTo>
                  <a:lnTo>
                    <a:pt x="2150630" y="867156"/>
                  </a:lnTo>
                  <a:lnTo>
                    <a:pt x="2171065" y="860755"/>
                  </a:lnTo>
                  <a:lnTo>
                    <a:pt x="2181161" y="841019"/>
                  </a:lnTo>
                  <a:close/>
                </a:path>
                <a:path w="2376805" h="3558540">
                  <a:moveTo>
                    <a:pt x="2376754" y="657758"/>
                  </a:moveTo>
                  <a:lnTo>
                    <a:pt x="2371013" y="609193"/>
                  </a:lnTo>
                  <a:lnTo>
                    <a:pt x="2356739" y="562787"/>
                  </a:lnTo>
                  <a:lnTo>
                    <a:pt x="2334361" y="519823"/>
                  </a:lnTo>
                  <a:lnTo>
                    <a:pt x="2304313" y="481609"/>
                  </a:lnTo>
                  <a:lnTo>
                    <a:pt x="2267039" y="449427"/>
                  </a:lnTo>
                  <a:lnTo>
                    <a:pt x="2222970" y="424548"/>
                  </a:lnTo>
                  <a:lnTo>
                    <a:pt x="2176246" y="409600"/>
                  </a:lnTo>
                  <a:lnTo>
                    <a:pt x="2128888" y="405307"/>
                  </a:lnTo>
                  <a:lnTo>
                    <a:pt x="2080907" y="408559"/>
                  </a:lnTo>
                  <a:lnTo>
                    <a:pt x="2032304" y="416179"/>
                  </a:lnTo>
                  <a:lnTo>
                    <a:pt x="1984984" y="424688"/>
                  </a:lnTo>
                  <a:lnTo>
                    <a:pt x="1937639" y="432574"/>
                  </a:lnTo>
                  <a:lnTo>
                    <a:pt x="1890242" y="439229"/>
                  </a:lnTo>
                  <a:lnTo>
                    <a:pt x="1842744" y="444042"/>
                  </a:lnTo>
                  <a:lnTo>
                    <a:pt x="1795145" y="446392"/>
                  </a:lnTo>
                  <a:lnTo>
                    <a:pt x="1747393" y="445681"/>
                  </a:lnTo>
                  <a:lnTo>
                    <a:pt x="1699463" y="441274"/>
                  </a:lnTo>
                  <a:lnTo>
                    <a:pt x="1652993" y="433298"/>
                  </a:lnTo>
                  <a:lnTo>
                    <a:pt x="1607654" y="420954"/>
                  </a:lnTo>
                  <a:lnTo>
                    <a:pt x="1563979" y="404063"/>
                  </a:lnTo>
                  <a:lnTo>
                    <a:pt x="1522539" y="382422"/>
                  </a:lnTo>
                  <a:lnTo>
                    <a:pt x="1483880" y="355866"/>
                  </a:lnTo>
                  <a:lnTo>
                    <a:pt x="1448574" y="324192"/>
                  </a:lnTo>
                  <a:lnTo>
                    <a:pt x="1414919" y="283451"/>
                  </a:lnTo>
                  <a:lnTo>
                    <a:pt x="1386090" y="239090"/>
                  </a:lnTo>
                  <a:lnTo>
                    <a:pt x="1358861" y="193535"/>
                  </a:lnTo>
                  <a:lnTo>
                    <a:pt x="1330020" y="149174"/>
                  </a:lnTo>
                  <a:lnTo>
                    <a:pt x="1296377" y="108432"/>
                  </a:lnTo>
                  <a:lnTo>
                    <a:pt x="1259459" y="76136"/>
                  </a:lnTo>
                  <a:lnTo>
                    <a:pt x="1219327" y="49491"/>
                  </a:lnTo>
                  <a:lnTo>
                    <a:pt x="1176540" y="28549"/>
                  </a:lnTo>
                  <a:lnTo>
                    <a:pt x="1131620" y="13296"/>
                  </a:lnTo>
                  <a:lnTo>
                    <a:pt x="1085151" y="3784"/>
                  </a:lnTo>
                  <a:lnTo>
                    <a:pt x="1037653" y="0"/>
                  </a:lnTo>
                  <a:lnTo>
                    <a:pt x="989685" y="1981"/>
                  </a:lnTo>
                  <a:lnTo>
                    <a:pt x="941793" y="9740"/>
                  </a:lnTo>
                  <a:lnTo>
                    <a:pt x="924356" y="23050"/>
                  </a:lnTo>
                  <a:lnTo>
                    <a:pt x="922769" y="43408"/>
                  </a:lnTo>
                  <a:lnTo>
                    <a:pt x="934034" y="60312"/>
                  </a:lnTo>
                  <a:lnTo>
                    <a:pt x="955167" y="63271"/>
                  </a:lnTo>
                  <a:lnTo>
                    <a:pt x="1005268" y="55651"/>
                  </a:lnTo>
                  <a:lnTo>
                    <a:pt x="1052271" y="55537"/>
                  </a:lnTo>
                  <a:lnTo>
                    <a:pt x="1096302" y="62382"/>
                  </a:lnTo>
                  <a:lnTo>
                    <a:pt x="1137488" y="75666"/>
                  </a:lnTo>
                  <a:lnTo>
                    <a:pt x="1175943" y="94843"/>
                  </a:lnTo>
                  <a:lnTo>
                    <a:pt x="1211795" y="119392"/>
                  </a:lnTo>
                  <a:lnTo>
                    <a:pt x="1245146" y="148767"/>
                  </a:lnTo>
                  <a:lnTo>
                    <a:pt x="1276146" y="182460"/>
                  </a:lnTo>
                  <a:lnTo>
                    <a:pt x="1304886" y="219925"/>
                  </a:lnTo>
                  <a:lnTo>
                    <a:pt x="1358188" y="301180"/>
                  </a:lnTo>
                  <a:lnTo>
                    <a:pt x="1386890" y="338213"/>
                  </a:lnTo>
                  <a:lnTo>
                    <a:pt x="1417993" y="371716"/>
                  </a:lnTo>
                  <a:lnTo>
                    <a:pt x="1451876" y="401637"/>
                  </a:lnTo>
                  <a:lnTo>
                    <a:pt x="1488922" y="427964"/>
                  </a:lnTo>
                  <a:lnTo>
                    <a:pt x="1529511" y="450659"/>
                  </a:lnTo>
                  <a:lnTo>
                    <a:pt x="1574012" y="469709"/>
                  </a:lnTo>
                  <a:lnTo>
                    <a:pt x="1624558" y="485241"/>
                  </a:lnTo>
                  <a:lnTo>
                    <a:pt x="1675726" y="495795"/>
                  </a:lnTo>
                  <a:lnTo>
                    <a:pt x="1727365" y="501878"/>
                  </a:lnTo>
                  <a:lnTo>
                    <a:pt x="1779320" y="503999"/>
                  </a:lnTo>
                  <a:lnTo>
                    <a:pt x="1831441" y="502666"/>
                  </a:lnTo>
                  <a:lnTo>
                    <a:pt x="1883549" y="498398"/>
                  </a:lnTo>
                  <a:lnTo>
                    <a:pt x="1935505" y="491705"/>
                  </a:lnTo>
                  <a:lnTo>
                    <a:pt x="1987143" y="483082"/>
                  </a:lnTo>
                  <a:lnTo>
                    <a:pt x="2033612" y="474268"/>
                  </a:lnTo>
                  <a:lnTo>
                    <a:pt x="2080323" y="466331"/>
                  </a:lnTo>
                  <a:lnTo>
                    <a:pt x="2126716" y="462978"/>
                  </a:lnTo>
                  <a:lnTo>
                    <a:pt x="2172220" y="467893"/>
                  </a:lnTo>
                  <a:lnTo>
                    <a:pt x="2216277" y="484759"/>
                  </a:lnTo>
                  <a:lnTo>
                    <a:pt x="2256282" y="514515"/>
                  </a:lnTo>
                  <a:lnTo>
                    <a:pt x="2287359" y="552221"/>
                  </a:lnTo>
                  <a:lnTo>
                    <a:pt x="2308644" y="595795"/>
                  </a:lnTo>
                  <a:lnTo>
                    <a:pt x="2319261" y="643140"/>
                  </a:lnTo>
                  <a:lnTo>
                    <a:pt x="2318308" y="692162"/>
                  </a:lnTo>
                  <a:lnTo>
                    <a:pt x="2324112" y="715213"/>
                  </a:lnTo>
                  <a:lnTo>
                    <a:pt x="2342146" y="727290"/>
                  </a:lnTo>
                  <a:lnTo>
                    <a:pt x="2362060" y="725563"/>
                  </a:lnTo>
                  <a:lnTo>
                    <a:pt x="2373503" y="707212"/>
                  </a:lnTo>
                  <a:lnTo>
                    <a:pt x="2376754" y="657758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1544" y="4917074"/>
              <a:ext cx="882699" cy="61392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32407" y="2285546"/>
            <a:ext cx="13326744" cy="735965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215" b="1">
                <a:solidFill>
                  <a:srgbClr val="494949"/>
                </a:solidFill>
                <a:latin typeface="Arial"/>
                <a:cs typeface="Arial"/>
              </a:rPr>
              <a:t>Опис</a:t>
            </a:r>
            <a:endParaRPr sz="2950">
              <a:latin typeface="Arial"/>
              <a:cs typeface="Arial"/>
            </a:endParaRPr>
          </a:p>
          <a:p>
            <a:pPr algn="ctr" marL="12065" marR="5080" indent="-635">
              <a:lnSpc>
                <a:spcPct val="116500"/>
              </a:lnSpc>
            </a:pP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«Сядь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зручно,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20" b="1">
                <a:solidFill>
                  <a:srgbClr val="494949"/>
                </a:solidFill>
                <a:latin typeface="Arial"/>
                <a:cs typeface="Arial"/>
              </a:rPr>
              <a:t>закрий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очі,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розслабся.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20" b="1">
                <a:solidFill>
                  <a:srgbClr val="494949"/>
                </a:solidFill>
                <a:latin typeface="Arial"/>
                <a:cs typeface="Arial"/>
              </a:rPr>
              <a:t>Тобі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40" b="1">
                <a:solidFill>
                  <a:srgbClr val="494949"/>
                </a:solidFill>
                <a:latin typeface="Arial"/>
                <a:cs typeface="Arial"/>
              </a:rPr>
              <a:t>спокійно,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25" b="1">
                <a:solidFill>
                  <a:srgbClr val="494949"/>
                </a:solidFill>
                <a:latin typeface="Arial"/>
                <a:cs typeface="Arial"/>
              </a:rPr>
              <a:t>зручно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5" b="1">
                <a:solidFill>
                  <a:srgbClr val="494949"/>
                </a:solidFill>
                <a:latin typeface="Arial"/>
                <a:cs typeface="Arial"/>
              </a:rPr>
              <a:t>і </a:t>
            </a:r>
            <a:r>
              <a:rPr dirty="0" sz="2950" spc="170" b="1">
                <a:solidFill>
                  <a:srgbClr val="494949"/>
                </a:solidFill>
                <a:latin typeface="Arial"/>
                <a:cs typeface="Arial"/>
              </a:rPr>
              <a:t>комфортно...</a:t>
            </a:r>
            <a:r>
              <a:rPr dirty="0" sz="29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5" b="1">
                <a:solidFill>
                  <a:srgbClr val="494949"/>
                </a:solidFill>
                <a:latin typeface="Arial"/>
                <a:cs typeface="Arial"/>
              </a:rPr>
              <a:t>Ти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75" b="1">
                <a:solidFill>
                  <a:srgbClr val="494949"/>
                </a:solidFill>
                <a:latin typeface="Arial"/>
                <a:cs typeface="Arial"/>
              </a:rPr>
              <a:t>дихаєш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0" b="1">
                <a:solidFill>
                  <a:srgbClr val="494949"/>
                </a:solidFill>
                <a:latin typeface="Arial"/>
                <a:cs typeface="Arial"/>
              </a:rPr>
              <a:t>глибоко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і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рівно...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85" b="1">
                <a:solidFill>
                  <a:srgbClr val="494949"/>
                </a:solidFill>
                <a:latin typeface="Arial"/>
                <a:cs typeface="Arial"/>
              </a:rPr>
              <a:t>Уяви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собі,</a:t>
            </a:r>
            <a:r>
              <a:rPr dirty="0" sz="2950" spc="8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45" b="1">
                <a:solidFill>
                  <a:srgbClr val="494949"/>
                </a:solidFill>
                <a:latin typeface="Arial"/>
                <a:cs typeface="Arial"/>
              </a:rPr>
              <a:t>що</a:t>
            </a:r>
            <a:r>
              <a:rPr dirty="0" sz="2950" spc="9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60" b="1">
                <a:solidFill>
                  <a:srgbClr val="494949"/>
                </a:solidFill>
                <a:latin typeface="Arial"/>
                <a:cs typeface="Arial"/>
              </a:rPr>
              <a:t>на </a:t>
            </a:r>
            <a:r>
              <a:rPr dirty="0" sz="2950" spc="270" b="1">
                <a:solidFill>
                  <a:srgbClr val="494949"/>
                </a:solidFill>
                <a:latin typeface="Arial"/>
                <a:cs typeface="Arial"/>
              </a:rPr>
              <a:t>відстані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45" b="1">
                <a:solidFill>
                  <a:srgbClr val="494949"/>
                </a:solidFill>
                <a:latin typeface="Arial"/>
                <a:cs typeface="Arial"/>
              </a:rPr>
              <a:t>приблизно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50" b="1">
                <a:solidFill>
                  <a:srgbClr val="494949"/>
                </a:solidFill>
                <a:latin typeface="Arial"/>
                <a:cs typeface="Arial"/>
              </a:rPr>
              <a:t>метра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від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40" b="1">
                <a:solidFill>
                  <a:srgbClr val="494949"/>
                </a:solidFill>
                <a:latin typeface="Arial"/>
                <a:cs typeface="Arial"/>
              </a:rPr>
              <a:t>тебе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80" b="1">
                <a:solidFill>
                  <a:srgbClr val="494949"/>
                </a:solidFill>
                <a:latin typeface="Arial"/>
                <a:cs typeface="Arial"/>
              </a:rPr>
              <a:t>стоять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14" b="1">
                <a:solidFill>
                  <a:srgbClr val="494949"/>
                </a:solidFill>
                <a:latin typeface="Arial"/>
                <a:cs typeface="Arial"/>
              </a:rPr>
              <a:t>сім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свічок,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20" b="1">
                <a:solidFill>
                  <a:srgbClr val="494949"/>
                </a:solidFill>
                <a:latin typeface="Arial"/>
                <a:cs typeface="Arial"/>
              </a:rPr>
              <a:t>що </a:t>
            </a:r>
            <a:r>
              <a:rPr dirty="0" sz="2950" spc="185" b="1">
                <a:solidFill>
                  <a:srgbClr val="494949"/>
                </a:solidFill>
                <a:latin typeface="Arial"/>
                <a:cs typeface="Arial"/>
              </a:rPr>
              <a:t>горять...</a:t>
            </a:r>
            <a:r>
              <a:rPr dirty="0" sz="29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5" b="1">
                <a:solidFill>
                  <a:srgbClr val="494949"/>
                </a:solidFill>
                <a:latin typeface="Arial"/>
                <a:cs typeface="Arial"/>
              </a:rPr>
              <a:t>Зроби</a:t>
            </a:r>
            <a:r>
              <a:rPr dirty="0" sz="29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повільний,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5" b="1">
                <a:solidFill>
                  <a:srgbClr val="494949"/>
                </a:solidFill>
                <a:latin typeface="Arial"/>
                <a:cs typeface="Arial"/>
              </a:rPr>
              <a:t>максимально</a:t>
            </a:r>
            <a:r>
              <a:rPr dirty="0" sz="29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0" b="1">
                <a:solidFill>
                  <a:srgbClr val="494949"/>
                </a:solidFill>
                <a:latin typeface="Arial"/>
                <a:cs typeface="Arial"/>
              </a:rPr>
              <a:t>глибокий</a:t>
            </a:r>
            <a:r>
              <a:rPr dirty="0" sz="29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вдих.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А</a:t>
            </a:r>
            <a:r>
              <a:rPr dirty="0" sz="2950" spc="6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15" b="1">
                <a:solidFill>
                  <a:srgbClr val="494949"/>
                </a:solidFill>
                <a:latin typeface="Arial"/>
                <a:cs typeface="Arial"/>
              </a:rPr>
              <a:t>тепер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уяви,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45" b="1">
                <a:solidFill>
                  <a:srgbClr val="494949"/>
                </a:solidFill>
                <a:latin typeface="Arial"/>
                <a:cs typeface="Arial"/>
              </a:rPr>
              <a:t>що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09" b="1">
                <a:solidFill>
                  <a:srgbClr val="494949"/>
                </a:solidFill>
                <a:latin typeface="Arial"/>
                <a:cs typeface="Arial"/>
              </a:rPr>
              <a:t>тобі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315" b="1">
                <a:solidFill>
                  <a:srgbClr val="494949"/>
                </a:solidFill>
                <a:latin typeface="Arial"/>
                <a:cs typeface="Arial"/>
              </a:rPr>
              <a:t>потрібно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425" b="1">
                <a:solidFill>
                  <a:srgbClr val="494949"/>
                </a:solidFill>
                <a:latin typeface="Arial"/>
                <a:cs typeface="Arial"/>
              </a:rPr>
              <a:t>заставити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14" b="1">
                <a:solidFill>
                  <a:srgbClr val="494949"/>
                </a:solidFill>
                <a:latin typeface="Arial"/>
                <a:cs typeface="Arial"/>
              </a:rPr>
              <a:t>одну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85" b="1">
                <a:solidFill>
                  <a:srgbClr val="494949"/>
                </a:solidFill>
                <a:latin typeface="Arial"/>
                <a:cs typeface="Arial"/>
              </a:rPr>
              <a:t>з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45" b="1">
                <a:solidFill>
                  <a:srgbClr val="494949"/>
                </a:solidFill>
                <a:latin typeface="Arial"/>
                <a:cs typeface="Arial"/>
              </a:rPr>
              <a:t>цих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70" b="1">
                <a:solidFill>
                  <a:srgbClr val="494949"/>
                </a:solidFill>
                <a:latin typeface="Arial"/>
                <a:cs typeface="Arial"/>
              </a:rPr>
              <a:t>свічок.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90" b="1">
                <a:solidFill>
                  <a:srgbClr val="494949"/>
                </a:solidFill>
                <a:latin typeface="Arial"/>
                <a:cs typeface="Arial"/>
              </a:rPr>
              <a:t>Якомога </a:t>
            </a:r>
            <a:r>
              <a:rPr dirty="0" sz="2950" spc="114" b="1">
                <a:solidFill>
                  <a:srgbClr val="494949"/>
                </a:solidFill>
                <a:latin typeface="Arial"/>
                <a:cs typeface="Arial"/>
              </a:rPr>
              <a:t>сильніше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30" b="1">
                <a:solidFill>
                  <a:srgbClr val="494949"/>
                </a:solidFill>
                <a:latin typeface="Arial"/>
                <a:cs typeface="Arial"/>
              </a:rPr>
              <a:t>подуй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в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її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40" b="1">
                <a:solidFill>
                  <a:srgbClr val="494949"/>
                </a:solidFill>
                <a:latin typeface="Arial"/>
                <a:cs typeface="Arial"/>
              </a:rPr>
              <a:t>напрямку,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75" b="1">
                <a:solidFill>
                  <a:srgbClr val="494949"/>
                </a:solidFill>
                <a:latin typeface="Arial"/>
                <a:cs typeface="Arial"/>
              </a:rPr>
              <a:t>повністю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10" b="1">
                <a:solidFill>
                  <a:srgbClr val="494949"/>
                </a:solidFill>
                <a:latin typeface="Arial"/>
                <a:cs typeface="Arial"/>
              </a:rPr>
              <a:t>видихнувши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15" b="1">
                <a:solidFill>
                  <a:srgbClr val="494949"/>
                </a:solidFill>
                <a:latin typeface="Arial"/>
                <a:cs typeface="Arial"/>
              </a:rPr>
              <a:t>повітря.</a:t>
            </a:r>
            <a:endParaRPr sz="2950">
              <a:latin typeface="Arial"/>
              <a:cs typeface="Arial"/>
            </a:endParaRPr>
          </a:p>
          <a:p>
            <a:pPr algn="ctr" marL="254000" marR="246379">
              <a:lnSpc>
                <a:spcPct val="116500"/>
              </a:lnSpc>
            </a:pP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Полум'я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90" b="1">
                <a:solidFill>
                  <a:srgbClr val="494949"/>
                </a:solidFill>
                <a:latin typeface="Arial"/>
                <a:cs typeface="Arial"/>
              </a:rPr>
              <a:t>починає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515" b="1">
                <a:solidFill>
                  <a:srgbClr val="494949"/>
                </a:solidFill>
                <a:latin typeface="Arial"/>
                <a:cs typeface="Arial"/>
              </a:rPr>
              <a:t>тремтіти,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30" b="1">
                <a:solidFill>
                  <a:srgbClr val="494949"/>
                </a:solidFill>
                <a:latin typeface="Arial"/>
                <a:cs typeface="Arial"/>
              </a:rPr>
              <a:t>свічка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00" b="1">
                <a:solidFill>
                  <a:srgbClr val="494949"/>
                </a:solidFill>
                <a:latin typeface="Arial"/>
                <a:cs typeface="Arial"/>
              </a:rPr>
              <a:t>гасне...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5" b="1">
                <a:solidFill>
                  <a:srgbClr val="494949"/>
                </a:solidFill>
                <a:latin typeface="Arial"/>
                <a:cs typeface="Arial"/>
              </a:rPr>
              <a:t>Ти</a:t>
            </a:r>
            <a:r>
              <a:rPr dirty="0" sz="2950" spc="8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85" b="1">
                <a:solidFill>
                  <a:srgbClr val="494949"/>
                </a:solidFill>
                <a:latin typeface="Arial"/>
                <a:cs typeface="Arial"/>
              </a:rPr>
              <a:t>знову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00" b="1">
                <a:solidFill>
                  <a:srgbClr val="494949"/>
                </a:solidFill>
                <a:latin typeface="Arial"/>
                <a:cs typeface="Arial"/>
              </a:rPr>
              <a:t>робиш </a:t>
            </a:r>
            <a:r>
              <a:rPr dirty="0" sz="2950" spc="100" b="1">
                <a:solidFill>
                  <a:srgbClr val="494949"/>
                </a:solidFill>
                <a:latin typeface="Arial"/>
                <a:cs typeface="Arial"/>
              </a:rPr>
              <a:t>повільний</a:t>
            </a:r>
            <a:r>
              <a:rPr dirty="0" sz="2950" spc="9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60" b="1">
                <a:solidFill>
                  <a:srgbClr val="494949"/>
                </a:solidFill>
                <a:latin typeface="Arial"/>
                <a:cs typeface="Arial"/>
              </a:rPr>
              <a:t>глибокий</a:t>
            </a:r>
            <a:r>
              <a:rPr dirty="0" sz="2950" spc="11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вдих,</a:t>
            </a:r>
            <a:r>
              <a:rPr dirty="0" sz="2950" spc="11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340" b="1">
                <a:solidFill>
                  <a:srgbClr val="494949"/>
                </a:solidFill>
                <a:latin typeface="Arial"/>
                <a:cs typeface="Arial"/>
              </a:rPr>
              <a:t>а</a:t>
            </a:r>
            <a:r>
              <a:rPr dirty="0" sz="2950" spc="10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380" b="1">
                <a:solidFill>
                  <a:srgbClr val="494949"/>
                </a:solidFill>
                <a:latin typeface="Arial"/>
                <a:cs typeface="Arial"/>
              </a:rPr>
              <a:t>потім</a:t>
            </a:r>
            <a:r>
              <a:rPr dirty="0" sz="2950" spc="11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5" b="1">
                <a:solidFill>
                  <a:srgbClr val="494949"/>
                </a:solidFill>
                <a:latin typeface="Arial"/>
                <a:cs typeface="Arial"/>
              </a:rPr>
              <a:t>задуваєш</a:t>
            </a:r>
            <a:r>
              <a:rPr dirty="0" sz="2950" spc="11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90" b="1">
                <a:solidFill>
                  <a:srgbClr val="494949"/>
                </a:solidFill>
                <a:latin typeface="Arial"/>
                <a:cs typeface="Arial"/>
              </a:rPr>
              <a:t>наступну</a:t>
            </a:r>
            <a:r>
              <a:rPr dirty="0" sz="2950" spc="10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свічку.</a:t>
            </a:r>
            <a:r>
              <a:rPr dirty="0" sz="2950" spc="114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" b="1">
                <a:solidFill>
                  <a:srgbClr val="494949"/>
                </a:solidFill>
                <a:latin typeface="Arial"/>
                <a:cs typeface="Arial"/>
              </a:rPr>
              <a:t>І </a:t>
            </a:r>
            <a:r>
              <a:rPr dirty="0" sz="2950" spc="625" b="1">
                <a:solidFill>
                  <a:srgbClr val="494949"/>
                </a:solidFill>
                <a:latin typeface="Arial"/>
                <a:cs typeface="Arial"/>
              </a:rPr>
              <a:t>так</a:t>
            </a:r>
            <a:r>
              <a:rPr dirty="0" sz="2950" spc="12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усі</a:t>
            </a:r>
            <a:r>
              <a:rPr dirty="0" sz="2950" spc="12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-10" b="1">
                <a:solidFill>
                  <a:srgbClr val="494949"/>
                </a:solidFill>
                <a:latin typeface="Arial"/>
                <a:cs typeface="Arial"/>
              </a:rPr>
              <a:t>сім...»</a:t>
            </a:r>
            <a:endParaRPr sz="2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2950">
              <a:latin typeface="Arial"/>
              <a:cs typeface="Arial"/>
            </a:endParaRPr>
          </a:p>
          <a:p>
            <a:pPr algn="ctr" marL="134620" marR="127000">
              <a:lnSpc>
                <a:spcPct val="116500"/>
              </a:lnSpc>
            </a:pPr>
            <a:r>
              <a:rPr dirty="0" sz="2950" spc="125" b="1">
                <a:solidFill>
                  <a:srgbClr val="494949"/>
                </a:solidFill>
                <a:latin typeface="Arial"/>
                <a:cs typeface="Arial"/>
              </a:rPr>
              <a:t>Вправу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60" b="1">
                <a:solidFill>
                  <a:srgbClr val="494949"/>
                </a:solidFill>
                <a:latin typeface="Arial"/>
                <a:cs typeface="Arial"/>
              </a:rPr>
              <a:t>найкраще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54" b="1">
                <a:solidFill>
                  <a:srgbClr val="494949"/>
                </a:solidFill>
                <a:latin typeface="Arial"/>
                <a:cs typeface="Arial"/>
              </a:rPr>
              <a:t>виконувати</a:t>
            </a:r>
            <a:r>
              <a:rPr dirty="0" sz="29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25" b="1">
                <a:solidFill>
                  <a:srgbClr val="494949"/>
                </a:solidFill>
                <a:latin typeface="Arial"/>
                <a:cs typeface="Arial"/>
              </a:rPr>
              <a:t>під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0" b="1">
                <a:solidFill>
                  <a:srgbClr val="494949"/>
                </a:solidFill>
                <a:latin typeface="Arial"/>
                <a:cs typeface="Arial"/>
              </a:rPr>
              <a:t>спокійну</a:t>
            </a:r>
            <a:r>
              <a:rPr dirty="0" sz="2950" spc="6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360" b="1">
                <a:solidFill>
                  <a:srgbClr val="494949"/>
                </a:solidFill>
                <a:latin typeface="Arial"/>
                <a:cs typeface="Arial"/>
              </a:rPr>
              <a:t>тиху</a:t>
            </a:r>
            <a:r>
              <a:rPr dirty="0" sz="2950" spc="5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60" b="1">
                <a:solidFill>
                  <a:srgbClr val="494949"/>
                </a:solidFill>
                <a:latin typeface="Arial"/>
                <a:cs typeface="Arial"/>
              </a:rPr>
              <a:t>музику, </a:t>
            </a:r>
            <a:r>
              <a:rPr dirty="0" sz="2950" spc="105" b="1">
                <a:solidFill>
                  <a:srgbClr val="494949"/>
                </a:solidFill>
                <a:latin typeface="Arial"/>
                <a:cs typeface="Arial"/>
              </a:rPr>
              <a:t>увімкнувши</a:t>
            </a:r>
            <a:r>
              <a:rPr dirty="0" sz="295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b="1">
                <a:solidFill>
                  <a:srgbClr val="494949"/>
                </a:solidFill>
                <a:latin typeface="Arial"/>
                <a:cs typeface="Arial"/>
              </a:rPr>
              <a:t>для</a:t>
            </a:r>
            <a:r>
              <a:rPr dirty="0" sz="2950" spc="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370" b="1">
                <a:solidFill>
                  <a:srgbClr val="494949"/>
                </a:solidFill>
                <a:latin typeface="Arial"/>
                <a:cs typeface="Arial"/>
              </a:rPr>
              <a:t>дитини</a:t>
            </a:r>
            <a:r>
              <a:rPr dirty="0" sz="295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75" b="1">
                <a:solidFill>
                  <a:srgbClr val="494949"/>
                </a:solidFill>
                <a:latin typeface="Arial"/>
                <a:cs typeface="Arial"/>
              </a:rPr>
              <a:t>один</a:t>
            </a:r>
            <a:r>
              <a:rPr dirty="0" sz="2950" spc="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0" b="1">
                <a:solidFill>
                  <a:srgbClr val="494949"/>
                </a:solidFill>
                <a:latin typeface="Arial"/>
                <a:cs typeface="Arial"/>
              </a:rPr>
              <a:t>навушник,</a:t>
            </a:r>
            <a:r>
              <a:rPr dirty="0" sz="2950" spc="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04" b="1">
                <a:solidFill>
                  <a:srgbClr val="494949"/>
                </a:solidFill>
                <a:latin typeface="Arial"/>
                <a:cs typeface="Arial"/>
              </a:rPr>
              <a:t>щоб</a:t>
            </a:r>
            <a:r>
              <a:rPr dirty="0" sz="295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85" b="1">
                <a:solidFill>
                  <a:srgbClr val="494949"/>
                </a:solidFill>
                <a:latin typeface="Arial"/>
                <a:cs typeface="Arial"/>
              </a:rPr>
              <a:t>іншим</a:t>
            </a:r>
            <a:r>
              <a:rPr dirty="0" sz="2950" spc="4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80" b="1">
                <a:solidFill>
                  <a:srgbClr val="494949"/>
                </a:solidFill>
                <a:latin typeface="Arial"/>
                <a:cs typeface="Arial"/>
              </a:rPr>
              <a:t>вона</a:t>
            </a:r>
            <a:r>
              <a:rPr dirty="0" sz="2950" spc="3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155" b="1">
                <a:solidFill>
                  <a:srgbClr val="494949"/>
                </a:solidFill>
                <a:latin typeface="Arial"/>
                <a:cs typeface="Arial"/>
              </a:rPr>
              <a:t>могла </a:t>
            </a:r>
            <a:r>
              <a:rPr dirty="0" sz="2950" spc="375" b="1">
                <a:solidFill>
                  <a:srgbClr val="494949"/>
                </a:solidFill>
                <a:latin typeface="Arial"/>
                <a:cs typeface="Arial"/>
              </a:rPr>
              <a:t>чути</a:t>
            </a:r>
            <a:r>
              <a:rPr dirty="0" sz="2950" spc="45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200" b="1">
                <a:solidFill>
                  <a:srgbClr val="494949"/>
                </a:solidFill>
                <a:latin typeface="Arial"/>
                <a:cs typeface="Arial"/>
              </a:rPr>
              <a:t>ваш</a:t>
            </a:r>
            <a:r>
              <a:rPr dirty="0" sz="2950" spc="50" b="1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dirty="0" sz="2950" spc="75" b="1">
                <a:solidFill>
                  <a:srgbClr val="494949"/>
                </a:solidFill>
                <a:latin typeface="Arial"/>
                <a:cs typeface="Arial"/>
              </a:rPr>
              <a:t>голос.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120276" y="2"/>
            <a:ext cx="7167880" cy="2301240"/>
            <a:chOff x="11120276" y="2"/>
            <a:chExt cx="7167880" cy="230124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0276" y="1454014"/>
              <a:ext cx="779658" cy="84718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6056751" y="84172"/>
              <a:ext cx="2231390" cy="1346835"/>
            </a:xfrm>
            <a:custGeom>
              <a:avLst/>
              <a:gdLst/>
              <a:ahLst/>
              <a:cxnLst/>
              <a:rect l="l" t="t" r="r" b="b"/>
              <a:pathLst>
                <a:path w="2231390" h="1346835">
                  <a:moveTo>
                    <a:pt x="968647" y="1346392"/>
                  </a:moveTo>
                  <a:lnTo>
                    <a:pt x="923478" y="1341103"/>
                  </a:lnTo>
                  <a:lnTo>
                    <a:pt x="879585" y="1328907"/>
                  </a:lnTo>
                  <a:lnTo>
                    <a:pt x="839943" y="1310320"/>
                  </a:lnTo>
                  <a:lnTo>
                    <a:pt x="803916" y="1285270"/>
                  </a:lnTo>
                  <a:lnTo>
                    <a:pt x="772616" y="1254660"/>
                  </a:lnTo>
                  <a:lnTo>
                    <a:pt x="747157" y="1219394"/>
                  </a:lnTo>
                  <a:lnTo>
                    <a:pt x="704682" y="1245941"/>
                  </a:lnTo>
                  <a:lnTo>
                    <a:pt x="657338" y="1263120"/>
                  </a:lnTo>
                  <a:lnTo>
                    <a:pt x="607386" y="1270581"/>
                  </a:lnTo>
                  <a:lnTo>
                    <a:pt x="557088" y="1267976"/>
                  </a:lnTo>
                  <a:lnTo>
                    <a:pt x="508703" y="1254955"/>
                  </a:lnTo>
                  <a:lnTo>
                    <a:pt x="464494" y="1231169"/>
                  </a:lnTo>
                  <a:lnTo>
                    <a:pt x="431514" y="1202071"/>
                  </a:lnTo>
                  <a:lnTo>
                    <a:pt x="405251" y="1167029"/>
                  </a:lnTo>
                  <a:lnTo>
                    <a:pt x="385986" y="1127546"/>
                  </a:lnTo>
                  <a:lnTo>
                    <a:pt x="373999" y="1085126"/>
                  </a:lnTo>
                  <a:lnTo>
                    <a:pt x="369570" y="1041273"/>
                  </a:lnTo>
                  <a:lnTo>
                    <a:pt x="372981" y="997490"/>
                  </a:lnTo>
                  <a:lnTo>
                    <a:pt x="384511" y="955282"/>
                  </a:lnTo>
                  <a:lnTo>
                    <a:pt x="334737" y="970338"/>
                  </a:lnTo>
                  <a:lnTo>
                    <a:pt x="283465" y="979268"/>
                  </a:lnTo>
                  <a:lnTo>
                    <a:pt x="231488" y="981963"/>
                  </a:lnTo>
                  <a:lnTo>
                    <a:pt x="179599" y="978315"/>
                  </a:lnTo>
                  <a:lnTo>
                    <a:pt x="128591" y="968216"/>
                  </a:lnTo>
                  <a:lnTo>
                    <a:pt x="86568" y="953301"/>
                  </a:lnTo>
                  <a:lnTo>
                    <a:pt x="48195" y="930847"/>
                  </a:lnTo>
                  <a:lnTo>
                    <a:pt x="18198" y="900523"/>
                  </a:lnTo>
                  <a:lnTo>
                    <a:pt x="1304" y="861997"/>
                  </a:lnTo>
                  <a:lnTo>
                    <a:pt x="0" y="828936"/>
                  </a:lnTo>
                  <a:lnTo>
                    <a:pt x="7989" y="796556"/>
                  </a:lnTo>
                  <a:lnTo>
                    <a:pt x="41754" y="737110"/>
                  </a:lnTo>
                  <a:lnTo>
                    <a:pt x="73522" y="698934"/>
                  </a:lnTo>
                  <a:lnTo>
                    <a:pt x="108904" y="664314"/>
                  </a:lnTo>
                  <a:lnTo>
                    <a:pt x="147482" y="633225"/>
                  </a:lnTo>
                  <a:lnTo>
                    <a:pt x="188841" y="605646"/>
                  </a:lnTo>
                  <a:lnTo>
                    <a:pt x="232563" y="581551"/>
                  </a:lnTo>
                  <a:lnTo>
                    <a:pt x="278232" y="560917"/>
                  </a:lnTo>
                  <a:lnTo>
                    <a:pt x="325433" y="543721"/>
                  </a:lnTo>
                  <a:lnTo>
                    <a:pt x="373747" y="529939"/>
                  </a:lnTo>
                  <a:lnTo>
                    <a:pt x="422759" y="519548"/>
                  </a:lnTo>
                  <a:lnTo>
                    <a:pt x="476204" y="511881"/>
                  </a:lnTo>
                  <a:lnTo>
                    <a:pt x="529942" y="507503"/>
                  </a:lnTo>
                  <a:lnTo>
                    <a:pt x="583878" y="506110"/>
                  </a:lnTo>
                  <a:lnTo>
                    <a:pt x="637914" y="507399"/>
                  </a:lnTo>
                  <a:lnTo>
                    <a:pt x="691955" y="511063"/>
                  </a:lnTo>
                  <a:lnTo>
                    <a:pt x="745903" y="516801"/>
                  </a:lnTo>
                  <a:lnTo>
                    <a:pt x="799663" y="524307"/>
                  </a:lnTo>
                  <a:lnTo>
                    <a:pt x="806505" y="482205"/>
                  </a:lnTo>
                  <a:lnTo>
                    <a:pt x="823705" y="442138"/>
                  </a:lnTo>
                  <a:lnTo>
                    <a:pt x="849575" y="405967"/>
                  </a:lnTo>
                  <a:lnTo>
                    <a:pt x="882431" y="375550"/>
                  </a:lnTo>
                  <a:lnTo>
                    <a:pt x="920586" y="352747"/>
                  </a:lnTo>
                  <a:lnTo>
                    <a:pt x="965202" y="337091"/>
                  </a:lnTo>
                  <a:lnTo>
                    <a:pt x="1011637" y="329036"/>
                  </a:lnTo>
                  <a:lnTo>
                    <a:pt x="1059163" y="327514"/>
                  </a:lnTo>
                  <a:lnTo>
                    <a:pt x="1107049" y="331454"/>
                  </a:lnTo>
                  <a:lnTo>
                    <a:pt x="1118310" y="287343"/>
                  </a:lnTo>
                  <a:lnTo>
                    <a:pt x="1134723" y="244831"/>
                  </a:lnTo>
                  <a:lnTo>
                    <a:pt x="1155901" y="204343"/>
                  </a:lnTo>
                  <a:lnTo>
                    <a:pt x="1181455" y="166303"/>
                  </a:lnTo>
                  <a:lnTo>
                    <a:pt x="1210998" y="131135"/>
                  </a:lnTo>
                  <a:lnTo>
                    <a:pt x="1244140" y="99264"/>
                  </a:lnTo>
                  <a:lnTo>
                    <a:pt x="1280495" y="71112"/>
                  </a:lnTo>
                  <a:lnTo>
                    <a:pt x="1319673" y="47106"/>
                  </a:lnTo>
                  <a:lnTo>
                    <a:pt x="1361288" y="27669"/>
                  </a:lnTo>
                  <a:lnTo>
                    <a:pt x="1404950" y="13226"/>
                  </a:lnTo>
                  <a:lnTo>
                    <a:pt x="1451230" y="3897"/>
                  </a:lnTo>
                  <a:lnTo>
                    <a:pt x="1498128" y="0"/>
                  </a:lnTo>
                  <a:lnTo>
                    <a:pt x="1545168" y="1324"/>
                  </a:lnTo>
                  <a:lnTo>
                    <a:pt x="1591876" y="7662"/>
                  </a:lnTo>
                  <a:lnTo>
                    <a:pt x="1637775" y="18806"/>
                  </a:lnTo>
                  <a:lnTo>
                    <a:pt x="1682392" y="34546"/>
                  </a:lnTo>
                  <a:lnTo>
                    <a:pt x="1725251" y="54674"/>
                  </a:lnTo>
                  <a:lnTo>
                    <a:pt x="1765878" y="78983"/>
                  </a:lnTo>
                  <a:lnTo>
                    <a:pt x="1803796" y="107262"/>
                  </a:lnTo>
                  <a:lnTo>
                    <a:pt x="1838531" y="139305"/>
                  </a:lnTo>
                  <a:lnTo>
                    <a:pt x="1869609" y="174902"/>
                  </a:lnTo>
                  <a:lnTo>
                    <a:pt x="1897482" y="215057"/>
                  </a:lnTo>
                  <a:lnTo>
                    <a:pt x="1920822" y="257863"/>
                  </a:lnTo>
                  <a:lnTo>
                    <a:pt x="1939617" y="302851"/>
                  </a:lnTo>
                  <a:lnTo>
                    <a:pt x="1953851" y="349550"/>
                  </a:lnTo>
                  <a:lnTo>
                    <a:pt x="1963511" y="397489"/>
                  </a:lnTo>
                  <a:lnTo>
                    <a:pt x="1968582" y="446198"/>
                  </a:lnTo>
                  <a:lnTo>
                    <a:pt x="1969052" y="495205"/>
                  </a:lnTo>
                  <a:lnTo>
                    <a:pt x="2008825" y="466566"/>
                  </a:lnTo>
                  <a:lnTo>
                    <a:pt x="2050733" y="441394"/>
                  </a:lnTo>
                  <a:lnTo>
                    <a:pt x="2094729" y="420340"/>
                  </a:lnTo>
                  <a:lnTo>
                    <a:pt x="2140767" y="404056"/>
                  </a:lnTo>
                  <a:lnTo>
                    <a:pt x="2192497" y="392861"/>
                  </a:lnTo>
                  <a:lnTo>
                    <a:pt x="2231247" y="390073"/>
                  </a:lnTo>
                  <a:lnTo>
                    <a:pt x="2231247" y="1232144"/>
                  </a:lnTo>
                  <a:lnTo>
                    <a:pt x="2187379" y="1227775"/>
                  </a:lnTo>
                  <a:lnTo>
                    <a:pt x="2138341" y="1215932"/>
                  </a:lnTo>
                  <a:lnTo>
                    <a:pt x="2091314" y="1197584"/>
                  </a:lnTo>
                  <a:lnTo>
                    <a:pt x="2047238" y="1173079"/>
                  </a:lnTo>
                  <a:lnTo>
                    <a:pt x="2007055" y="1142765"/>
                  </a:lnTo>
                  <a:lnTo>
                    <a:pt x="1973578" y="1181089"/>
                  </a:lnTo>
                  <a:lnTo>
                    <a:pt x="1936091" y="1215594"/>
                  </a:lnTo>
                  <a:lnTo>
                    <a:pt x="1895107" y="1245966"/>
                  </a:lnTo>
                  <a:lnTo>
                    <a:pt x="1851135" y="1271893"/>
                  </a:lnTo>
                  <a:lnTo>
                    <a:pt x="1804688" y="1293061"/>
                  </a:lnTo>
                  <a:lnTo>
                    <a:pt x="1756277" y="1309157"/>
                  </a:lnTo>
                  <a:lnTo>
                    <a:pt x="1706413" y="1319868"/>
                  </a:lnTo>
                  <a:lnTo>
                    <a:pt x="1655608" y="1324880"/>
                  </a:lnTo>
                  <a:lnTo>
                    <a:pt x="1606873" y="1324144"/>
                  </a:lnTo>
                  <a:lnTo>
                    <a:pt x="1558556" y="1318157"/>
                  </a:lnTo>
                  <a:lnTo>
                    <a:pt x="1511118" y="1307152"/>
                  </a:lnTo>
                  <a:lnTo>
                    <a:pt x="1465021" y="1291363"/>
                  </a:lnTo>
                  <a:lnTo>
                    <a:pt x="1420729" y="1271024"/>
                  </a:lnTo>
                  <a:lnTo>
                    <a:pt x="1378704" y="1246369"/>
                  </a:lnTo>
                  <a:lnTo>
                    <a:pt x="1339408" y="1217632"/>
                  </a:lnTo>
                  <a:lnTo>
                    <a:pt x="1303304" y="1185045"/>
                  </a:lnTo>
                  <a:lnTo>
                    <a:pt x="1268294" y="1221072"/>
                  </a:lnTo>
                  <a:lnTo>
                    <a:pt x="1230496" y="1253941"/>
                  </a:lnTo>
                  <a:lnTo>
                    <a:pt x="1189830" y="1282989"/>
                  </a:lnTo>
                  <a:lnTo>
                    <a:pt x="1146214" y="1307554"/>
                  </a:lnTo>
                  <a:lnTo>
                    <a:pt x="1103877" y="1325354"/>
                  </a:lnTo>
                  <a:lnTo>
                    <a:pt x="1059641" y="1338063"/>
                  </a:lnTo>
                  <a:lnTo>
                    <a:pt x="1014299" y="1345227"/>
                  </a:lnTo>
                  <a:lnTo>
                    <a:pt x="968647" y="1346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41185" y="73223"/>
              <a:ext cx="2247265" cy="1358900"/>
            </a:xfrm>
            <a:custGeom>
              <a:avLst/>
              <a:gdLst/>
              <a:ahLst/>
              <a:cxnLst/>
              <a:rect l="l" t="t" r="r" b="b"/>
              <a:pathLst>
                <a:path w="2247265" h="1358900">
                  <a:moveTo>
                    <a:pt x="280752" y="1003300"/>
                  </a:moveTo>
                  <a:lnTo>
                    <a:pt x="230450" y="1003300"/>
                  </a:lnTo>
                  <a:lnTo>
                    <a:pt x="132284" y="977900"/>
                  </a:lnTo>
                  <a:lnTo>
                    <a:pt x="86449" y="965200"/>
                  </a:lnTo>
                  <a:lnTo>
                    <a:pt x="61486" y="952500"/>
                  </a:lnTo>
                  <a:lnTo>
                    <a:pt x="38892" y="927100"/>
                  </a:lnTo>
                  <a:lnTo>
                    <a:pt x="20142" y="914400"/>
                  </a:lnTo>
                  <a:lnTo>
                    <a:pt x="6711" y="889000"/>
                  </a:lnTo>
                  <a:lnTo>
                    <a:pt x="0" y="850900"/>
                  </a:lnTo>
                  <a:lnTo>
                    <a:pt x="3552" y="812800"/>
                  </a:lnTo>
                  <a:lnTo>
                    <a:pt x="14895" y="787400"/>
                  </a:lnTo>
                  <a:lnTo>
                    <a:pt x="31556" y="749300"/>
                  </a:lnTo>
                  <a:lnTo>
                    <a:pt x="63047" y="711200"/>
                  </a:lnTo>
                  <a:lnTo>
                    <a:pt x="99646" y="673100"/>
                  </a:lnTo>
                  <a:lnTo>
                    <a:pt x="140352" y="635000"/>
                  </a:lnTo>
                  <a:lnTo>
                    <a:pt x="184162" y="609600"/>
                  </a:lnTo>
                  <a:lnTo>
                    <a:pt x="230075" y="584200"/>
                  </a:lnTo>
                  <a:lnTo>
                    <a:pt x="274551" y="558800"/>
                  </a:lnTo>
                  <a:lnTo>
                    <a:pt x="461282" y="508000"/>
                  </a:lnTo>
                  <a:lnTo>
                    <a:pt x="801460" y="508000"/>
                  </a:lnTo>
                  <a:lnTo>
                    <a:pt x="812941" y="469900"/>
                  </a:lnTo>
                  <a:lnTo>
                    <a:pt x="834559" y="431800"/>
                  </a:lnTo>
                  <a:lnTo>
                    <a:pt x="864427" y="393700"/>
                  </a:lnTo>
                  <a:lnTo>
                    <a:pt x="900658" y="368300"/>
                  </a:lnTo>
                  <a:lnTo>
                    <a:pt x="949514" y="342900"/>
                  </a:lnTo>
                  <a:lnTo>
                    <a:pt x="1056085" y="317500"/>
                  </a:lnTo>
                  <a:lnTo>
                    <a:pt x="1110620" y="317500"/>
                  </a:lnTo>
                  <a:lnTo>
                    <a:pt x="1126630" y="266700"/>
                  </a:lnTo>
                  <a:lnTo>
                    <a:pt x="1149270" y="215900"/>
                  </a:lnTo>
                  <a:lnTo>
                    <a:pt x="1178016" y="177800"/>
                  </a:lnTo>
                  <a:lnTo>
                    <a:pt x="1212346" y="127000"/>
                  </a:lnTo>
                  <a:lnTo>
                    <a:pt x="1251738" y="88900"/>
                  </a:lnTo>
                  <a:lnTo>
                    <a:pt x="1289918" y="63500"/>
                  </a:lnTo>
                  <a:lnTo>
                    <a:pt x="1330487" y="38100"/>
                  </a:lnTo>
                  <a:lnTo>
                    <a:pt x="1373037" y="25400"/>
                  </a:lnTo>
                  <a:lnTo>
                    <a:pt x="1462456" y="0"/>
                  </a:lnTo>
                  <a:lnTo>
                    <a:pt x="1601280" y="0"/>
                  </a:lnTo>
                  <a:lnTo>
                    <a:pt x="1647180" y="12700"/>
                  </a:lnTo>
                  <a:lnTo>
                    <a:pt x="1508797" y="12700"/>
                  </a:lnTo>
                  <a:lnTo>
                    <a:pt x="1460109" y="25400"/>
                  </a:lnTo>
                  <a:lnTo>
                    <a:pt x="1413290" y="38100"/>
                  </a:lnTo>
                  <a:lnTo>
                    <a:pt x="1368522" y="50800"/>
                  </a:lnTo>
                  <a:lnTo>
                    <a:pt x="1326253" y="76200"/>
                  </a:lnTo>
                  <a:lnTo>
                    <a:pt x="1286928" y="101600"/>
                  </a:lnTo>
                  <a:lnTo>
                    <a:pt x="1250996" y="127000"/>
                  </a:lnTo>
                  <a:lnTo>
                    <a:pt x="1218902" y="165100"/>
                  </a:lnTo>
                  <a:lnTo>
                    <a:pt x="1191094" y="203200"/>
                  </a:lnTo>
                  <a:lnTo>
                    <a:pt x="1168019" y="241300"/>
                  </a:lnTo>
                  <a:lnTo>
                    <a:pt x="1150123" y="292100"/>
                  </a:lnTo>
                  <a:lnTo>
                    <a:pt x="1137853" y="330200"/>
                  </a:lnTo>
                  <a:lnTo>
                    <a:pt x="1135956" y="342900"/>
                  </a:lnTo>
                  <a:lnTo>
                    <a:pt x="1013396" y="342900"/>
                  </a:lnTo>
                  <a:lnTo>
                    <a:pt x="962822" y="355600"/>
                  </a:lnTo>
                  <a:lnTo>
                    <a:pt x="916447" y="381000"/>
                  </a:lnTo>
                  <a:lnTo>
                    <a:pt x="882798" y="406400"/>
                  </a:lnTo>
                  <a:lnTo>
                    <a:pt x="856085" y="444500"/>
                  </a:lnTo>
                  <a:lnTo>
                    <a:pt x="838058" y="482600"/>
                  </a:lnTo>
                  <a:lnTo>
                    <a:pt x="832364" y="520700"/>
                  </a:lnTo>
                  <a:lnTo>
                    <a:pt x="520764" y="520700"/>
                  </a:lnTo>
                  <a:lnTo>
                    <a:pt x="472655" y="533400"/>
                  </a:lnTo>
                  <a:lnTo>
                    <a:pt x="425168" y="533400"/>
                  </a:lnTo>
                  <a:lnTo>
                    <a:pt x="330760" y="558800"/>
                  </a:lnTo>
                  <a:lnTo>
                    <a:pt x="284848" y="584200"/>
                  </a:lnTo>
                  <a:lnTo>
                    <a:pt x="240471" y="609600"/>
                  </a:lnTo>
                  <a:lnTo>
                    <a:pt x="198134" y="622300"/>
                  </a:lnTo>
                  <a:lnTo>
                    <a:pt x="158341" y="660400"/>
                  </a:lnTo>
                  <a:lnTo>
                    <a:pt x="121597" y="685800"/>
                  </a:lnTo>
                  <a:lnTo>
                    <a:pt x="88408" y="723900"/>
                  </a:lnTo>
                  <a:lnTo>
                    <a:pt x="59278" y="762000"/>
                  </a:lnTo>
                  <a:lnTo>
                    <a:pt x="43196" y="787400"/>
                  </a:lnTo>
                  <a:lnTo>
                    <a:pt x="32742" y="825500"/>
                  </a:lnTo>
                  <a:lnTo>
                    <a:pt x="30905" y="850900"/>
                  </a:lnTo>
                  <a:lnTo>
                    <a:pt x="40675" y="889000"/>
                  </a:lnTo>
                  <a:lnTo>
                    <a:pt x="77354" y="927100"/>
                  </a:lnTo>
                  <a:lnTo>
                    <a:pt x="126288" y="952500"/>
                  </a:lnTo>
                  <a:lnTo>
                    <a:pt x="232819" y="977900"/>
                  </a:lnTo>
                  <a:lnTo>
                    <a:pt x="378720" y="977900"/>
                  </a:lnTo>
                  <a:lnTo>
                    <a:pt x="280752" y="1003300"/>
                  </a:lnTo>
                  <a:close/>
                </a:path>
                <a:path w="2247265" h="1358900">
                  <a:moveTo>
                    <a:pt x="1994470" y="508000"/>
                  </a:moveTo>
                  <a:lnTo>
                    <a:pt x="1972130" y="508000"/>
                  </a:lnTo>
                  <a:lnTo>
                    <a:pt x="1969625" y="495300"/>
                  </a:lnTo>
                  <a:lnTo>
                    <a:pt x="1968747" y="444500"/>
                  </a:lnTo>
                  <a:lnTo>
                    <a:pt x="1962723" y="393700"/>
                  </a:lnTo>
                  <a:lnTo>
                    <a:pt x="1951519" y="342900"/>
                  </a:lnTo>
                  <a:lnTo>
                    <a:pt x="1935097" y="292100"/>
                  </a:lnTo>
                  <a:lnTo>
                    <a:pt x="1913423" y="254000"/>
                  </a:lnTo>
                  <a:lnTo>
                    <a:pt x="1886460" y="203200"/>
                  </a:lnTo>
                  <a:lnTo>
                    <a:pt x="1856443" y="165100"/>
                  </a:lnTo>
                  <a:lnTo>
                    <a:pt x="1822163" y="127000"/>
                  </a:lnTo>
                  <a:lnTo>
                    <a:pt x="1784167" y="101600"/>
                  </a:lnTo>
                  <a:lnTo>
                    <a:pt x="1743002" y="76200"/>
                  </a:lnTo>
                  <a:lnTo>
                    <a:pt x="1699216" y="50800"/>
                  </a:lnTo>
                  <a:lnTo>
                    <a:pt x="1653356" y="38100"/>
                  </a:lnTo>
                  <a:lnTo>
                    <a:pt x="1557599" y="12700"/>
                  </a:lnTo>
                  <a:lnTo>
                    <a:pt x="1647180" y="12700"/>
                  </a:lnTo>
                  <a:lnTo>
                    <a:pt x="1735979" y="38100"/>
                  </a:lnTo>
                  <a:lnTo>
                    <a:pt x="1782552" y="63500"/>
                  </a:lnTo>
                  <a:lnTo>
                    <a:pt x="1825790" y="101600"/>
                  </a:lnTo>
                  <a:lnTo>
                    <a:pt x="1865166" y="139700"/>
                  </a:lnTo>
                  <a:lnTo>
                    <a:pt x="1900150" y="177800"/>
                  </a:lnTo>
                  <a:lnTo>
                    <a:pt x="1930215" y="215900"/>
                  </a:lnTo>
                  <a:lnTo>
                    <a:pt x="1954882" y="266700"/>
                  </a:lnTo>
                  <a:lnTo>
                    <a:pt x="1974092" y="317500"/>
                  </a:lnTo>
                  <a:lnTo>
                    <a:pt x="1987939" y="368300"/>
                  </a:lnTo>
                  <a:lnTo>
                    <a:pt x="1996516" y="419100"/>
                  </a:lnTo>
                  <a:lnTo>
                    <a:pt x="1999917" y="469900"/>
                  </a:lnTo>
                  <a:lnTo>
                    <a:pt x="2056419" y="469900"/>
                  </a:lnTo>
                  <a:lnTo>
                    <a:pt x="2035004" y="482600"/>
                  </a:lnTo>
                  <a:lnTo>
                    <a:pt x="1994470" y="508000"/>
                  </a:lnTo>
                  <a:close/>
                </a:path>
                <a:path w="2247265" h="1358900">
                  <a:moveTo>
                    <a:pt x="2056419" y="469900"/>
                  </a:moveTo>
                  <a:lnTo>
                    <a:pt x="1999917" y="469900"/>
                  </a:lnTo>
                  <a:lnTo>
                    <a:pt x="2023636" y="457200"/>
                  </a:lnTo>
                  <a:lnTo>
                    <a:pt x="2048078" y="444500"/>
                  </a:lnTo>
                  <a:lnTo>
                    <a:pt x="2073254" y="431800"/>
                  </a:lnTo>
                  <a:lnTo>
                    <a:pt x="2099176" y="419100"/>
                  </a:lnTo>
                  <a:lnTo>
                    <a:pt x="2146845" y="393700"/>
                  </a:lnTo>
                  <a:lnTo>
                    <a:pt x="2196291" y="381000"/>
                  </a:lnTo>
                  <a:lnTo>
                    <a:pt x="2246813" y="381000"/>
                  </a:lnTo>
                  <a:lnTo>
                    <a:pt x="2246813" y="406400"/>
                  </a:lnTo>
                  <a:lnTo>
                    <a:pt x="2218082" y="406400"/>
                  </a:lnTo>
                  <a:lnTo>
                    <a:pt x="2122759" y="431800"/>
                  </a:lnTo>
                  <a:lnTo>
                    <a:pt x="2077835" y="457200"/>
                  </a:lnTo>
                  <a:lnTo>
                    <a:pt x="2056419" y="469900"/>
                  </a:lnTo>
                  <a:close/>
                </a:path>
                <a:path w="2247265" h="1358900">
                  <a:moveTo>
                    <a:pt x="704531" y="508000"/>
                  </a:moveTo>
                  <a:lnTo>
                    <a:pt x="509503" y="508000"/>
                  </a:lnTo>
                  <a:lnTo>
                    <a:pt x="558072" y="495300"/>
                  </a:lnTo>
                  <a:lnTo>
                    <a:pt x="655719" y="495300"/>
                  </a:lnTo>
                  <a:lnTo>
                    <a:pt x="704531" y="508000"/>
                  </a:lnTo>
                  <a:close/>
                </a:path>
                <a:path w="2247265" h="1358900">
                  <a:moveTo>
                    <a:pt x="830467" y="533400"/>
                  </a:moveTo>
                  <a:lnTo>
                    <a:pt x="714053" y="533400"/>
                  </a:lnTo>
                  <a:lnTo>
                    <a:pt x="665771" y="520700"/>
                  </a:lnTo>
                  <a:lnTo>
                    <a:pt x="832364" y="520700"/>
                  </a:lnTo>
                  <a:lnTo>
                    <a:pt x="830467" y="533400"/>
                  </a:lnTo>
                  <a:close/>
                </a:path>
                <a:path w="2247265" h="1358900">
                  <a:moveTo>
                    <a:pt x="817493" y="546100"/>
                  </a:moveTo>
                  <a:lnTo>
                    <a:pt x="810027" y="546100"/>
                  </a:lnTo>
                  <a:lnTo>
                    <a:pt x="762166" y="533400"/>
                  </a:lnTo>
                  <a:lnTo>
                    <a:pt x="830099" y="533400"/>
                  </a:lnTo>
                  <a:lnTo>
                    <a:pt x="817493" y="546100"/>
                  </a:lnTo>
                  <a:close/>
                </a:path>
                <a:path w="2247265" h="1358900">
                  <a:moveTo>
                    <a:pt x="668788" y="1282700"/>
                  </a:moveTo>
                  <a:lnTo>
                    <a:pt x="535425" y="1282700"/>
                  </a:lnTo>
                  <a:lnTo>
                    <a:pt x="489160" y="1257300"/>
                  </a:lnTo>
                  <a:lnTo>
                    <a:pt x="448156" y="1231900"/>
                  </a:lnTo>
                  <a:lnTo>
                    <a:pt x="414152" y="1193800"/>
                  </a:lnTo>
                  <a:lnTo>
                    <a:pt x="388435" y="1143000"/>
                  </a:lnTo>
                  <a:lnTo>
                    <a:pt x="373832" y="1092200"/>
                  </a:lnTo>
                  <a:lnTo>
                    <a:pt x="370530" y="1028700"/>
                  </a:lnTo>
                  <a:lnTo>
                    <a:pt x="378720" y="977900"/>
                  </a:lnTo>
                  <a:lnTo>
                    <a:pt x="287788" y="977900"/>
                  </a:lnTo>
                  <a:lnTo>
                    <a:pt x="341947" y="965200"/>
                  </a:lnTo>
                  <a:lnTo>
                    <a:pt x="393835" y="952500"/>
                  </a:lnTo>
                  <a:lnTo>
                    <a:pt x="414661" y="952500"/>
                  </a:lnTo>
                  <a:lnTo>
                    <a:pt x="414458" y="965200"/>
                  </a:lnTo>
                  <a:lnTo>
                    <a:pt x="405689" y="990600"/>
                  </a:lnTo>
                  <a:lnTo>
                    <a:pt x="401171" y="1028700"/>
                  </a:lnTo>
                  <a:lnTo>
                    <a:pt x="404544" y="1079500"/>
                  </a:lnTo>
                  <a:lnTo>
                    <a:pt x="420627" y="1143000"/>
                  </a:lnTo>
                  <a:lnTo>
                    <a:pt x="448116" y="1181100"/>
                  </a:lnTo>
                  <a:lnTo>
                    <a:pt x="486160" y="1219200"/>
                  </a:lnTo>
                  <a:lnTo>
                    <a:pt x="533912" y="1244600"/>
                  </a:lnTo>
                  <a:lnTo>
                    <a:pt x="578710" y="1257300"/>
                  </a:lnTo>
                  <a:lnTo>
                    <a:pt x="729542" y="1257300"/>
                  </a:lnTo>
                  <a:lnTo>
                    <a:pt x="699837" y="1270000"/>
                  </a:lnTo>
                  <a:lnTo>
                    <a:pt x="668788" y="1282700"/>
                  </a:lnTo>
                  <a:close/>
                </a:path>
                <a:path w="2247265" h="1358900">
                  <a:moveTo>
                    <a:pt x="1805387" y="1320800"/>
                  </a:moveTo>
                  <a:lnTo>
                    <a:pt x="1669016" y="1320800"/>
                  </a:lnTo>
                  <a:lnTo>
                    <a:pt x="1718927" y="1308100"/>
                  </a:lnTo>
                  <a:lnTo>
                    <a:pt x="1768291" y="1308100"/>
                  </a:lnTo>
                  <a:lnTo>
                    <a:pt x="1815156" y="1282700"/>
                  </a:lnTo>
                  <a:lnTo>
                    <a:pt x="1859953" y="1270000"/>
                  </a:lnTo>
                  <a:lnTo>
                    <a:pt x="1902279" y="1244600"/>
                  </a:lnTo>
                  <a:lnTo>
                    <a:pt x="1941729" y="1206500"/>
                  </a:lnTo>
                  <a:lnTo>
                    <a:pt x="1977898" y="1181100"/>
                  </a:lnTo>
                  <a:lnTo>
                    <a:pt x="2010381" y="1143000"/>
                  </a:lnTo>
                  <a:lnTo>
                    <a:pt x="2015463" y="1143000"/>
                  </a:lnTo>
                  <a:lnTo>
                    <a:pt x="2021894" y="1130300"/>
                  </a:lnTo>
                  <a:lnTo>
                    <a:pt x="2028565" y="1130300"/>
                  </a:lnTo>
                  <a:lnTo>
                    <a:pt x="2034370" y="1143000"/>
                  </a:lnTo>
                  <a:lnTo>
                    <a:pt x="2069055" y="1168400"/>
                  </a:lnTo>
                  <a:lnTo>
                    <a:pt x="2023967" y="1168400"/>
                  </a:lnTo>
                  <a:lnTo>
                    <a:pt x="1996546" y="1193800"/>
                  </a:lnTo>
                  <a:lnTo>
                    <a:pt x="1966802" y="1219200"/>
                  </a:lnTo>
                  <a:lnTo>
                    <a:pt x="1934890" y="1244600"/>
                  </a:lnTo>
                  <a:lnTo>
                    <a:pt x="1900963" y="1270000"/>
                  </a:lnTo>
                  <a:lnTo>
                    <a:pt x="1854257" y="1295400"/>
                  </a:lnTo>
                  <a:lnTo>
                    <a:pt x="1805387" y="1320800"/>
                  </a:lnTo>
                  <a:close/>
                </a:path>
                <a:path w="2247265" h="1358900">
                  <a:moveTo>
                    <a:pt x="2246813" y="1244600"/>
                  </a:moveTo>
                  <a:lnTo>
                    <a:pt x="2215632" y="1244600"/>
                  </a:lnTo>
                  <a:lnTo>
                    <a:pt x="2114455" y="1219200"/>
                  </a:lnTo>
                  <a:lnTo>
                    <a:pt x="2067446" y="1193800"/>
                  </a:lnTo>
                  <a:lnTo>
                    <a:pt x="2023967" y="1168400"/>
                  </a:lnTo>
                  <a:lnTo>
                    <a:pt x="2069055" y="1168400"/>
                  </a:lnTo>
                  <a:lnTo>
                    <a:pt x="2106550" y="1181100"/>
                  </a:lnTo>
                  <a:lnTo>
                    <a:pt x="2146433" y="1206500"/>
                  </a:lnTo>
                  <a:lnTo>
                    <a:pt x="2188277" y="1219200"/>
                  </a:lnTo>
                  <a:lnTo>
                    <a:pt x="2246813" y="1219200"/>
                  </a:lnTo>
                  <a:lnTo>
                    <a:pt x="2246813" y="1244600"/>
                  </a:lnTo>
                  <a:close/>
                </a:path>
                <a:path w="2247265" h="1358900">
                  <a:moveTo>
                    <a:pt x="1141668" y="1333500"/>
                  </a:moveTo>
                  <a:lnTo>
                    <a:pt x="1037798" y="1333500"/>
                  </a:lnTo>
                  <a:lnTo>
                    <a:pt x="1089937" y="1320800"/>
                  </a:lnTo>
                  <a:lnTo>
                    <a:pt x="1139303" y="1308100"/>
                  </a:lnTo>
                  <a:lnTo>
                    <a:pt x="1185777" y="1282700"/>
                  </a:lnTo>
                  <a:lnTo>
                    <a:pt x="1229236" y="1257300"/>
                  </a:lnTo>
                  <a:lnTo>
                    <a:pt x="1269561" y="1219200"/>
                  </a:lnTo>
                  <a:lnTo>
                    <a:pt x="1306630" y="1181100"/>
                  </a:lnTo>
                  <a:lnTo>
                    <a:pt x="1330619" y="1181100"/>
                  </a:lnTo>
                  <a:lnTo>
                    <a:pt x="1362950" y="1206500"/>
                  </a:lnTo>
                  <a:lnTo>
                    <a:pt x="1318625" y="1206500"/>
                  </a:lnTo>
                  <a:lnTo>
                    <a:pt x="1294434" y="1231900"/>
                  </a:lnTo>
                  <a:lnTo>
                    <a:pt x="1268987" y="1257300"/>
                  </a:lnTo>
                  <a:lnTo>
                    <a:pt x="1242198" y="1282700"/>
                  </a:lnTo>
                  <a:lnTo>
                    <a:pt x="1213980" y="1295400"/>
                  </a:lnTo>
                  <a:lnTo>
                    <a:pt x="1166704" y="1320800"/>
                  </a:lnTo>
                  <a:lnTo>
                    <a:pt x="1141668" y="1333500"/>
                  </a:lnTo>
                  <a:close/>
                </a:path>
                <a:path w="2247265" h="1358900">
                  <a:moveTo>
                    <a:pt x="729542" y="1257300"/>
                  </a:moveTo>
                  <a:lnTo>
                    <a:pt x="670536" y="1257300"/>
                  </a:lnTo>
                  <a:lnTo>
                    <a:pt x="713898" y="1244600"/>
                  </a:lnTo>
                  <a:lnTo>
                    <a:pt x="753115" y="1219200"/>
                  </a:lnTo>
                  <a:lnTo>
                    <a:pt x="758878" y="1206500"/>
                  </a:lnTo>
                  <a:lnTo>
                    <a:pt x="765530" y="1206500"/>
                  </a:lnTo>
                  <a:lnTo>
                    <a:pt x="771850" y="1219200"/>
                  </a:lnTo>
                  <a:lnTo>
                    <a:pt x="776614" y="1219200"/>
                  </a:lnTo>
                  <a:lnTo>
                    <a:pt x="797417" y="1244600"/>
                  </a:lnTo>
                  <a:lnTo>
                    <a:pt x="757521" y="1244600"/>
                  </a:lnTo>
                  <a:lnTo>
                    <a:pt x="729542" y="1257300"/>
                  </a:lnTo>
                  <a:close/>
                </a:path>
                <a:path w="2247265" h="1358900">
                  <a:moveTo>
                    <a:pt x="1754820" y="1333500"/>
                  </a:moveTo>
                  <a:lnTo>
                    <a:pt x="1546178" y="1333500"/>
                  </a:lnTo>
                  <a:lnTo>
                    <a:pt x="1496088" y="1320800"/>
                  </a:lnTo>
                  <a:lnTo>
                    <a:pt x="1447817" y="1295400"/>
                  </a:lnTo>
                  <a:lnTo>
                    <a:pt x="1401835" y="1270000"/>
                  </a:lnTo>
                  <a:lnTo>
                    <a:pt x="1358614" y="1244600"/>
                  </a:lnTo>
                  <a:lnTo>
                    <a:pt x="1318625" y="1206500"/>
                  </a:lnTo>
                  <a:lnTo>
                    <a:pt x="1362950" y="1206500"/>
                  </a:lnTo>
                  <a:lnTo>
                    <a:pt x="1397690" y="1231900"/>
                  </a:lnTo>
                  <a:lnTo>
                    <a:pt x="1434679" y="1257300"/>
                  </a:lnTo>
                  <a:lnTo>
                    <a:pt x="1473756" y="1282700"/>
                  </a:lnTo>
                  <a:lnTo>
                    <a:pt x="1619050" y="1320800"/>
                  </a:lnTo>
                  <a:lnTo>
                    <a:pt x="1805387" y="1320800"/>
                  </a:lnTo>
                  <a:lnTo>
                    <a:pt x="1754820" y="1333500"/>
                  </a:lnTo>
                  <a:close/>
                </a:path>
                <a:path w="2247265" h="1358900">
                  <a:moveTo>
                    <a:pt x="1064477" y="1358900"/>
                  </a:moveTo>
                  <a:lnTo>
                    <a:pt x="956774" y="1358900"/>
                  </a:lnTo>
                  <a:lnTo>
                    <a:pt x="909598" y="1346200"/>
                  </a:lnTo>
                  <a:lnTo>
                    <a:pt x="865127" y="1333500"/>
                  </a:lnTo>
                  <a:lnTo>
                    <a:pt x="824319" y="1308100"/>
                  </a:lnTo>
                  <a:lnTo>
                    <a:pt x="788131" y="1282700"/>
                  </a:lnTo>
                  <a:lnTo>
                    <a:pt x="757521" y="1244600"/>
                  </a:lnTo>
                  <a:lnTo>
                    <a:pt x="797417" y="1244600"/>
                  </a:lnTo>
                  <a:lnTo>
                    <a:pt x="807818" y="1257300"/>
                  </a:lnTo>
                  <a:lnTo>
                    <a:pt x="845757" y="1295400"/>
                  </a:lnTo>
                  <a:lnTo>
                    <a:pt x="889077" y="1320800"/>
                  </a:lnTo>
                  <a:lnTo>
                    <a:pt x="936426" y="1333500"/>
                  </a:lnTo>
                  <a:lnTo>
                    <a:pt x="1141668" y="1333500"/>
                  </a:lnTo>
                  <a:lnTo>
                    <a:pt x="1116632" y="1346200"/>
                  </a:lnTo>
                  <a:lnTo>
                    <a:pt x="1064477" y="1358900"/>
                  </a:lnTo>
                  <a:close/>
                </a:path>
                <a:path w="2247265" h="1358900">
                  <a:moveTo>
                    <a:pt x="1650467" y="1346200"/>
                  </a:moveTo>
                  <a:lnTo>
                    <a:pt x="1597616" y="1333500"/>
                  </a:lnTo>
                  <a:lnTo>
                    <a:pt x="1703024" y="1333500"/>
                  </a:lnTo>
                  <a:lnTo>
                    <a:pt x="1650467" y="13462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685721" y="2"/>
              <a:ext cx="3027045" cy="1005205"/>
            </a:xfrm>
            <a:custGeom>
              <a:avLst/>
              <a:gdLst/>
              <a:ahLst/>
              <a:cxnLst/>
              <a:rect l="l" t="t" r="r" b="b"/>
              <a:pathLst>
                <a:path w="3027044" h="1005205">
                  <a:moveTo>
                    <a:pt x="2491007" y="182655"/>
                  </a:moveTo>
                  <a:lnTo>
                    <a:pt x="799663" y="182655"/>
                  </a:lnTo>
                  <a:lnTo>
                    <a:pt x="806505" y="140554"/>
                  </a:lnTo>
                  <a:lnTo>
                    <a:pt x="823705" y="100487"/>
                  </a:lnTo>
                  <a:lnTo>
                    <a:pt x="849575" y="64316"/>
                  </a:lnTo>
                  <a:lnTo>
                    <a:pt x="882431" y="33898"/>
                  </a:lnTo>
                  <a:lnTo>
                    <a:pt x="920586" y="11095"/>
                  </a:lnTo>
                  <a:lnTo>
                    <a:pt x="952207" y="0"/>
                  </a:lnTo>
                  <a:lnTo>
                    <a:pt x="1951443" y="0"/>
                  </a:lnTo>
                  <a:lnTo>
                    <a:pt x="1953851" y="7899"/>
                  </a:lnTo>
                  <a:lnTo>
                    <a:pt x="1963510" y="55838"/>
                  </a:lnTo>
                  <a:lnTo>
                    <a:pt x="1968582" y="104546"/>
                  </a:lnTo>
                  <a:lnTo>
                    <a:pt x="1969052" y="153554"/>
                  </a:lnTo>
                  <a:lnTo>
                    <a:pt x="2472323" y="153554"/>
                  </a:lnTo>
                  <a:lnTo>
                    <a:pt x="2479989" y="163242"/>
                  </a:lnTo>
                  <a:lnTo>
                    <a:pt x="2491007" y="182655"/>
                  </a:lnTo>
                  <a:close/>
                </a:path>
                <a:path w="3027044" h="1005205">
                  <a:moveTo>
                    <a:pt x="2472323" y="153554"/>
                  </a:moveTo>
                  <a:lnTo>
                    <a:pt x="1969052" y="153554"/>
                  </a:lnTo>
                  <a:lnTo>
                    <a:pt x="2008825" y="124915"/>
                  </a:lnTo>
                  <a:lnTo>
                    <a:pt x="2050733" y="99743"/>
                  </a:lnTo>
                  <a:lnTo>
                    <a:pt x="2094729" y="78689"/>
                  </a:lnTo>
                  <a:lnTo>
                    <a:pt x="2140767" y="62405"/>
                  </a:lnTo>
                  <a:lnTo>
                    <a:pt x="2192497" y="51210"/>
                  </a:lnTo>
                  <a:lnTo>
                    <a:pt x="2245343" y="47407"/>
                  </a:lnTo>
                  <a:lnTo>
                    <a:pt x="2297910" y="51520"/>
                  </a:lnTo>
                  <a:lnTo>
                    <a:pt x="2348803" y="64072"/>
                  </a:lnTo>
                  <a:lnTo>
                    <a:pt x="2396626" y="85588"/>
                  </a:lnTo>
                  <a:lnTo>
                    <a:pt x="2428239" y="107103"/>
                  </a:lnTo>
                  <a:lnTo>
                    <a:pt x="2456254" y="133245"/>
                  </a:lnTo>
                  <a:lnTo>
                    <a:pt x="2472323" y="153554"/>
                  </a:lnTo>
                  <a:close/>
                </a:path>
                <a:path w="3027044" h="1005205">
                  <a:moveTo>
                    <a:pt x="2967951" y="196322"/>
                  </a:moveTo>
                  <a:lnTo>
                    <a:pt x="2498762" y="196322"/>
                  </a:lnTo>
                  <a:lnTo>
                    <a:pt x="2535598" y="177042"/>
                  </a:lnTo>
                  <a:lnTo>
                    <a:pt x="2573145" y="159495"/>
                  </a:lnTo>
                  <a:lnTo>
                    <a:pt x="2611565" y="144132"/>
                  </a:lnTo>
                  <a:lnTo>
                    <a:pt x="2651017" y="131407"/>
                  </a:lnTo>
                  <a:lnTo>
                    <a:pt x="2696295" y="121247"/>
                  </a:lnTo>
                  <a:lnTo>
                    <a:pt x="2742552" y="115976"/>
                  </a:lnTo>
                  <a:lnTo>
                    <a:pt x="2788891" y="116162"/>
                  </a:lnTo>
                  <a:lnTo>
                    <a:pt x="2834414" y="122373"/>
                  </a:lnTo>
                  <a:lnTo>
                    <a:pt x="2878223" y="135176"/>
                  </a:lnTo>
                  <a:lnTo>
                    <a:pt x="2919421" y="155140"/>
                  </a:lnTo>
                  <a:lnTo>
                    <a:pt x="2956326" y="183046"/>
                  </a:lnTo>
                  <a:lnTo>
                    <a:pt x="2967951" y="196322"/>
                  </a:lnTo>
                  <a:close/>
                </a:path>
                <a:path w="3027044" h="1005205">
                  <a:moveTo>
                    <a:pt x="231488" y="640312"/>
                  </a:moveTo>
                  <a:lnTo>
                    <a:pt x="179599" y="636664"/>
                  </a:lnTo>
                  <a:lnTo>
                    <a:pt x="128591" y="626564"/>
                  </a:lnTo>
                  <a:lnTo>
                    <a:pt x="86568" y="611649"/>
                  </a:lnTo>
                  <a:lnTo>
                    <a:pt x="48195" y="589196"/>
                  </a:lnTo>
                  <a:lnTo>
                    <a:pt x="18198" y="558872"/>
                  </a:lnTo>
                  <a:lnTo>
                    <a:pt x="1304" y="520346"/>
                  </a:lnTo>
                  <a:lnTo>
                    <a:pt x="0" y="487285"/>
                  </a:lnTo>
                  <a:lnTo>
                    <a:pt x="7989" y="454905"/>
                  </a:lnTo>
                  <a:lnTo>
                    <a:pt x="41754" y="395458"/>
                  </a:lnTo>
                  <a:lnTo>
                    <a:pt x="73522" y="357283"/>
                  </a:lnTo>
                  <a:lnTo>
                    <a:pt x="108904" y="322662"/>
                  </a:lnTo>
                  <a:lnTo>
                    <a:pt x="147482" y="291574"/>
                  </a:lnTo>
                  <a:lnTo>
                    <a:pt x="188841" y="263995"/>
                  </a:lnTo>
                  <a:lnTo>
                    <a:pt x="232563" y="239900"/>
                  </a:lnTo>
                  <a:lnTo>
                    <a:pt x="278232" y="219266"/>
                  </a:lnTo>
                  <a:lnTo>
                    <a:pt x="325433" y="202070"/>
                  </a:lnTo>
                  <a:lnTo>
                    <a:pt x="373747" y="188288"/>
                  </a:lnTo>
                  <a:lnTo>
                    <a:pt x="422759" y="177897"/>
                  </a:lnTo>
                  <a:lnTo>
                    <a:pt x="476204" y="170230"/>
                  </a:lnTo>
                  <a:lnTo>
                    <a:pt x="529942" y="165852"/>
                  </a:lnTo>
                  <a:lnTo>
                    <a:pt x="583878" y="164459"/>
                  </a:lnTo>
                  <a:lnTo>
                    <a:pt x="637914" y="165747"/>
                  </a:lnTo>
                  <a:lnTo>
                    <a:pt x="691955" y="169412"/>
                  </a:lnTo>
                  <a:lnTo>
                    <a:pt x="745903" y="175150"/>
                  </a:lnTo>
                  <a:lnTo>
                    <a:pt x="799663" y="182655"/>
                  </a:lnTo>
                  <a:lnTo>
                    <a:pt x="2491007" y="182655"/>
                  </a:lnTo>
                  <a:lnTo>
                    <a:pt x="2498762" y="196322"/>
                  </a:lnTo>
                  <a:lnTo>
                    <a:pt x="2967951" y="196322"/>
                  </a:lnTo>
                  <a:lnTo>
                    <a:pt x="2986927" y="217992"/>
                  </a:lnTo>
                  <a:lnTo>
                    <a:pt x="3009838" y="258110"/>
                  </a:lnTo>
                  <a:lnTo>
                    <a:pt x="3023672" y="301532"/>
                  </a:lnTo>
                  <a:lnTo>
                    <a:pt x="3027041" y="346392"/>
                  </a:lnTo>
                  <a:lnTo>
                    <a:pt x="3018559" y="390822"/>
                  </a:lnTo>
                  <a:lnTo>
                    <a:pt x="2998993" y="430621"/>
                  </a:lnTo>
                  <a:lnTo>
                    <a:pt x="2970821" y="464851"/>
                  </a:lnTo>
                  <a:lnTo>
                    <a:pt x="2936098" y="493695"/>
                  </a:lnTo>
                  <a:lnTo>
                    <a:pt x="2896882" y="517338"/>
                  </a:lnTo>
                  <a:lnTo>
                    <a:pt x="2855227" y="535965"/>
                  </a:lnTo>
                  <a:lnTo>
                    <a:pt x="2804490" y="552469"/>
                  </a:lnTo>
                  <a:lnTo>
                    <a:pt x="2752352" y="563775"/>
                  </a:lnTo>
                  <a:lnTo>
                    <a:pt x="2727439" y="566653"/>
                  </a:lnTo>
                  <a:lnTo>
                    <a:pt x="2592759" y="566653"/>
                  </a:lnTo>
                  <a:lnTo>
                    <a:pt x="2585709" y="613630"/>
                  </a:lnTo>
                  <a:lnTo>
                    <a:pt x="384507" y="613632"/>
                  </a:lnTo>
                  <a:lnTo>
                    <a:pt x="334737" y="628687"/>
                  </a:lnTo>
                  <a:lnTo>
                    <a:pt x="283465" y="637617"/>
                  </a:lnTo>
                  <a:lnTo>
                    <a:pt x="231488" y="640312"/>
                  </a:lnTo>
                  <a:close/>
                </a:path>
                <a:path w="3027044" h="1005205">
                  <a:moveTo>
                    <a:pt x="2645963" y="570853"/>
                  </a:moveTo>
                  <a:lnTo>
                    <a:pt x="2592759" y="566653"/>
                  </a:lnTo>
                  <a:lnTo>
                    <a:pt x="2727439" y="566653"/>
                  </a:lnTo>
                  <a:lnTo>
                    <a:pt x="2699335" y="569898"/>
                  </a:lnTo>
                  <a:lnTo>
                    <a:pt x="2645963" y="570853"/>
                  </a:lnTo>
                  <a:close/>
                </a:path>
                <a:path w="3027044" h="1005205">
                  <a:moveTo>
                    <a:pt x="607386" y="928930"/>
                  </a:moveTo>
                  <a:lnTo>
                    <a:pt x="557088" y="926325"/>
                  </a:lnTo>
                  <a:lnTo>
                    <a:pt x="508703" y="913304"/>
                  </a:lnTo>
                  <a:lnTo>
                    <a:pt x="464494" y="889518"/>
                  </a:lnTo>
                  <a:lnTo>
                    <a:pt x="431514" y="860420"/>
                  </a:lnTo>
                  <a:lnTo>
                    <a:pt x="405251" y="825378"/>
                  </a:lnTo>
                  <a:lnTo>
                    <a:pt x="385986" y="785895"/>
                  </a:lnTo>
                  <a:lnTo>
                    <a:pt x="373999" y="743475"/>
                  </a:lnTo>
                  <a:lnTo>
                    <a:pt x="369570" y="699622"/>
                  </a:lnTo>
                  <a:lnTo>
                    <a:pt x="372981" y="655839"/>
                  </a:lnTo>
                  <a:lnTo>
                    <a:pt x="384511" y="613630"/>
                  </a:lnTo>
                  <a:lnTo>
                    <a:pt x="2585709" y="613630"/>
                  </a:lnTo>
                  <a:lnTo>
                    <a:pt x="2572092" y="659109"/>
                  </a:lnTo>
                  <a:lnTo>
                    <a:pt x="2552435" y="702416"/>
                  </a:lnTo>
                  <a:lnTo>
                    <a:pt x="2527264" y="742881"/>
                  </a:lnTo>
                  <a:lnTo>
                    <a:pt x="2497106" y="779835"/>
                  </a:lnTo>
                  <a:lnTo>
                    <a:pt x="2007054" y="801114"/>
                  </a:lnTo>
                  <a:lnTo>
                    <a:pt x="1973578" y="839438"/>
                  </a:lnTo>
                  <a:lnTo>
                    <a:pt x="1969280" y="843394"/>
                  </a:lnTo>
                  <a:lnTo>
                    <a:pt x="1303304" y="843394"/>
                  </a:lnTo>
                  <a:lnTo>
                    <a:pt x="1269924" y="877743"/>
                  </a:lnTo>
                  <a:lnTo>
                    <a:pt x="747157" y="877743"/>
                  </a:lnTo>
                  <a:lnTo>
                    <a:pt x="704682" y="904290"/>
                  </a:lnTo>
                  <a:lnTo>
                    <a:pt x="657338" y="921469"/>
                  </a:lnTo>
                  <a:lnTo>
                    <a:pt x="607386" y="928930"/>
                  </a:lnTo>
                  <a:close/>
                </a:path>
                <a:path w="3027044" h="1005205">
                  <a:moveTo>
                    <a:pt x="2237486" y="891115"/>
                  </a:moveTo>
                  <a:lnTo>
                    <a:pt x="2187379" y="886124"/>
                  </a:lnTo>
                  <a:lnTo>
                    <a:pt x="2138341" y="874281"/>
                  </a:lnTo>
                  <a:lnTo>
                    <a:pt x="2091314" y="855933"/>
                  </a:lnTo>
                  <a:lnTo>
                    <a:pt x="2047238" y="831428"/>
                  </a:lnTo>
                  <a:lnTo>
                    <a:pt x="2007054" y="801114"/>
                  </a:lnTo>
                  <a:lnTo>
                    <a:pt x="2474630" y="801114"/>
                  </a:lnTo>
                  <a:lnTo>
                    <a:pt x="2423938" y="840532"/>
                  </a:lnTo>
                  <a:lnTo>
                    <a:pt x="2381981" y="862934"/>
                  </a:lnTo>
                  <a:lnTo>
                    <a:pt x="2337144" y="879146"/>
                  </a:lnTo>
                  <a:lnTo>
                    <a:pt x="2287721" y="888905"/>
                  </a:lnTo>
                  <a:lnTo>
                    <a:pt x="2237486" y="891115"/>
                  </a:lnTo>
                  <a:close/>
                </a:path>
                <a:path w="3027044" h="1005205">
                  <a:moveTo>
                    <a:pt x="1655608" y="983229"/>
                  </a:moveTo>
                  <a:lnTo>
                    <a:pt x="1606873" y="982493"/>
                  </a:lnTo>
                  <a:lnTo>
                    <a:pt x="1558556" y="976506"/>
                  </a:lnTo>
                  <a:lnTo>
                    <a:pt x="1511118" y="965501"/>
                  </a:lnTo>
                  <a:lnTo>
                    <a:pt x="1465021" y="949712"/>
                  </a:lnTo>
                  <a:lnTo>
                    <a:pt x="1420729" y="929373"/>
                  </a:lnTo>
                  <a:lnTo>
                    <a:pt x="1378704" y="904718"/>
                  </a:lnTo>
                  <a:lnTo>
                    <a:pt x="1339408" y="875980"/>
                  </a:lnTo>
                  <a:lnTo>
                    <a:pt x="1303304" y="843394"/>
                  </a:lnTo>
                  <a:lnTo>
                    <a:pt x="1969280" y="843394"/>
                  </a:lnTo>
                  <a:lnTo>
                    <a:pt x="1936091" y="873943"/>
                  </a:lnTo>
                  <a:lnTo>
                    <a:pt x="1895107" y="904315"/>
                  </a:lnTo>
                  <a:lnTo>
                    <a:pt x="1851135" y="930242"/>
                  </a:lnTo>
                  <a:lnTo>
                    <a:pt x="1804688" y="951410"/>
                  </a:lnTo>
                  <a:lnTo>
                    <a:pt x="1756277" y="967506"/>
                  </a:lnTo>
                  <a:lnTo>
                    <a:pt x="1706413" y="978217"/>
                  </a:lnTo>
                  <a:lnTo>
                    <a:pt x="1655608" y="983229"/>
                  </a:lnTo>
                  <a:close/>
                </a:path>
                <a:path w="3027044" h="1005205">
                  <a:moveTo>
                    <a:pt x="968647" y="1004741"/>
                  </a:moveTo>
                  <a:lnTo>
                    <a:pt x="923478" y="999452"/>
                  </a:lnTo>
                  <a:lnTo>
                    <a:pt x="879585" y="987256"/>
                  </a:lnTo>
                  <a:lnTo>
                    <a:pt x="839943" y="968669"/>
                  </a:lnTo>
                  <a:lnTo>
                    <a:pt x="803916" y="943618"/>
                  </a:lnTo>
                  <a:lnTo>
                    <a:pt x="772616" y="913009"/>
                  </a:lnTo>
                  <a:lnTo>
                    <a:pt x="747157" y="877743"/>
                  </a:lnTo>
                  <a:lnTo>
                    <a:pt x="1269924" y="877743"/>
                  </a:lnTo>
                  <a:lnTo>
                    <a:pt x="1230496" y="912290"/>
                  </a:lnTo>
                  <a:lnTo>
                    <a:pt x="1189830" y="941338"/>
                  </a:lnTo>
                  <a:lnTo>
                    <a:pt x="1146214" y="965902"/>
                  </a:lnTo>
                  <a:lnTo>
                    <a:pt x="1103877" y="983703"/>
                  </a:lnTo>
                  <a:lnTo>
                    <a:pt x="1059641" y="996412"/>
                  </a:lnTo>
                  <a:lnTo>
                    <a:pt x="1014299" y="1003576"/>
                  </a:lnTo>
                  <a:lnTo>
                    <a:pt x="968647" y="1004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670155" y="2"/>
              <a:ext cx="3057525" cy="1016000"/>
            </a:xfrm>
            <a:custGeom>
              <a:avLst/>
              <a:gdLst/>
              <a:ahLst/>
              <a:cxnLst/>
              <a:rect l="l" t="t" r="r" b="b"/>
              <a:pathLst>
                <a:path w="3057525" h="1016000">
                  <a:moveTo>
                    <a:pt x="832923" y="167640"/>
                  </a:moveTo>
                  <a:lnTo>
                    <a:pt x="801460" y="167640"/>
                  </a:lnTo>
                  <a:lnTo>
                    <a:pt x="812941" y="121920"/>
                  </a:lnTo>
                  <a:lnTo>
                    <a:pt x="834559" y="81280"/>
                  </a:lnTo>
                  <a:lnTo>
                    <a:pt x="864427" y="44450"/>
                  </a:lnTo>
                  <a:lnTo>
                    <a:pt x="900658" y="16510"/>
                  </a:lnTo>
                  <a:lnTo>
                    <a:pt x="934082" y="0"/>
                  </a:lnTo>
                  <a:lnTo>
                    <a:pt x="1013396" y="0"/>
                  </a:lnTo>
                  <a:lnTo>
                    <a:pt x="962822" y="12700"/>
                  </a:lnTo>
                  <a:lnTo>
                    <a:pt x="916447" y="35560"/>
                  </a:lnTo>
                  <a:lnTo>
                    <a:pt x="882798" y="64770"/>
                  </a:lnTo>
                  <a:lnTo>
                    <a:pt x="856085" y="99060"/>
                  </a:lnTo>
                  <a:lnTo>
                    <a:pt x="838058" y="138430"/>
                  </a:lnTo>
                  <a:lnTo>
                    <a:pt x="832923" y="167640"/>
                  </a:lnTo>
                  <a:close/>
                </a:path>
                <a:path w="3057525" h="1016000">
                  <a:moveTo>
                    <a:pt x="1126164" y="2540"/>
                  </a:moveTo>
                  <a:lnTo>
                    <a:pt x="1117413" y="1270"/>
                  </a:lnTo>
                  <a:lnTo>
                    <a:pt x="1092778" y="0"/>
                  </a:lnTo>
                  <a:lnTo>
                    <a:pt x="1134824" y="0"/>
                  </a:lnTo>
                  <a:lnTo>
                    <a:pt x="1126164" y="2540"/>
                  </a:lnTo>
                  <a:close/>
                </a:path>
                <a:path w="3057525" h="1016000">
                  <a:moveTo>
                    <a:pt x="1986939" y="165100"/>
                  </a:moveTo>
                  <a:lnTo>
                    <a:pt x="1978697" y="165100"/>
                  </a:lnTo>
                  <a:lnTo>
                    <a:pt x="1972130" y="160020"/>
                  </a:lnTo>
                  <a:lnTo>
                    <a:pt x="1969625" y="152400"/>
                  </a:lnTo>
                  <a:lnTo>
                    <a:pt x="1968747" y="101600"/>
                  </a:lnTo>
                  <a:lnTo>
                    <a:pt x="1962723" y="49530"/>
                  </a:lnTo>
                  <a:lnTo>
                    <a:pt x="1951508" y="0"/>
                  </a:lnTo>
                  <a:lnTo>
                    <a:pt x="1982313" y="0"/>
                  </a:lnTo>
                  <a:lnTo>
                    <a:pt x="1987939" y="20320"/>
                  </a:lnTo>
                  <a:lnTo>
                    <a:pt x="1996516" y="72390"/>
                  </a:lnTo>
                  <a:lnTo>
                    <a:pt x="1999917" y="125730"/>
                  </a:lnTo>
                  <a:lnTo>
                    <a:pt x="2047853" y="125730"/>
                  </a:lnTo>
                  <a:lnTo>
                    <a:pt x="2035004" y="133350"/>
                  </a:lnTo>
                  <a:lnTo>
                    <a:pt x="1994470" y="161290"/>
                  </a:lnTo>
                  <a:lnTo>
                    <a:pt x="1986939" y="165100"/>
                  </a:lnTo>
                  <a:close/>
                </a:path>
                <a:path w="3057525" h="1016000">
                  <a:moveTo>
                    <a:pt x="2047853" y="125730"/>
                  </a:moveTo>
                  <a:lnTo>
                    <a:pt x="1999917" y="125730"/>
                  </a:lnTo>
                  <a:lnTo>
                    <a:pt x="2023636" y="109220"/>
                  </a:lnTo>
                  <a:lnTo>
                    <a:pt x="2073254" y="81280"/>
                  </a:lnTo>
                  <a:lnTo>
                    <a:pt x="2146845" y="52070"/>
                  </a:lnTo>
                  <a:lnTo>
                    <a:pt x="2196291" y="40640"/>
                  </a:lnTo>
                  <a:lnTo>
                    <a:pt x="2246736" y="34290"/>
                  </a:lnTo>
                  <a:lnTo>
                    <a:pt x="2297401" y="35560"/>
                  </a:lnTo>
                  <a:lnTo>
                    <a:pt x="2347508" y="44450"/>
                  </a:lnTo>
                  <a:lnTo>
                    <a:pt x="2390603" y="59690"/>
                  </a:lnTo>
                  <a:lnTo>
                    <a:pt x="2268076" y="59690"/>
                  </a:lnTo>
                  <a:lnTo>
                    <a:pt x="2218082" y="62230"/>
                  </a:lnTo>
                  <a:lnTo>
                    <a:pt x="2169576" y="71120"/>
                  </a:lnTo>
                  <a:lnTo>
                    <a:pt x="2122759" y="86360"/>
                  </a:lnTo>
                  <a:lnTo>
                    <a:pt x="2077835" y="107950"/>
                  </a:lnTo>
                  <a:lnTo>
                    <a:pt x="2047853" y="125730"/>
                  </a:lnTo>
                  <a:close/>
                </a:path>
                <a:path w="3057525" h="1016000">
                  <a:moveTo>
                    <a:pt x="2515123" y="209550"/>
                  </a:moveTo>
                  <a:lnTo>
                    <a:pt x="2503802" y="208280"/>
                  </a:lnTo>
                  <a:lnTo>
                    <a:pt x="2500620" y="201930"/>
                  </a:lnTo>
                  <a:lnTo>
                    <a:pt x="2475218" y="160020"/>
                  </a:lnTo>
                  <a:lnTo>
                    <a:pt x="2443010" y="125730"/>
                  </a:lnTo>
                  <a:lnTo>
                    <a:pt x="2405093" y="97790"/>
                  </a:lnTo>
                  <a:lnTo>
                    <a:pt x="2362567" y="77470"/>
                  </a:lnTo>
                  <a:lnTo>
                    <a:pt x="2316529" y="64770"/>
                  </a:lnTo>
                  <a:lnTo>
                    <a:pt x="2268076" y="59690"/>
                  </a:lnTo>
                  <a:lnTo>
                    <a:pt x="2390603" y="59690"/>
                  </a:lnTo>
                  <a:lnTo>
                    <a:pt x="2430410" y="80010"/>
                  </a:lnTo>
                  <a:lnTo>
                    <a:pt x="2466112" y="107950"/>
                  </a:lnTo>
                  <a:lnTo>
                    <a:pt x="2496887" y="139700"/>
                  </a:lnTo>
                  <a:lnTo>
                    <a:pt x="2521916" y="177800"/>
                  </a:lnTo>
                  <a:lnTo>
                    <a:pt x="2578008" y="177800"/>
                  </a:lnTo>
                  <a:lnTo>
                    <a:pt x="2564098" y="184150"/>
                  </a:lnTo>
                  <a:lnTo>
                    <a:pt x="2520814" y="207010"/>
                  </a:lnTo>
                  <a:lnTo>
                    <a:pt x="2515123" y="209550"/>
                  </a:lnTo>
                  <a:close/>
                </a:path>
                <a:path w="3057525" h="1016000">
                  <a:moveTo>
                    <a:pt x="2578008" y="177800"/>
                  </a:moveTo>
                  <a:lnTo>
                    <a:pt x="2521916" y="177800"/>
                  </a:lnTo>
                  <a:lnTo>
                    <a:pt x="2560779" y="157480"/>
                  </a:lnTo>
                  <a:lnTo>
                    <a:pt x="2600583" y="140970"/>
                  </a:lnTo>
                  <a:lnTo>
                    <a:pt x="2641397" y="125730"/>
                  </a:lnTo>
                  <a:lnTo>
                    <a:pt x="2683289" y="114300"/>
                  </a:lnTo>
                  <a:lnTo>
                    <a:pt x="2731920" y="105410"/>
                  </a:lnTo>
                  <a:lnTo>
                    <a:pt x="2781755" y="102870"/>
                  </a:lnTo>
                  <a:lnTo>
                    <a:pt x="2831544" y="105410"/>
                  </a:lnTo>
                  <a:lnTo>
                    <a:pt x="2880031" y="115570"/>
                  </a:lnTo>
                  <a:lnTo>
                    <a:pt x="2910654" y="128270"/>
                  </a:lnTo>
                  <a:lnTo>
                    <a:pt x="2749062" y="128270"/>
                  </a:lnTo>
                  <a:lnTo>
                    <a:pt x="2701138" y="135890"/>
                  </a:lnTo>
                  <a:lnTo>
                    <a:pt x="2654305" y="147320"/>
                  </a:lnTo>
                  <a:lnTo>
                    <a:pt x="2608610" y="163830"/>
                  </a:lnTo>
                  <a:lnTo>
                    <a:pt x="2578008" y="177800"/>
                  </a:lnTo>
                  <a:close/>
                </a:path>
                <a:path w="3057525" h="1016000">
                  <a:moveTo>
                    <a:pt x="2841873" y="557530"/>
                  </a:moveTo>
                  <a:lnTo>
                    <a:pt x="2665423" y="557530"/>
                  </a:lnTo>
                  <a:lnTo>
                    <a:pt x="2717324" y="556260"/>
                  </a:lnTo>
                  <a:lnTo>
                    <a:pt x="2768887" y="551180"/>
                  </a:lnTo>
                  <a:lnTo>
                    <a:pt x="2819526" y="539750"/>
                  </a:lnTo>
                  <a:lnTo>
                    <a:pt x="2868651" y="523240"/>
                  </a:lnTo>
                  <a:lnTo>
                    <a:pt x="2916169" y="500380"/>
                  </a:lnTo>
                  <a:lnTo>
                    <a:pt x="2959458" y="471170"/>
                  </a:lnTo>
                  <a:lnTo>
                    <a:pt x="2995163" y="433070"/>
                  </a:lnTo>
                  <a:lnTo>
                    <a:pt x="3019927" y="387350"/>
                  </a:lnTo>
                  <a:lnTo>
                    <a:pt x="3026788" y="354330"/>
                  </a:lnTo>
                  <a:lnTo>
                    <a:pt x="3026673" y="320040"/>
                  </a:lnTo>
                  <a:lnTo>
                    <a:pt x="3007994" y="255270"/>
                  </a:lnTo>
                  <a:lnTo>
                    <a:pt x="2979413" y="212090"/>
                  </a:lnTo>
                  <a:lnTo>
                    <a:pt x="2942317" y="177800"/>
                  </a:lnTo>
                  <a:lnTo>
                    <a:pt x="2898515" y="151130"/>
                  </a:lnTo>
                  <a:lnTo>
                    <a:pt x="2849817" y="134620"/>
                  </a:lnTo>
                  <a:lnTo>
                    <a:pt x="2798031" y="128270"/>
                  </a:lnTo>
                  <a:lnTo>
                    <a:pt x="2910654" y="128270"/>
                  </a:lnTo>
                  <a:lnTo>
                    <a:pt x="2968094" y="160020"/>
                  </a:lnTo>
                  <a:lnTo>
                    <a:pt x="3005758" y="196850"/>
                  </a:lnTo>
                  <a:lnTo>
                    <a:pt x="3034325" y="241300"/>
                  </a:lnTo>
                  <a:lnTo>
                    <a:pt x="3052070" y="289560"/>
                  </a:lnTo>
                  <a:lnTo>
                    <a:pt x="3057269" y="341630"/>
                  </a:lnTo>
                  <a:lnTo>
                    <a:pt x="3048199" y="393700"/>
                  </a:lnTo>
                  <a:lnTo>
                    <a:pt x="3027471" y="434340"/>
                  </a:lnTo>
                  <a:lnTo>
                    <a:pt x="2998419" y="469900"/>
                  </a:lnTo>
                  <a:lnTo>
                    <a:pt x="2963043" y="500380"/>
                  </a:lnTo>
                  <a:lnTo>
                    <a:pt x="2923342" y="524510"/>
                  </a:lnTo>
                  <a:lnTo>
                    <a:pt x="2881319" y="543560"/>
                  </a:lnTo>
                  <a:lnTo>
                    <a:pt x="2841873" y="557530"/>
                  </a:lnTo>
                  <a:close/>
                </a:path>
                <a:path w="3057525" h="1016000">
                  <a:moveTo>
                    <a:pt x="230450" y="652780"/>
                  </a:moveTo>
                  <a:lnTo>
                    <a:pt x="180622" y="647700"/>
                  </a:lnTo>
                  <a:lnTo>
                    <a:pt x="132284" y="636270"/>
                  </a:lnTo>
                  <a:lnTo>
                    <a:pt x="86449" y="618490"/>
                  </a:lnTo>
                  <a:lnTo>
                    <a:pt x="38892" y="585470"/>
                  </a:lnTo>
                  <a:lnTo>
                    <a:pt x="6711" y="538480"/>
                  </a:lnTo>
                  <a:lnTo>
                    <a:pt x="0" y="504190"/>
                  </a:lnTo>
                  <a:lnTo>
                    <a:pt x="3552" y="471170"/>
                  </a:lnTo>
                  <a:lnTo>
                    <a:pt x="31556" y="407670"/>
                  </a:lnTo>
                  <a:lnTo>
                    <a:pt x="63047" y="365760"/>
                  </a:lnTo>
                  <a:lnTo>
                    <a:pt x="99646" y="326390"/>
                  </a:lnTo>
                  <a:lnTo>
                    <a:pt x="140352" y="292100"/>
                  </a:lnTo>
                  <a:lnTo>
                    <a:pt x="184162" y="261620"/>
                  </a:lnTo>
                  <a:lnTo>
                    <a:pt x="230075" y="234950"/>
                  </a:lnTo>
                  <a:lnTo>
                    <a:pt x="274551" y="213360"/>
                  </a:lnTo>
                  <a:lnTo>
                    <a:pt x="320043" y="195580"/>
                  </a:lnTo>
                  <a:lnTo>
                    <a:pt x="366418" y="181610"/>
                  </a:lnTo>
                  <a:lnTo>
                    <a:pt x="413542" y="170180"/>
                  </a:lnTo>
                  <a:lnTo>
                    <a:pt x="461282" y="161290"/>
                  </a:lnTo>
                  <a:lnTo>
                    <a:pt x="509503" y="156210"/>
                  </a:lnTo>
                  <a:lnTo>
                    <a:pt x="558072" y="152400"/>
                  </a:lnTo>
                  <a:lnTo>
                    <a:pt x="606855" y="152400"/>
                  </a:lnTo>
                  <a:lnTo>
                    <a:pt x="655719" y="153670"/>
                  </a:lnTo>
                  <a:lnTo>
                    <a:pt x="704531" y="156210"/>
                  </a:lnTo>
                  <a:lnTo>
                    <a:pt x="753155" y="161290"/>
                  </a:lnTo>
                  <a:lnTo>
                    <a:pt x="801460" y="167640"/>
                  </a:lnTo>
                  <a:lnTo>
                    <a:pt x="832923" y="167640"/>
                  </a:lnTo>
                  <a:lnTo>
                    <a:pt x="831360" y="176530"/>
                  </a:lnTo>
                  <a:lnTo>
                    <a:pt x="569042" y="176530"/>
                  </a:lnTo>
                  <a:lnTo>
                    <a:pt x="520764" y="179070"/>
                  </a:lnTo>
                  <a:lnTo>
                    <a:pt x="472655" y="184150"/>
                  </a:lnTo>
                  <a:lnTo>
                    <a:pt x="425168" y="191770"/>
                  </a:lnTo>
                  <a:lnTo>
                    <a:pt x="377702" y="203200"/>
                  </a:lnTo>
                  <a:lnTo>
                    <a:pt x="330760" y="218440"/>
                  </a:lnTo>
                  <a:lnTo>
                    <a:pt x="284848" y="236220"/>
                  </a:lnTo>
                  <a:lnTo>
                    <a:pt x="240471" y="256540"/>
                  </a:lnTo>
                  <a:lnTo>
                    <a:pt x="198134" y="281940"/>
                  </a:lnTo>
                  <a:lnTo>
                    <a:pt x="158341" y="309880"/>
                  </a:lnTo>
                  <a:lnTo>
                    <a:pt x="121597" y="341630"/>
                  </a:lnTo>
                  <a:lnTo>
                    <a:pt x="88408" y="377190"/>
                  </a:lnTo>
                  <a:lnTo>
                    <a:pt x="59278" y="416560"/>
                  </a:lnTo>
                  <a:lnTo>
                    <a:pt x="32742" y="476250"/>
                  </a:lnTo>
                  <a:lnTo>
                    <a:pt x="30905" y="509270"/>
                  </a:lnTo>
                  <a:lnTo>
                    <a:pt x="40675" y="541020"/>
                  </a:lnTo>
                  <a:lnTo>
                    <a:pt x="77354" y="581660"/>
                  </a:lnTo>
                  <a:lnTo>
                    <a:pt x="126288" y="607060"/>
                  </a:lnTo>
                  <a:lnTo>
                    <a:pt x="178499" y="621030"/>
                  </a:lnTo>
                  <a:lnTo>
                    <a:pt x="232819" y="627380"/>
                  </a:lnTo>
                  <a:lnTo>
                    <a:pt x="411170" y="627380"/>
                  </a:lnTo>
                  <a:lnTo>
                    <a:pt x="409708" y="632460"/>
                  </a:lnTo>
                  <a:lnTo>
                    <a:pt x="378720" y="632460"/>
                  </a:lnTo>
                  <a:lnTo>
                    <a:pt x="330514" y="643890"/>
                  </a:lnTo>
                  <a:lnTo>
                    <a:pt x="280752" y="651510"/>
                  </a:lnTo>
                  <a:lnTo>
                    <a:pt x="230450" y="652780"/>
                  </a:lnTo>
                  <a:close/>
                </a:path>
                <a:path w="3057525" h="1016000">
                  <a:moveTo>
                    <a:pt x="817493" y="195580"/>
                  </a:moveTo>
                  <a:lnTo>
                    <a:pt x="762166" y="186690"/>
                  </a:lnTo>
                  <a:lnTo>
                    <a:pt x="714053" y="181610"/>
                  </a:lnTo>
                  <a:lnTo>
                    <a:pt x="665771" y="177800"/>
                  </a:lnTo>
                  <a:lnTo>
                    <a:pt x="617406" y="176530"/>
                  </a:lnTo>
                  <a:lnTo>
                    <a:pt x="831360" y="176530"/>
                  </a:lnTo>
                  <a:lnTo>
                    <a:pt x="830467" y="181610"/>
                  </a:lnTo>
                  <a:lnTo>
                    <a:pt x="830099" y="191770"/>
                  </a:lnTo>
                  <a:lnTo>
                    <a:pt x="817493" y="195580"/>
                  </a:lnTo>
                  <a:close/>
                </a:path>
                <a:path w="3057525" h="1016000">
                  <a:moveTo>
                    <a:pt x="2389685" y="877570"/>
                  </a:moveTo>
                  <a:lnTo>
                    <a:pt x="2285486" y="877570"/>
                  </a:lnTo>
                  <a:lnTo>
                    <a:pt x="2333089" y="869950"/>
                  </a:lnTo>
                  <a:lnTo>
                    <a:pt x="2379076" y="855980"/>
                  </a:lnTo>
                  <a:lnTo>
                    <a:pt x="2422735" y="835660"/>
                  </a:lnTo>
                  <a:lnTo>
                    <a:pt x="2463352" y="807720"/>
                  </a:lnTo>
                  <a:lnTo>
                    <a:pt x="2498045" y="775970"/>
                  </a:lnTo>
                  <a:lnTo>
                    <a:pt x="2528097" y="739140"/>
                  </a:lnTo>
                  <a:lnTo>
                    <a:pt x="2553080" y="699770"/>
                  </a:lnTo>
                  <a:lnTo>
                    <a:pt x="2572566" y="656590"/>
                  </a:lnTo>
                  <a:lnTo>
                    <a:pt x="2586126" y="612140"/>
                  </a:lnTo>
                  <a:lnTo>
                    <a:pt x="2593332" y="566420"/>
                  </a:lnTo>
                  <a:lnTo>
                    <a:pt x="2594127" y="556260"/>
                  </a:lnTo>
                  <a:lnTo>
                    <a:pt x="2605938" y="553720"/>
                  </a:lnTo>
                  <a:lnTo>
                    <a:pt x="2613771" y="553720"/>
                  </a:lnTo>
                  <a:lnTo>
                    <a:pt x="2665423" y="557530"/>
                  </a:lnTo>
                  <a:lnTo>
                    <a:pt x="2841873" y="557530"/>
                  </a:lnTo>
                  <a:lnTo>
                    <a:pt x="2831116" y="561340"/>
                  </a:lnTo>
                  <a:lnTo>
                    <a:pt x="2779676" y="572770"/>
                  </a:lnTo>
                  <a:lnTo>
                    <a:pt x="2736095" y="579120"/>
                  </a:lnTo>
                  <a:lnTo>
                    <a:pt x="2621726" y="579120"/>
                  </a:lnTo>
                  <a:lnTo>
                    <a:pt x="2614580" y="618490"/>
                  </a:lnTo>
                  <a:lnTo>
                    <a:pt x="2603108" y="656590"/>
                  </a:lnTo>
                  <a:lnTo>
                    <a:pt x="2587528" y="693420"/>
                  </a:lnTo>
                  <a:lnTo>
                    <a:pt x="2568058" y="728980"/>
                  </a:lnTo>
                  <a:lnTo>
                    <a:pt x="2537844" y="770890"/>
                  </a:lnTo>
                  <a:lnTo>
                    <a:pt x="2502349" y="807720"/>
                  </a:lnTo>
                  <a:lnTo>
                    <a:pt x="2462227" y="839470"/>
                  </a:lnTo>
                  <a:lnTo>
                    <a:pt x="2418133" y="866140"/>
                  </a:lnTo>
                  <a:lnTo>
                    <a:pt x="2389685" y="877570"/>
                  </a:lnTo>
                  <a:close/>
                </a:path>
                <a:path w="3057525" h="1016000">
                  <a:moveTo>
                    <a:pt x="2674602" y="581660"/>
                  </a:moveTo>
                  <a:lnTo>
                    <a:pt x="2621726" y="579120"/>
                  </a:lnTo>
                  <a:lnTo>
                    <a:pt x="2736095" y="579120"/>
                  </a:lnTo>
                  <a:lnTo>
                    <a:pt x="2727379" y="580390"/>
                  </a:lnTo>
                  <a:lnTo>
                    <a:pt x="2674602" y="581660"/>
                  </a:lnTo>
                  <a:close/>
                </a:path>
                <a:path w="3057525" h="1016000">
                  <a:moveTo>
                    <a:pt x="411170" y="627380"/>
                  </a:moveTo>
                  <a:lnTo>
                    <a:pt x="232819" y="627380"/>
                  </a:lnTo>
                  <a:lnTo>
                    <a:pt x="287788" y="626110"/>
                  </a:lnTo>
                  <a:lnTo>
                    <a:pt x="341947" y="617220"/>
                  </a:lnTo>
                  <a:lnTo>
                    <a:pt x="393835" y="601980"/>
                  </a:lnTo>
                  <a:lnTo>
                    <a:pt x="401825" y="600710"/>
                  </a:lnTo>
                  <a:lnTo>
                    <a:pt x="409608" y="603250"/>
                  </a:lnTo>
                  <a:lnTo>
                    <a:pt x="414661" y="608330"/>
                  </a:lnTo>
                  <a:lnTo>
                    <a:pt x="414458" y="615950"/>
                  </a:lnTo>
                  <a:lnTo>
                    <a:pt x="411170" y="627380"/>
                  </a:lnTo>
                  <a:close/>
                </a:path>
                <a:path w="3057525" h="1016000">
                  <a:moveTo>
                    <a:pt x="636782" y="939800"/>
                  </a:moveTo>
                  <a:lnTo>
                    <a:pt x="585212" y="939800"/>
                  </a:lnTo>
                  <a:lnTo>
                    <a:pt x="535425" y="929640"/>
                  </a:lnTo>
                  <a:lnTo>
                    <a:pt x="489160" y="910590"/>
                  </a:lnTo>
                  <a:lnTo>
                    <a:pt x="448156" y="880110"/>
                  </a:lnTo>
                  <a:lnTo>
                    <a:pt x="414152" y="842010"/>
                  </a:lnTo>
                  <a:lnTo>
                    <a:pt x="388435" y="793750"/>
                  </a:lnTo>
                  <a:lnTo>
                    <a:pt x="373832" y="740410"/>
                  </a:lnTo>
                  <a:lnTo>
                    <a:pt x="370530" y="687070"/>
                  </a:lnTo>
                  <a:lnTo>
                    <a:pt x="378720" y="632460"/>
                  </a:lnTo>
                  <a:lnTo>
                    <a:pt x="409708" y="632460"/>
                  </a:lnTo>
                  <a:lnTo>
                    <a:pt x="405689" y="646430"/>
                  </a:lnTo>
                  <a:lnTo>
                    <a:pt x="401171" y="676910"/>
                  </a:lnTo>
                  <a:lnTo>
                    <a:pt x="404544" y="739140"/>
                  </a:lnTo>
                  <a:lnTo>
                    <a:pt x="420627" y="791210"/>
                  </a:lnTo>
                  <a:lnTo>
                    <a:pt x="448116" y="836930"/>
                  </a:lnTo>
                  <a:lnTo>
                    <a:pt x="486160" y="875030"/>
                  </a:lnTo>
                  <a:lnTo>
                    <a:pt x="533912" y="901700"/>
                  </a:lnTo>
                  <a:lnTo>
                    <a:pt x="578710" y="914400"/>
                  </a:lnTo>
                  <a:lnTo>
                    <a:pt x="624863" y="915670"/>
                  </a:lnTo>
                  <a:lnTo>
                    <a:pt x="723601" y="915670"/>
                  </a:lnTo>
                  <a:lnTo>
                    <a:pt x="699837" y="925830"/>
                  </a:lnTo>
                  <a:lnTo>
                    <a:pt x="668788" y="934720"/>
                  </a:lnTo>
                  <a:lnTo>
                    <a:pt x="636782" y="939800"/>
                  </a:lnTo>
                  <a:close/>
                </a:path>
                <a:path w="3057525" h="1016000">
                  <a:moveTo>
                    <a:pt x="1800790" y="970280"/>
                  </a:moveTo>
                  <a:lnTo>
                    <a:pt x="1669016" y="970280"/>
                  </a:lnTo>
                  <a:lnTo>
                    <a:pt x="1718927" y="965200"/>
                  </a:lnTo>
                  <a:lnTo>
                    <a:pt x="1768291" y="955040"/>
                  </a:lnTo>
                  <a:lnTo>
                    <a:pt x="1815156" y="939800"/>
                  </a:lnTo>
                  <a:lnTo>
                    <a:pt x="1859953" y="919480"/>
                  </a:lnTo>
                  <a:lnTo>
                    <a:pt x="1902279" y="894080"/>
                  </a:lnTo>
                  <a:lnTo>
                    <a:pt x="1941729" y="864870"/>
                  </a:lnTo>
                  <a:lnTo>
                    <a:pt x="1977898" y="831850"/>
                  </a:lnTo>
                  <a:lnTo>
                    <a:pt x="2010381" y="793750"/>
                  </a:lnTo>
                  <a:lnTo>
                    <a:pt x="2015463" y="789940"/>
                  </a:lnTo>
                  <a:lnTo>
                    <a:pt x="2021894" y="788670"/>
                  </a:lnTo>
                  <a:lnTo>
                    <a:pt x="2028565" y="788670"/>
                  </a:lnTo>
                  <a:lnTo>
                    <a:pt x="2034370" y="791210"/>
                  </a:lnTo>
                  <a:lnTo>
                    <a:pt x="2069055" y="817880"/>
                  </a:lnTo>
                  <a:lnTo>
                    <a:pt x="2071260" y="819150"/>
                  </a:lnTo>
                  <a:lnTo>
                    <a:pt x="2023967" y="819150"/>
                  </a:lnTo>
                  <a:lnTo>
                    <a:pt x="1996546" y="849630"/>
                  </a:lnTo>
                  <a:lnTo>
                    <a:pt x="1966802" y="877570"/>
                  </a:lnTo>
                  <a:lnTo>
                    <a:pt x="1934890" y="901700"/>
                  </a:lnTo>
                  <a:lnTo>
                    <a:pt x="1900963" y="924560"/>
                  </a:lnTo>
                  <a:lnTo>
                    <a:pt x="1854257" y="948690"/>
                  </a:lnTo>
                  <a:lnTo>
                    <a:pt x="1805387" y="969010"/>
                  </a:lnTo>
                  <a:lnTo>
                    <a:pt x="1800790" y="970280"/>
                  </a:lnTo>
                  <a:close/>
                </a:path>
                <a:path w="3057525" h="1016000">
                  <a:moveTo>
                    <a:pt x="2268087" y="902970"/>
                  </a:moveTo>
                  <a:lnTo>
                    <a:pt x="2215632" y="900430"/>
                  </a:lnTo>
                  <a:lnTo>
                    <a:pt x="2164135" y="890270"/>
                  </a:lnTo>
                  <a:lnTo>
                    <a:pt x="2114455" y="872490"/>
                  </a:lnTo>
                  <a:lnTo>
                    <a:pt x="2067446" y="849630"/>
                  </a:lnTo>
                  <a:lnTo>
                    <a:pt x="2023967" y="819150"/>
                  </a:lnTo>
                  <a:lnTo>
                    <a:pt x="2071260" y="819150"/>
                  </a:lnTo>
                  <a:lnTo>
                    <a:pt x="2106550" y="839470"/>
                  </a:lnTo>
                  <a:lnTo>
                    <a:pt x="2146433" y="857250"/>
                  </a:lnTo>
                  <a:lnTo>
                    <a:pt x="2188277" y="869950"/>
                  </a:lnTo>
                  <a:lnTo>
                    <a:pt x="2236977" y="877570"/>
                  </a:lnTo>
                  <a:lnTo>
                    <a:pt x="2389685" y="877570"/>
                  </a:lnTo>
                  <a:lnTo>
                    <a:pt x="2370720" y="885190"/>
                  </a:lnTo>
                  <a:lnTo>
                    <a:pt x="2320644" y="897890"/>
                  </a:lnTo>
                  <a:lnTo>
                    <a:pt x="2268087" y="902970"/>
                  </a:lnTo>
                  <a:close/>
                </a:path>
                <a:path w="3057525" h="1016000">
                  <a:moveTo>
                    <a:pt x="1129150" y="991870"/>
                  </a:moveTo>
                  <a:lnTo>
                    <a:pt x="986451" y="991870"/>
                  </a:lnTo>
                  <a:lnTo>
                    <a:pt x="1037798" y="989330"/>
                  </a:lnTo>
                  <a:lnTo>
                    <a:pt x="1089937" y="979170"/>
                  </a:lnTo>
                  <a:lnTo>
                    <a:pt x="1139303" y="961390"/>
                  </a:lnTo>
                  <a:lnTo>
                    <a:pt x="1185777" y="937260"/>
                  </a:lnTo>
                  <a:lnTo>
                    <a:pt x="1229236" y="908050"/>
                  </a:lnTo>
                  <a:lnTo>
                    <a:pt x="1269561" y="873760"/>
                  </a:lnTo>
                  <a:lnTo>
                    <a:pt x="1306630" y="836930"/>
                  </a:lnTo>
                  <a:lnTo>
                    <a:pt x="1311773" y="833120"/>
                  </a:lnTo>
                  <a:lnTo>
                    <a:pt x="1318212" y="830580"/>
                  </a:lnTo>
                  <a:lnTo>
                    <a:pt x="1324857" y="830580"/>
                  </a:lnTo>
                  <a:lnTo>
                    <a:pt x="1330619" y="834390"/>
                  </a:lnTo>
                  <a:lnTo>
                    <a:pt x="1361544" y="862330"/>
                  </a:lnTo>
                  <a:lnTo>
                    <a:pt x="1318625" y="862330"/>
                  </a:lnTo>
                  <a:lnTo>
                    <a:pt x="1294434" y="886460"/>
                  </a:lnTo>
                  <a:lnTo>
                    <a:pt x="1268987" y="909320"/>
                  </a:lnTo>
                  <a:lnTo>
                    <a:pt x="1242198" y="930910"/>
                  </a:lnTo>
                  <a:lnTo>
                    <a:pt x="1213980" y="949960"/>
                  </a:lnTo>
                  <a:lnTo>
                    <a:pt x="1166704" y="976630"/>
                  </a:lnTo>
                  <a:lnTo>
                    <a:pt x="1129150" y="991870"/>
                  </a:lnTo>
                  <a:close/>
                </a:path>
                <a:path w="3057525" h="1016000">
                  <a:moveTo>
                    <a:pt x="1650467" y="994410"/>
                  </a:moveTo>
                  <a:lnTo>
                    <a:pt x="1597616" y="991870"/>
                  </a:lnTo>
                  <a:lnTo>
                    <a:pt x="1546178" y="982980"/>
                  </a:lnTo>
                  <a:lnTo>
                    <a:pt x="1496088" y="969010"/>
                  </a:lnTo>
                  <a:lnTo>
                    <a:pt x="1447817" y="948690"/>
                  </a:lnTo>
                  <a:lnTo>
                    <a:pt x="1401835" y="924560"/>
                  </a:lnTo>
                  <a:lnTo>
                    <a:pt x="1358614" y="895350"/>
                  </a:lnTo>
                  <a:lnTo>
                    <a:pt x="1318625" y="862330"/>
                  </a:lnTo>
                  <a:lnTo>
                    <a:pt x="1361544" y="862330"/>
                  </a:lnTo>
                  <a:lnTo>
                    <a:pt x="1362950" y="863600"/>
                  </a:lnTo>
                  <a:lnTo>
                    <a:pt x="1397690" y="889000"/>
                  </a:lnTo>
                  <a:lnTo>
                    <a:pt x="1434679" y="911860"/>
                  </a:lnTo>
                  <a:lnTo>
                    <a:pt x="1473756" y="932180"/>
                  </a:lnTo>
                  <a:lnTo>
                    <a:pt x="1520927" y="949960"/>
                  </a:lnTo>
                  <a:lnTo>
                    <a:pt x="1569523" y="961390"/>
                  </a:lnTo>
                  <a:lnTo>
                    <a:pt x="1619050" y="969010"/>
                  </a:lnTo>
                  <a:lnTo>
                    <a:pt x="1669016" y="970280"/>
                  </a:lnTo>
                  <a:lnTo>
                    <a:pt x="1800790" y="970280"/>
                  </a:lnTo>
                  <a:lnTo>
                    <a:pt x="1754820" y="982980"/>
                  </a:lnTo>
                  <a:lnTo>
                    <a:pt x="1703024" y="991870"/>
                  </a:lnTo>
                  <a:lnTo>
                    <a:pt x="1650467" y="994410"/>
                  </a:lnTo>
                  <a:close/>
                </a:path>
                <a:path w="3057525" h="1016000">
                  <a:moveTo>
                    <a:pt x="723601" y="915670"/>
                  </a:moveTo>
                  <a:lnTo>
                    <a:pt x="624863" y="915670"/>
                  </a:lnTo>
                  <a:lnTo>
                    <a:pt x="670536" y="909320"/>
                  </a:lnTo>
                  <a:lnTo>
                    <a:pt x="713898" y="892810"/>
                  </a:lnTo>
                  <a:lnTo>
                    <a:pt x="753115" y="868680"/>
                  </a:lnTo>
                  <a:lnTo>
                    <a:pt x="758878" y="866140"/>
                  </a:lnTo>
                  <a:lnTo>
                    <a:pt x="765530" y="864870"/>
                  </a:lnTo>
                  <a:lnTo>
                    <a:pt x="771850" y="866140"/>
                  </a:lnTo>
                  <a:lnTo>
                    <a:pt x="776614" y="871220"/>
                  </a:lnTo>
                  <a:lnTo>
                    <a:pt x="796117" y="896620"/>
                  </a:lnTo>
                  <a:lnTo>
                    <a:pt x="757521" y="896620"/>
                  </a:lnTo>
                  <a:lnTo>
                    <a:pt x="729542" y="913130"/>
                  </a:lnTo>
                  <a:lnTo>
                    <a:pt x="723601" y="915670"/>
                  </a:lnTo>
                  <a:close/>
                </a:path>
                <a:path w="3057525" h="1016000">
                  <a:moveTo>
                    <a:pt x="1010953" y="1016000"/>
                  </a:moveTo>
                  <a:lnTo>
                    <a:pt x="956774" y="1014730"/>
                  </a:lnTo>
                  <a:lnTo>
                    <a:pt x="909598" y="1004570"/>
                  </a:lnTo>
                  <a:lnTo>
                    <a:pt x="865127" y="988060"/>
                  </a:lnTo>
                  <a:lnTo>
                    <a:pt x="824319" y="963930"/>
                  </a:lnTo>
                  <a:lnTo>
                    <a:pt x="788131" y="933450"/>
                  </a:lnTo>
                  <a:lnTo>
                    <a:pt x="757521" y="896620"/>
                  </a:lnTo>
                  <a:lnTo>
                    <a:pt x="796117" y="896620"/>
                  </a:lnTo>
                  <a:lnTo>
                    <a:pt x="807818" y="911860"/>
                  </a:lnTo>
                  <a:lnTo>
                    <a:pt x="845757" y="944880"/>
                  </a:lnTo>
                  <a:lnTo>
                    <a:pt x="889077" y="969010"/>
                  </a:lnTo>
                  <a:lnTo>
                    <a:pt x="936426" y="984250"/>
                  </a:lnTo>
                  <a:lnTo>
                    <a:pt x="986451" y="991870"/>
                  </a:lnTo>
                  <a:lnTo>
                    <a:pt x="1129150" y="991870"/>
                  </a:lnTo>
                  <a:lnTo>
                    <a:pt x="1116632" y="996950"/>
                  </a:lnTo>
                  <a:lnTo>
                    <a:pt x="1064477" y="1009650"/>
                  </a:lnTo>
                  <a:lnTo>
                    <a:pt x="1010953" y="10160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7481" rIns="0" bIns="0" rtlCol="0" vert="horz">
            <a:spAutoFit/>
          </a:bodyPr>
          <a:lstStyle/>
          <a:p>
            <a:pPr marL="214629">
              <a:lnSpc>
                <a:spcPct val="100000"/>
              </a:lnSpc>
              <a:spcBef>
                <a:spcPts val="140"/>
              </a:spcBef>
            </a:pPr>
            <a:r>
              <a:rPr dirty="0" sz="9300" spc="-1989"/>
              <a:t>"Сім</a:t>
            </a:r>
            <a:r>
              <a:rPr dirty="0" sz="9300" spc="-875"/>
              <a:t> </a:t>
            </a:r>
            <a:r>
              <a:rPr dirty="0" sz="9300" spc="-1730"/>
              <a:t>свічок"</a:t>
            </a:r>
            <a:endParaRPr sz="9300"/>
          </a:p>
        </p:txBody>
      </p:sp>
      <p:sp>
        <p:nvSpPr>
          <p:cNvPr id="17" name="object 17" descr=""/>
          <p:cNvSpPr/>
          <p:nvPr/>
        </p:nvSpPr>
        <p:spPr>
          <a:xfrm>
            <a:off x="276987" y="7401940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12" y="284873"/>
                </a:lnTo>
                <a:lnTo>
                  <a:pt x="651002" y="263283"/>
                </a:lnTo>
                <a:lnTo>
                  <a:pt x="656831" y="256641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63" y="2730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61"/>
                </a:lnTo>
                <a:lnTo>
                  <a:pt x="325818" y="274116"/>
                </a:lnTo>
                <a:lnTo>
                  <a:pt x="312724" y="325843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60" y="143332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35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77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12"/>
                </a:lnTo>
                <a:lnTo>
                  <a:pt x="96647" y="598208"/>
                </a:lnTo>
                <a:lnTo>
                  <a:pt x="137629" y="563219"/>
                </a:lnTo>
                <a:lnTo>
                  <a:pt x="179946" y="529920"/>
                </a:lnTo>
                <a:lnTo>
                  <a:pt x="223481" y="498208"/>
                </a:lnTo>
                <a:lnTo>
                  <a:pt x="268097" y="467931"/>
                </a:lnTo>
                <a:lnTo>
                  <a:pt x="251447" y="516051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26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58"/>
                </a:lnTo>
                <a:lnTo>
                  <a:pt x="532511" y="429691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85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651213" y="1410067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4" h="818514">
                <a:moveTo>
                  <a:pt x="685012" y="444690"/>
                </a:moveTo>
                <a:lnTo>
                  <a:pt x="682282" y="436486"/>
                </a:lnTo>
                <a:lnTo>
                  <a:pt x="674052" y="432003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12" y="284861"/>
                </a:lnTo>
                <a:lnTo>
                  <a:pt x="651002" y="263271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66"/>
                </a:lnTo>
                <a:lnTo>
                  <a:pt x="589661" y="266674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83"/>
                </a:lnTo>
                <a:lnTo>
                  <a:pt x="343001" y="301396"/>
                </a:lnTo>
                <a:lnTo>
                  <a:pt x="354012" y="253593"/>
                </a:lnTo>
                <a:lnTo>
                  <a:pt x="362851" y="205587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63" y="2717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76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48"/>
                </a:lnTo>
                <a:lnTo>
                  <a:pt x="325818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50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60" y="143319"/>
                </a:lnTo>
                <a:lnTo>
                  <a:pt x="211924" y="189509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32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02"/>
                </a:lnTo>
                <a:lnTo>
                  <a:pt x="49695" y="276745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22"/>
                </a:lnTo>
                <a:lnTo>
                  <a:pt x="199593" y="333946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37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22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13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00"/>
                </a:lnTo>
                <a:lnTo>
                  <a:pt x="96647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76"/>
                </a:lnTo>
                <a:lnTo>
                  <a:pt x="166027" y="813244"/>
                </a:lnTo>
                <a:lnTo>
                  <a:pt x="173075" y="818057"/>
                </a:lnTo>
                <a:lnTo>
                  <a:pt x="181254" y="817448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499999"/>
                </a:lnTo>
                <a:lnTo>
                  <a:pt x="299123" y="448094"/>
                </a:lnTo>
                <a:lnTo>
                  <a:pt x="307517" y="442874"/>
                </a:lnTo>
                <a:lnTo>
                  <a:pt x="315925" y="437680"/>
                </a:lnTo>
                <a:lnTo>
                  <a:pt x="324358" y="432536"/>
                </a:lnTo>
                <a:lnTo>
                  <a:pt x="332828" y="427431"/>
                </a:lnTo>
                <a:lnTo>
                  <a:pt x="352361" y="475780"/>
                </a:lnTo>
                <a:lnTo>
                  <a:pt x="371627" y="524281"/>
                </a:lnTo>
                <a:lnTo>
                  <a:pt x="391033" y="572706"/>
                </a:lnTo>
                <a:lnTo>
                  <a:pt x="411022" y="620814"/>
                </a:lnTo>
                <a:lnTo>
                  <a:pt x="432003" y="668401"/>
                </a:lnTo>
                <a:lnTo>
                  <a:pt x="438619" y="674243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390"/>
                </a:lnTo>
                <a:lnTo>
                  <a:pt x="430936" y="609574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86"/>
                </a:lnTo>
                <a:lnTo>
                  <a:pt x="352044" y="415925"/>
                </a:lnTo>
                <a:lnTo>
                  <a:pt x="362508" y="409829"/>
                </a:lnTo>
                <a:lnTo>
                  <a:pt x="373011" y="403796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33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08" y="439915"/>
                </a:lnTo>
                <a:lnTo>
                  <a:pt x="626338" y="448437"/>
                </a:lnTo>
                <a:lnTo>
                  <a:pt x="673963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91883" y="272642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12" y="284861"/>
                </a:lnTo>
                <a:lnTo>
                  <a:pt x="651002" y="263283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74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587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63" y="2717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76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48"/>
                </a:lnTo>
                <a:lnTo>
                  <a:pt x="325818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60" y="143319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02"/>
                </a:lnTo>
                <a:lnTo>
                  <a:pt x="49695" y="276745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22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36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14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86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796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38" y="448437"/>
                </a:lnTo>
                <a:lnTo>
                  <a:pt x="673963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65398" y="6462801"/>
            <a:ext cx="4222750" cy="3824604"/>
            <a:chOff x="14065398" y="6462801"/>
            <a:chExt cx="4222750" cy="382460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70611" y="6468166"/>
              <a:ext cx="4217388" cy="38188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065398" y="6462801"/>
              <a:ext cx="4222750" cy="3822700"/>
            </a:xfrm>
            <a:custGeom>
              <a:avLst/>
              <a:gdLst/>
              <a:ahLst/>
              <a:cxnLst/>
              <a:rect l="l" t="t" r="r" b="b"/>
              <a:pathLst>
                <a:path w="4222750" h="3822700">
                  <a:moveTo>
                    <a:pt x="3028518" y="12700"/>
                  </a:moveTo>
                  <a:lnTo>
                    <a:pt x="2901105" y="12700"/>
                  </a:lnTo>
                  <a:lnTo>
                    <a:pt x="2944356" y="0"/>
                  </a:lnTo>
                  <a:lnTo>
                    <a:pt x="3068749" y="0"/>
                  </a:lnTo>
                  <a:lnTo>
                    <a:pt x="3028518" y="12700"/>
                  </a:lnTo>
                  <a:close/>
                </a:path>
                <a:path w="4222750" h="3822700">
                  <a:moveTo>
                    <a:pt x="3280010" y="12700"/>
                  </a:moveTo>
                  <a:lnTo>
                    <a:pt x="3193183" y="12700"/>
                  </a:lnTo>
                  <a:lnTo>
                    <a:pt x="3150507" y="0"/>
                  </a:lnTo>
                  <a:lnTo>
                    <a:pt x="3236858" y="0"/>
                  </a:lnTo>
                  <a:lnTo>
                    <a:pt x="3280010" y="12700"/>
                  </a:lnTo>
                  <a:close/>
                </a:path>
                <a:path w="4222750" h="3822700">
                  <a:moveTo>
                    <a:pt x="218535" y="3822700"/>
                  </a:moveTo>
                  <a:lnTo>
                    <a:pt x="206838" y="3822700"/>
                  </a:lnTo>
                  <a:lnTo>
                    <a:pt x="200177" y="3810000"/>
                  </a:lnTo>
                  <a:lnTo>
                    <a:pt x="179722" y="3759200"/>
                  </a:lnTo>
                  <a:lnTo>
                    <a:pt x="160363" y="3721100"/>
                  </a:lnTo>
                  <a:lnTo>
                    <a:pt x="142101" y="3670300"/>
                  </a:lnTo>
                  <a:lnTo>
                    <a:pt x="124936" y="3632200"/>
                  </a:lnTo>
                  <a:lnTo>
                    <a:pt x="108871" y="3581400"/>
                  </a:lnTo>
                  <a:lnTo>
                    <a:pt x="93905" y="3530600"/>
                  </a:lnTo>
                  <a:lnTo>
                    <a:pt x="80042" y="3492500"/>
                  </a:lnTo>
                  <a:lnTo>
                    <a:pt x="67280" y="3441700"/>
                  </a:lnTo>
                  <a:lnTo>
                    <a:pt x="55622" y="3390900"/>
                  </a:lnTo>
                  <a:lnTo>
                    <a:pt x="45070" y="3340100"/>
                  </a:lnTo>
                  <a:lnTo>
                    <a:pt x="35623" y="3289300"/>
                  </a:lnTo>
                  <a:lnTo>
                    <a:pt x="27283" y="3238500"/>
                  </a:lnTo>
                  <a:lnTo>
                    <a:pt x="20051" y="3187700"/>
                  </a:lnTo>
                  <a:lnTo>
                    <a:pt x="13929" y="3136900"/>
                  </a:lnTo>
                  <a:lnTo>
                    <a:pt x="8918" y="3086100"/>
                  </a:lnTo>
                  <a:lnTo>
                    <a:pt x="5018" y="3022600"/>
                  </a:lnTo>
                  <a:lnTo>
                    <a:pt x="2231" y="2971800"/>
                  </a:lnTo>
                  <a:lnTo>
                    <a:pt x="557" y="2921000"/>
                  </a:lnTo>
                  <a:lnTo>
                    <a:pt x="0" y="2857500"/>
                  </a:lnTo>
                  <a:lnTo>
                    <a:pt x="610" y="2819400"/>
                  </a:lnTo>
                  <a:lnTo>
                    <a:pt x="2440" y="2768600"/>
                  </a:lnTo>
                  <a:lnTo>
                    <a:pt x="5488" y="2717800"/>
                  </a:lnTo>
                  <a:lnTo>
                    <a:pt x="9753" y="2679700"/>
                  </a:lnTo>
                  <a:lnTo>
                    <a:pt x="15234" y="2628900"/>
                  </a:lnTo>
                  <a:lnTo>
                    <a:pt x="21929" y="2590800"/>
                  </a:lnTo>
                  <a:lnTo>
                    <a:pt x="29837" y="2540000"/>
                  </a:lnTo>
                  <a:lnTo>
                    <a:pt x="38957" y="2489200"/>
                  </a:lnTo>
                  <a:lnTo>
                    <a:pt x="49287" y="2451100"/>
                  </a:lnTo>
                  <a:lnTo>
                    <a:pt x="60827" y="2400300"/>
                  </a:lnTo>
                  <a:lnTo>
                    <a:pt x="73574" y="2362200"/>
                  </a:lnTo>
                  <a:lnTo>
                    <a:pt x="87528" y="2311400"/>
                  </a:lnTo>
                  <a:lnTo>
                    <a:pt x="102686" y="2260600"/>
                  </a:lnTo>
                  <a:lnTo>
                    <a:pt x="119049" y="2222500"/>
                  </a:lnTo>
                  <a:lnTo>
                    <a:pt x="136614" y="2171700"/>
                  </a:lnTo>
                  <a:lnTo>
                    <a:pt x="155380" y="2133600"/>
                  </a:lnTo>
                  <a:lnTo>
                    <a:pt x="175346" y="2082800"/>
                  </a:lnTo>
                  <a:lnTo>
                    <a:pt x="196511" y="2032000"/>
                  </a:lnTo>
                  <a:lnTo>
                    <a:pt x="218872" y="1993900"/>
                  </a:lnTo>
                  <a:lnTo>
                    <a:pt x="242430" y="1943100"/>
                  </a:lnTo>
                  <a:lnTo>
                    <a:pt x="267182" y="1892300"/>
                  </a:lnTo>
                  <a:lnTo>
                    <a:pt x="293128" y="1854200"/>
                  </a:lnTo>
                  <a:lnTo>
                    <a:pt x="320265" y="1803400"/>
                  </a:lnTo>
                  <a:lnTo>
                    <a:pt x="348593" y="1765300"/>
                  </a:lnTo>
                  <a:lnTo>
                    <a:pt x="378111" y="1714500"/>
                  </a:lnTo>
                  <a:lnTo>
                    <a:pt x="408816" y="1663700"/>
                  </a:lnTo>
                  <a:lnTo>
                    <a:pt x="435873" y="1625600"/>
                  </a:lnTo>
                  <a:lnTo>
                    <a:pt x="463697" y="1587500"/>
                  </a:lnTo>
                  <a:lnTo>
                    <a:pt x="492284" y="1549400"/>
                  </a:lnTo>
                  <a:lnTo>
                    <a:pt x="521629" y="1511300"/>
                  </a:lnTo>
                  <a:lnTo>
                    <a:pt x="551727" y="1473200"/>
                  </a:lnTo>
                  <a:lnTo>
                    <a:pt x="582573" y="1435100"/>
                  </a:lnTo>
                  <a:lnTo>
                    <a:pt x="614164" y="1397000"/>
                  </a:lnTo>
                  <a:lnTo>
                    <a:pt x="646494" y="1358900"/>
                  </a:lnTo>
                  <a:lnTo>
                    <a:pt x="679558" y="1320800"/>
                  </a:lnTo>
                  <a:lnTo>
                    <a:pt x="713353" y="1282700"/>
                  </a:lnTo>
                  <a:lnTo>
                    <a:pt x="747873" y="1244600"/>
                  </a:lnTo>
                  <a:lnTo>
                    <a:pt x="783114" y="1206500"/>
                  </a:lnTo>
                  <a:lnTo>
                    <a:pt x="819071" y="1168400"/>
                  </a:lnTo>
                  <a:lnTo>
                    <a:pt x="855740" y="1143000"/>
                  </a:lnTo>
                  <a:lnTo>
                    <a:pt x="893115" y="1104900"/>
                  </a:lnTo>
                  <a:lnTo>
                    <a:pt x="931193" y="1066800"/>
                  </a:lnTo>
                  <a:lnTo>
                    <a:pt x="969969" y="1028700"/>
                  </a:lnTo>
                  <a:lnTo>
                    <a:pt x="1009437" y="990600"/>
                  </a:lnTo>
                  <a:lnTo>
                    <a:pt x="1049594" y="952500"/>
                  </a:lnTo>
                  <a:lnTo>
                    <a:pt x="1090434" y="927100"/>
                  </a:lnTo>
                  <a:lnTo>
                    <a:pt x="1128700" y="889000"/>
                  </a:lnTo>
                  <a:lnTo>
                    <a:pt x="1167423" y="863600"/>
                  </a:lnTo>
                  <a:lnTo>
                    <a:pt x="1206585" y="825500"/>
                  </a:lnTo>
                  <a:lnTo>
                    <a:pt x="1246167" y="800100"/>
                  </a:lnTo>
                  <a:lnTo>
                    <a:pt x="1286150" y="762000"/>
                  </a:lnTo>
                  <a:lnTo>
                    <a:pt x="1367239" y="711200"/>
                  </a:lnTo>
                  <a:lnTo>
                    <a:pt x="1408307" y="673100"/>
                  </a:lnTo>
                  <a:lnTo>
                    <a:pt x="1491395" y="622300"/>
                  </a:lnTo>
                  <a:lnTo>
                    <a:pt x="1533375" y="584200"/>
                  </a:lnTo>
                  <a:lnTo>
                    <a:pt x="1618115" y="533400"/>
                  </a:lnTo>
                  <a:lnTo>
                    <a:pt x="1964618" y="330200"/>
                  </a:lnTo>
                  <a:lnTo>
                    <a:pt x="2008462" y="317500"/>
                  </a:lnTo>
                  <a:lnTo>
                    <a:pt x="2272727" y="190500"/>
                  </a:lnTo>
                  <a:lnTo>
                    <a:pt x="2324501" y="177800"/>
                  </a:lnTo>
                  <a:lnTo>
                    <a:pt x="2426684" y="127000"/>
                  </a:lnTo>
                  <a:lnTo>
                    <a:pt x="2576017" y="88900"/>
                  </a:lnTo>
                  <a:lnTo>
                    <a:pt x="2624602" y="63500"/>
                  </a:lnTo>
                  <a:lnTo>
                    <a:pt x="2672531" y="50800"/>
                  </a:lnTo>
                  <a:lnTo>
                    <a:pt x="2719770" y="50800"/>
                  </a:lnTo>
                  <a:lnTo>
                    <a:pt x="2856985" y="12700"/>
                  </a:lnTo>
                  <a:lnTo>
                    <a:pt x="2945169" y="12700"/>
                  </a:lnTo>
                  <a:lnTo>
                    <a:pt x="2902123" y="25400"/>
                  </a:lnTo>
                  <a:lnTo>
                    <a:pt x="2858208" y="25400"/>
                  </a:lnTo>
                  <a:lnTo>
                    <a:pt x="2813461" y="38100"/>
                  </a:lnTo>
                  <a:lnTo>
                    <a:pt x="2767916" y="38100"/>
                  </a:lnTo>
                  <a:lnTo>
                    <a:pt x="2578472" y="88900"/>
                  </a:lnTo>
                  <a:lnTo>
                    <a:pt x="2529471" y="114300"/>
                  </a:lnTo>
                  <a:lnTo>
                    <a:pt x="2429748" y="139700"/>
                  </a:lnTo>
                  <a:lnTo>
                    <a:pt x="2379097" y="165100"/>
                  </a:lnTo>
                  <a:lnTo>
                    <a:pt x="2327967" y="177800"/>
                  </a:lnTo>
                  <a:lnTo>
                    <a:pt x="2224409" y="228600"/>
                  </a:lnTo>
                  <a:lnTo>
                    <a:pt x="2172052" y="241300"/>
                  </a:lnTo>
                  <a:lnTo>
                    <a:pt x="2013095" y="317500"/>
                  </a:lnTo>
                  <a:lnTo>
                    <a:pt x="1623619" y="546100"/>
                  </a:lnTo>
                  <a:lnTo>
                    <a:pt x="1497166" y="622300"/>
                  </a:lnTo>
                  <a:lnTo>
                    <a:pt x="1455559" y="660400"/>
                  </a:lnTo>
                  <a:lnTo>
                    <a:pt x="1373274" y="711200"/>
                  </a:lnTo>
                  <a:lnTo>
                    <a:pt x="1332637" y="749300"/>
                  </a:lnTo>
                  <a:lnTo>
                    <a:pt x="1252467" y="800100"/>
                  </a:lnTo>
                  <a:lnTo>
                    <a:pt x="1212974" y="838200"/>
                  </a:lnTo>
                  <a:lnTo>
                    <a:pt x="1173901" y="863600"/>
                  </a:lnTo>
                  <a:lnTo>
                    <a:pt x="1135269" y="901700"/>
                  </a:lnTo>
                  <a:lnTo>
                    <a:pt x="1097095" y="927100"/>
                  </a:lnTo>
                  <a:lnTo>
                    <a:pt x="1056369" y="965200"/>
                  </a:lnTo>
                  <a:lnTo>
                    <a:pt x="1016324" y="1003300"/>
                  </a:lnTo>
                  <a:lnTo>
                    <a:pt x="976964" y="1041400"/>
                  </a:lnTo>
                  <a:lnTo>
                    <a:pt x="938295" y="1066800"/>
                  </a:lnTo>
                  <a:lnTo>
                    <a:pt x="900320" y="1104900"/>
                  </a:lnTo>
                  <a:lnTo>
                    <a:pt x="863046" y="1143000"/>
                  </a:lnTo>
                  <a:lnTo>
                    <a:pt x="826476" y="1181100"/>
                  </a:lnTo>
                  <a:lnTo>
                    <a:pt x="790615" y="1219200"/>
                  </a:lnTo>
                  <a:lnTo>
                    <a:pt x="755468" y="1257300"/>
                  </a:lnTo>
                  <a:lnTo>
                    <a:pt x="721039" y="1295400"/>
                  </a:lnTo>
                  <a:lnTo>
                    <a:pt x="687334" y="1333500"/>
                  </a:lnTo>
                  <a:lnTo>
                    <a:pt x="654357" y="1371600"/>
                  </a:lnTo>
                  <a:lnTo>
                    <a:pt x="622112" y="1409700"/>
                  </a:lnTo>
                  <a:lnTo>
                    <a:pt x="590605" y="1447800"/>
                  </a:lnTo>
                  <a:lnTo>
                    <a:pt x="559840" y="1485900"/>
                  </a:lnTo>
                  <a:lnTo>
                    <a:pt x="529822" y="1524000"/>
                  </a:lnTo>
                  <a:lnTo>
                    <a:pt x="500555" y="1562100"/>
                  </a:lnTo>
                  <a:lnTo>
                    <a:pt x="472045" y="1600200"/>
                  </a:lnTo>
                  <a:lnTo>
                    <a:pt x="444295" y="1638300"/>
                  </a:lnTo>
                  <a:lnTo>
                    <a:pt x="417311" y="1676400"/>
                  </a:lnTo>
                  <a:lnTo>
                    <a:pt x="385539" y="1727200"/>
                  </a:lnTo>
                  <a:lnTo>
                    <a:pt x="355047" y="1765300"/>
                  </a:lnTo>
                  <a:lnTo>
                    <a:pt x="325837" y="1816100"/>
                  </a:lnTo>
                  <a:lnTo>
                    <a:pt x="297909" y="1866900"/>
                  </a:lnTo>
                  <a:lnTo>
                    <a:pt x="271267" y="1917700"/>
                  </a:lnTo>
                  <a:lnTo>
                    <a:pt x="245910" y="1955800"/>
                  </a:lnTo>
                  <a:lnTo>
                    <a:pt x="221841" y="2006600"/>
                  </a:lnTo>
                  <a:lnTo>
                    <a:pt x="199060" y="2057400"/>
                  </a:lnTo>
                  <a:lnTo>
                    <a:pt x="177569" y="2108200"/>
                  </a:lnTo>
                  <a:lnTo>
                    <a:pt x="157370" y="2146300"/>
                  </a:lnTo>
                  <a:lnTo>
                    <a:pt x="138464" y="2197100"/>
                  </a:lnTo>
                  <a:lnTo>
                    <a:pt x="120853" y="2247900"/>
                  </a:lnTo>
                  <a:lnTo>
                    <a:pt x="104537" y="2298700"/>
                  </a:lnTo>
                  <a:lnTo>
                    <a:pt x="89518" y="2336800"/>
                  </a:lnTo>
                  <a:lnTo>
                    <a:pt x="75798" y="2387600"/>
                  </a:lnTo>
                  <a:lnTo>
                    <a:pt x="63378" y="2438400"/>
                  </a:lnTo>
                  <a:lnTo>
                    <a:pt x="52259" y="2476500"/>
                  </a:lnTo>
                  <a:lnTo>
                    <a:pt x="42443" y="2527300"/>
                  </a:lnTo>
                  <a:lnTo>
                    <a:pt x="33931" y="2578100"/>
                  </a:lnTo>
                  <a:lnTo>
                    <a:pt x="26725" y="2628900"/>
                  </a:lnTo>
                  <a:lnTo>
                    <a:pt x="20826" y="2667000"/>
                  </a:lnTo>
                  <a:lnTo>
                    <a:pt x="16236" y="2717800"/>
                  </a:lnTo>
                  <a:lnTo>
                    <a:pt x="12955" y="2768600"/>
                  </a:lnTo>
                  <a:lnTo>
                    <a:pt x="10985" y="2806700"/>
                  </a:lnTo>
                  <a:lnTo>
                    <a:pt x="10328" y="2857500"/>
                  </a:lnTo>
                  <a:lnTo>
                    <a:pt x="10883" y="2921000"/>
                  </a:lnTo>
                  <a:lnTo>
                    <a:pt x="12547" y="2971800"/>
                  </a:lnTo>
                  <a:lnTo>
                    <a:pt x="15318" y="3022600"/>
                  </a:lnTo>
                  <a:lnTo>
                    <a:pt x="19195" y="3086100"/>
                  </a:lnTo>
                  <a:lnTo>
                    <a:pt x="24178" y="3136900"/>
                  </a:lnTo>
                  <a:lnTo>
                    <a:pt x="30265" y="3187700"/>
                  </a:lnTo>
                  <a:lnTo>
                    <a:pt x="37454" y="3238500"/>
                  </a:lnTo>
                  <a:lnTo>
                    <a:pt x="45746" y="3289300"/>
                  </a:lnTo>
                  <a:lnTo>
                    <a:pt x="55138" y="3340100"/>
                  </a:lnTo>
                  <a:lnTo>
                    <a:pt x="65629" y="3390900"/>
                  </a:lnTo>
                  <a:lnTo>
                    <a:pt x="77218" y="3441700"/>
                  </a:lnTo>
                  <a:lnTo>
                    <a:pt x="89904" y="3479800"/>
                  </a:lnTo>
                  <a:lnTo>
                    <a:pt x="103686" y="3530600"/>
                  </a:lnTo>
                  <a:lnTo>
                    <a:pt x="118563" y="3581400"/>
                  </a:lnTo>
                  <a:lnTo>
                    <a:pt x="134533" y="3619500"/>
                  </a:lnTo>
                  <a:lnTo>
                    <a:pt x="151596" y="3670300"/>
                  </a:lnTo>
                  <a:lnTo>
                    <a:pt x="169749" y="3708400"/>
                  </a:lnTo>
                  <a:lnTo>
                    <a:pt x="188993" y="3759200"/>
                  </a:lnTo>
                  <a:lnTo>
                    <a:pt x="209325" y="3797300"/>
                  </a:lnTo>
                  <a:lnTo>
                    <a:pt x="218535" y="3822700"/>
                  </a:lnTo>
                  <a:close/>
                </a:path>
                <a:path w="4222750" h="3822700">
                  <a:moveTo>
                    <a:pt x="4222600" y="571500"/>
                  </a:moveTo>
                  <a:lnTo>
                    <a:pt x="4207294" y="546100"/>
                  </a:lnTo>
                  <a:lnTo>
                    <a:pt x="4172039" y="508000"/>
                  </a:lnTo>
                  <a:lnTo>
                    <a:pt x="4136083" y="469900"/>
                  </a:lnTo>
                  <a:lnTo>
                    <a:pt x="4099462" y="444500"/>
                  </a:lnTo>
                  <a:lnTo>
                    <a:pt x="4062207" y="406400"/>
                  </a:lnTo>
                  <a:lnTo>
                    <a:pt x="4024353" y="368300"/>
                  </a:lnTo>
                  <a:lnTo>
                    <a:pt x="3946982" y="317500"/>
                  </a:lnTo>
                  <a:lnTo>
                    <a:pt x="3907532" y="279400"/>
                  </a:lnTo>
                  <a:lnTo>
                    <a:pt x="3867618" y="254000"/>
                  </a:lnTo>
                  <a:lnTo>
                    <a:pt x="3745421" y="177800"/>
                  </a:lnTo>
                  <a:lnTo>
                    <a:pt x="3703983" y="165100"/>
                  </a:lnTo>
                  <a:lnTo>
                    <a:pt x="3620250" y="114300"/>
                  </a:lnTo>
                  <a:lnTo>
                    <a:pt x="3493013" y="76200"/>
                  </a:lnTo>
                  <a:lnTo>
                    <a:pt x="3450298" y="50800"/>
                  </a:lnTo>
                  <a:lnTo>
                    <a:pt x="3407487" y="38100"/>
                  </a:lnTo>
                  <a:lnTo>
                    <a:pt x="3364615" y="38100"/>
                  </a:lnTo>
                  <a:lnTo>
                    <a:pt x="3278821" y="12700"/>
                  </a:lnTo>
                  <a:lnTo>
                    <a:pt x="3323200" y="12700"/>
                  </a:lnTo>
                  <a:lnTo>
                    <a:pt x="3581248" y="88900"/>
                  </a:lnTo>
                  <a:lnTo>
                    <a:pt x="3623758" y="114300"/>
                  </a:lnTo>
                  <a:lnTo>
                    <a:pt x="3666036" y="127000"/>
                  </a:lnTo>
                  <a:lnTo>
                    <a:pt x="3749760" y="177800"/>
                  </a:lnTo>
                  <a:lnTo>
                    <a:pt x="3791138" y="190500"/>
                  </a:lnTo>
                  <a:lnTo>
                    <a:pt x="3832148" y="215900"/>
                  </a:lnTo>
                  <a:lnTo>
                    <a:pt x="3872756" y="254000"/>
                  </a:lnTo>
                  <a:lnTo>
                    <a:pt x="3952634" y="304800"/>
                  </a:lnTo>
                  <a:lnTo>
                    <a:pt x="3991835" y="330200"/>
                  </a:lnTo>
                  <a:lnTo>
                    <a:pt x="4030499" y="368300"/>
                  </a:lnTo>
                  <a:lnTo>
                    <a:pt x="4068592" y="393700"/>
                  </a:lnTo>
                  <a:lnTo>
                    <a:pt x="4106081" y="431800"/>
                  </a:lnTo>
                  <a:lnTo>
                    <a:pt x="4142932" y="469900"/>
                  </a:lnTo>
                  <a:lnTo>
                    <a:pt x="4179111" y="508000"/>
                  </a:lnTo>
                  <a:lnTo>
                    <a:pt x="4214583" y="546100"/>
                  </a:lnTo>
                  <a:lnTo>
                    <a:pt x="4222600" y="546100"/>
                  </a:lnTo>
                  <a:lnTo>
                    <a:pt x="4222600" y="571500"/>
                  </a:lnTo>
                  <a:close/>
                </a:path>
                <a:path w="4222750" h="3822700">
                  <a:moveTo>
                    <a:pt x="3891499" y="3822700"/>
                  </a:moveTo>
                  <a:lnTo>
                    <a:pt x="3878271" y="3822700"/>
                  </a:lnTo>
                  <a:lnTo>
                    <a:pt x="3895518" y="3797300"/>
                  </a:lnTo>
                  <a:lnTo>
                    <a:pt x="4091685" y="3530600"/>
                  </a:lnTo>
                  <a:lnTo>
                    <a:pt x="4119485" y="3479800"/>
                  </a:lnTo>
                  <a:lnTo>
                    <a:pt x="4174902" y="3403600"/>
                  </a:lnTo>
                  <a:lnTo>
                    <a:pt x="4202513" y="3352800"/>
                  </a:lnTo>
                  <a:lnTo>
                    <a:pt x="4222600" y="3327400"/>
                  </a:lnTo>
                  <a:lnTo>
                    <a:pt x="4222600" y="3340100"/>
                  </a:lnTo>
                  <a:lnTo>
                    <a:pt x="4211147" y="3365500"/>
                  </a:lnTo>
                  <a:lnTo>
                    <a:pt x="4183492" y="3403600"/>
                  </a:lnTo>
                  <a:lnTo>
                    <a:pt x="4155770" y="3454400"/>
                  </a:lnTo>
                  <a:lnTo>
                    <a:pt x="4044264" y="3606800"/>
                  </a:lnTo>
                  <a:lnTo>
                    <a:pt x="4016241" y="3657600"/>
                  </a:lnTo>
                  <a:lnTo>
                    <a:pt x="3931852" y="3771900"/>
                  </a:lnTo>
                  <a:lnTo>
                    <a:pt x="3903621" y="3797300"/>
                  </a:lnTo>
                  <a:lnTo>
                    <a:pt x="3891499" y="3822700"/>
                  </a:lnTo>
                  <a:close/>
                </a:path>
              </a:pathLst>
            </a:custGeom>
            <a:solidFill>
              <a:srgbClr val="CDD8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20608"/>
            <a:ext cx="4543624" cy="478199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7616856" y="723518"/>
            <a:ext cx="671195" cy="818515"/>
          </a:xfrm>
          <a:custGeom>
            <a:avLst/>
            <a:gdLst/>
            <a:ahLst/>
            <a:cxnLst/>
            <a:rect l="l" t="t" r="r" b="b"/>
            <a:pathLst>
              <a:path w="671194" h="818515">
                <a:moveTo>
                  <a:pt x="671144" y="431609"/>
                </a:moveTo>
                <a:lnTo>
                  <a:pt x="622630" y="425018"/>
                </a:lnTo>
                <a:lnTo>
                  <a:pt x="571779" y="415582"/>
                </a:lnTo>
                <a:lnTo>
                  <a:pt x="521411" y="404114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98" y="306920"/>
                </a:lnTo>
                <a:lnTo>
                  <a:pt x="604824" y="284861"/>
                </a:lnTo>
                <a:lnTo>
                  <a:pt x="651002" y="263271"/>
                </a:lnTo>
                <a:lnTo>
                  <a:pt x="656831" y="256628"/>
                </a:lnTo>
                <a:lnTo>
                  <a:pt x="655523" y="248551"/>
                </a:lnTo>
                <a:lnTo>
                  <a:pt x="649173" y="242824"/>
                </a:lnTo>
                <a:lnTo>
                  <a:pt x="639902" y="243166"/>
                </a:lnTo>
                <a:lnTo>
                  <a:pt x="589673" y="266674"/>
                </a:lnTo>
                <a:lnTo>
                  <a:pt x="539496" y="290753"/>
                </a:lnTo>
                <a:lnTo>
                  <a:pt x="489521" y="315506"/>
                </a:lnTo>
                <a:lnTo>
                  <a:pt x="439864" y="341083"/>
                </a:lnTo>
                <a:lnTo>
                  <a:pt x="390690" y="367576"/>
                </a:lnTo>
                <a:lnTo>
                  <a:pt x="360426" y="358330"/>
                </a:lnTo>
                <a:lnTo>
                  <a:pt x="330174" y="348983"/>
                </a:lnTo>
                <a:lnTo>
                  <a:pt x="343001" y="301383"/>
                </a:lnTo>
                <a:lnTo>
                  <a:pt x="354012" y="253593"/>
                </a:lnTo>
                <a:lnTo>
                  <a:pt x="362851" y="205587"/>
                </a:lnTo>
                <a:lnTo>
                  <a:pt x="369138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55"/>
                </a:lnTo>
                <a:lnTo>
                  <a:pt x="345909" y="11049"/>
                </a:lnTo>
                <a:lnTo>
                  <a:pt x="349580" y="64376"/>
                </a:lnTo>
                <a:lnTo>
                  <a:pt x="348932" y="117309"/>
                </a:lnTo>
                <a:lnTo>
                  <a:pt x="344424" y="169887"/>
                </a:lnTo>
                <a:lnTo>
                  <a:pt x="336562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96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50"/>
                </a:lnTo>
                <a:lnTo>
                  <a:pt x="195135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73" y="143319"/>
                </a:lnTo>
                <a:lnTo>
                  <a:pt x="211924" y="189509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32"/>
                </a:lnTo>
                <a:lnTo>
                  <a:pt x="245592" y="323342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02"/>
                </a:lnTo>
                <a:lnTo>
                  <a:pt x="49707" y="276745"/>
                </a:lnTo>
                <a:lnTo>
                  <a:pt x="40601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22"/>
                </a:lnTo>
                <a:lnTo>
                  <a:pt x="199605" y="333946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37"/>
                </a:lnTo>
                <a:lnTo>
                  <a:pt x="285584" y="415709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73" y="585622"/>
                </a:lnTo>
                <a:lnTo>
                  <a:pt x="38874" y="620636"/>
                </a:lnTo>
                <a:lnTo>
                  <a:pt x="3149" y="657364"/>
                </a:lnTo>
                <a:lnTo>
                  <a:pt x="0" y="666013"/>
                </a:lnTo>
                <a:lnTo>
                  <a:pt x="3644" y="673671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59" y="529920"/>
                </a:lnTo>
                <a:lnTo>
                  <a:pt x="223494" y="498195"/>
                </a:lnTo>
                <a:lnTo>
                  <a:pt x="268109" y="467931"/>
                </a:lnTo>
                <a:lnTo>
                  <a:pt x="251460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76"/>
                </a:lnTo>
                <a:lnTo>
                  <a:pt x="166027" y="813244"/>
                </a:lnTo>
                <a:lnTo>
                  <a:pt x="173088" y="818057"/>
                </a:lnTo>
                <a:lnTo>
                  <a:pt x="181254" y="817448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32" y="499999"/>
                </a:lnTo>
                <a:lnTo>
                  <a:pt x="299135" y="448094"/>
                </a:lnTo>
                <a:lnTo>
                  <a:pt x="307517" y="442874"/>
                </a:lnTo>
                <a:lnTo>
                  <a:pt x="315925" y="437680"/>
                </a:lnTo>
                <a:lnTo>
                  <a:pt x="324370" y="432536"/>
                </a:lnTo>
                <a:lnTo>
                  <a:pt x="332841" y="427431"/>
                </a:lnTo>
                <a:lnTo>
                  <a:pt x="352374" y="475780"/>
                </a:lnTo>
                <a:lnTo>
                  <a:pt x="371640" y="524281"/>
                </a:lnTo>
                <a:lnTo>
                  <a:pt x="391045" y="572706"/>
                </a:lnTo>
                <a:lnTo>
                  <a:pt x="411035" y="620814"/>
                </a:lnTo>
                <a:lnTo>
                  <a:pt x="432015" y="668401"/>
                </a:lnTo>
                <a:lnTo>
                  <a:pt x="438632" y="674243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390"/>
                </a:lnTo>
                <a:lnTo>
                  <a:pt x="430949" y="609574"/>
                </a:lnTo>
                <a:lnTo>
                  <a:pt x="410743" y="561314"/>
                </a:lnTo>
                <a:lnTo>
                  <a:pt x="391147" y="512826"/>
                </a:lnTo>
                <a:lnTo>
                  <a:pt x="371716" y="464286"/>
                </a:lnTo>
                <a:lnTo>
                  <a:pt x="352056" y="415925"/>
                </a:lnTo>
                <a:lnTo>
                  <a:pt x="362521" y="409829"/>
                </a:lnTo>
                <a:lnTo>
                  <a:pt x="373011" y="403796"/>
                </a:lnTo>
                <a:lnTo>
                  <a:pt x="383552" y="397814"/>
                </a:lnTo>
                <a:lnTo>
                  <a:pt x="394119" y="391871"/>
                </a:lnTo>
                <a:lnTo>
                  <a:pt x="440042" y="405333"/>
                </a:lnTo>
                <a:lnTo>
                  <a:pt x="486156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51" y="448437"/>
                </a:lnTo>
                <a:lnTo>
                  <a:pt x="671144" y="454545"/>
                </a:lnTo>
                <a:lnTo>
                  <a:pt x="671144" y="431609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6129663" y="3963197"/>
            <a:ext cx="2158365" cy="1358900"/>
            <a:chOff x="16129663" y="3963197"/>
            <a:chExt cx="2158365" cy="1358900"/>
          </a:xfrm>
        </p:grpSpPr>
        <p:sp>
          <p:nvSpPr>
            <p:cNvPr id="8" name="object 8" descr=""/>
            <p:cNvSpPr/>
            <p:nvPr/>
          </p:nvSpPr>
          <p:spPr>
            <a:xfrm>
              <a:off x="16145229" y="3974146"/>
              <a:ext cx="2143125" cy="1346835"/>
            </a:xfrm>
            <a:custGeom>
              <a:avLst/>
              <a:gdLst/>
              <a:ahLst/>
              <a:cxnLst/>
              <a:rect l="l" t="t" r="r" b="b"/>
              <a:pathLst>
                <a:path w="2143125" h="1346835">
                  <a:moveTo>
                    <a:pt x="968647" y="1346392"/>
                  </a:moveTo>
                  <a:lnTo>
                    <a:pt x="923478" y="1341103"/>
                  </a:lnTo>
                  <a:lnTo>
                    <a:pt x="879585" y="1328907"/>
                  </a:lnTo>
                  <a:lnTo>
                    <a:pt x="839943" y="1310320"/>
                  </a:lnTo>
                  <a:lnTo>
                    <a:pt x="803916" y="1285270"/>
                  </a:lnTo>
                  <a:lnTo>
                    <a:pt x="772616" y="1254660"/>
                  </a:lnTo>
                  <a:lnTo>
                    <a:pt x="747157" y="1219394"/>
                  </a:lnTo>
                  <a:lnTo>
                    <a:pt x="704682" y="1245941"/>
                  </a:lnTo>
                  <a:lnTo>
                    <a:pt x="657338" y="1263120"/>
                  </a:lnTo>
                  <a:lnTo>
                    <a:pt x="607386" y="1270581"/>
                  </a:lnTo>
                  <a:lnTo>
                    <a:pt x="557088" y="1267976"/>
                  </a:lnTo>
                  <a:lnTo>
                    <a:pt x="508703" y="1254955"/>
                  </a:lnTo>
                  <a:lnTo>
                    <a:pt x="464494" y="1231169"/>
                  </a:lnTo>
                  <a:lnTo>
                    <a:pt x="431514" y="1202071"/>
                  </a:lnTo>
                  <a:lnTo>
                    <a:pt x="405251" y="1167029"/>
                  </a:lnTo>
                  <a:lnTo>
                    <a:pt x="385986" y="1127546"/>
                  </a:lnTo>
                  <a:lnTo>
                    <a:pt x="373999" y="1085126"/>
                  </a:lnTo>
                  <a:lnTo>
                    <a:pt x="369570" y="1041273"/>
                  </a:lnTo>
                  <a:lnTo>
                    <a:pt x="372981" y="997490"/>
                  </a:lnTo>
                  <a:lnTo>
                    <a:pt x="384511" y="955282"/>
                  </a:lnTo>
                  <a:lnTo>
                    <a:pt x="334737" y="970338"/>
                  </a:lnTo>
                  <a:lnTo>
                    <a:pt x="283465" y="979268"/>
                  </a:lnTo>
                  <a:lnTo>
                    <a:pt x="231488" y="981963"/>
                  </a:lnTo>
                  <a:lnTo>
                    <a:pt x="179599" y="978315"/>
                  </a:lnTo>
                  <a:lnTo>
                    <a:pt x="128591" y="968216"/>
                  </a:lnTo>
                  <a:lnTo>
                    <a:pt x="86568" y="953301"/>
                  </a:lnTo>
                  <a:lnTo>
                    <a:pt x="48195" y="930847"/>
                  </a:lnTo>
                  <a:lnTo>
                    <a:pt x="18198" y="900523"/>
                  </a:lnTo>
                  <a:lnTo>
                    <a:pt x="1304" y="861997"/>
                  </a:lnTo>
                  <a:lnTo>
                    <a:pt x="0" y="828936"/>
                  </a:lnTo>
                  <a:lnTo>
                    <a:pt x="7989" y="796556"/>
                  </a:lnTo>
                  <a:lnTo>
                    <a:pt x="41754" y="737110"/>
                  </a:lnTo>
                  <a:lnTo>
                    <a:pt x="73522" y="698934"/>
                  </a:lnTo>
                  <a:lnTo>
                    <a:pt x="108904" y="664314"/>
                  </a:lnTo>
                  <a:lnTo>
                    <a:pt x="147482" y="633225"/>
                  </a:lnTo>
                  <a:lnTo>
                    <a:pt x="188841" y="605646"/>
                  </a:lnTo>
                  <a:lnTo>
                    <a:pt x="232563" y="581551"/>
                  </a:lnTo>
                  <a:lnTo>
                    <a:pt x="278232" y="560917"/>
                  </a:lnTo>
                  <a:lnTo>
                    <a:pt x="325433" y="543721"/>
                  </a:lnTo>
                  <a:lnTo>
                    <a:pt x="373747" y="529939"/>
                  </a:lnTo>
                  <a:lnTo>
                    <a:pt x="422759" y="519548"/>
                  </a:lnTo>
                  <a:lnTo>
                    <a:pt x="476204" y="511881"/>
                  </a:lnTo>
                  <a:lnTo>
                    <a:pt x="529942" y="507503"/>
                  </a:lnTo>
                  <a:lnTo>
                    <a:pt x="583878" y="506110"/>
                  </a:lnTo>
                  <a:lnTo>
                    <a:pt x="637914" y="507399"/>
                  </a:lnTo>
                  <a:lnTo>
                    <a:pt x="691955" y="511063"/>
                  </a:lnTo>
                  <a:lnTo>
                    <a:pt x="745903" y="516801"/>
                  </a:lnTo>
                  <a:lnTo>
                    <a:pt x="799663" y="524307"/>
                  </a:lnTo>
                  <a:lnTo>
                    <a:pt x="806505" y="482205"/>
                  </a:lnTo>
                  <a:lnTo>
                    <a:pt x="823705" y="442138"/>
                  </a:lnTo>
                  <a:lnTo>
                    <a:pt x="849575" y="405967"/>
                  </a:lnTo>
                  <a:lnTo>
                    <a:pt x="882431" y="375550"/>
                  </a:lnTo>
                  <a:lnTo>
                    <a:pt x="920586" y="352747"/>
                  </a:lnTo>
                  <a:lnTo>
                    <a:pt x="965202" y="337091"/>
                  </a:lnTo>
                  <a:lnTo>
                    <a:pt x="1011637" y="329036"/>
                  </a:lnTo>
                  <a:lnTo>
                    <a:pt x="1059163" y="327514"/>
                  </a:lnTo>
                  <a:lnTo>
                    <a:pt x="1107049" y="331454"/>
                  </a:lnTo>
                  <a:lnTo>
                    <a:pt x="1118310" y="287343"/>
                  </a:lnTo>
                  <a:lnTo>
                    <a:pt x="1134723" y="244831"/>
                  </a:lnTo>
                  <a:lnTo>
                    <a:pt x="1155901" y="204343"/>
                  </a:lnTo>
                  <a:lnTo>
                    <a:pt x="1181455" y="166303"/>
                  </a:lnTo>
                  <a:lnTo>
                    <a:pt x="1210998" y="131135"/>
                  </a:lnTo>
                  <a:lnTo>
                    <a:pt x="1244140" y="99264"/>
                  </a:lnTo>
                  <a:lnTo>
                    <a:pt x="1280495" y="71112"/>
                  </a:lnTo>
                  <a:lnTo>
                    <a:pt x="1319673" y="47106"/>
                  </a:lnTo>
                  <a:lnTo>
                    <a:pt x="1361288" y="27669"/>
                  </a:lnTo>
                  <a:lnTo>
                    <a:pt x="1404950" y="13226"/>
                  </a:lnTo>
                  <a:lnTo>
                    <a:pt x="1451230" y="3897"/>
                  </a:lnTo>
                  <a:lnTo>
                    <a:pt x="1498128" y="0"/>
                  </a:lnTo>
                  <a:lnTo>
                    <a:pt x="1545168" y="1324"/>
                  </a:lnTo>
                  <a:lnTo>
                    <a:pt x="1591876" y="7662"/>
                  </a:lnTo>
                  <a:lnTo>
                    <a:pt x="1637775" y="18806"/>
                  </a:lnTo>
                  <a:lnTo>
                    <a:pt x="1682392" y="34546"/>
                  </a:lnTo>
                  <a:lnTo>
                    <a:pt x="1725251" y="54674"/>
                  </a:lnTo>
                  <a:lnTo>
                    <a:pt x="1765878" y="78983"/>
                  </a:lnTo>
                  <a:lnTo>
                    <a:pt x="1803796" y="107262"/>
                  </a:lnTo>
                  <a:lnTo>
                    <a:pt x="1838531" y="139305"/>
                  </a:lnTo>
                  <a:lnTo>
                    <a:pt x="1869609" y="174902"/>
                  </a:lnTo>
                  <a:lnTo>
                    <a:pt x="1897482" y="215057"/>
                  </a:lnTo>
                  <a:lnTo>
                    <a:pt x="1920822" y="257863"/>
                  </a:lnTo>
                  <a:lnTo>
                    <a:pt x="1939617" y="302851"/>
                  </a:lnTo>
                  <a:lnTo>
                    <a:pt x="1953851" y="349550"/>
                  </a:lnTo>
                  <a:lnTo>
                    <a:pt x="1963511" y="397489"/>
                  </a:lnTo>
                  <a:lnTo>
                    <a:pt x="1968582" y="446198"/>
                  </a:lnTo>
                  <a:lnTo>
                    <a:pt x="1969052" y="495205"/>
                  </a:lnTo>
                  <a:lnTo>
                    <a:pt x="2008825" y="466566"/>
                  </a:lnTo>
                  <a:lnTo>
                    <a:pt x="2050733" y="441394"/>
                  </a:lnTo>
                  <a:lnTo>
                    <a:pt x="2094729" y="420340"/>
                  </a:lnTo>
                  <a:lnTo>
                    <a:pt x="2140767" y="404056"/>
                  </a:lnTo>
                  <a:lnTo>
                    <a:pt x="2142770" y="403623"/>
                  </a:lnTo>
                  <a:lnTo>
                    <a:pt x="2142770" y="1217002"/>
                  </a:lnTo>
                  <a:lnTo>
                    <a:pt x="2138341" y="1215932"/>
                  </a:lnTo>
                  <a:lnTo>
                    <a:pt x="2091314" y="1197584"/>
                  </a:lnTo>
                  <a:lnTo>
                    <a:pt x="2047238" y="1173079"/>
                  </a:lnTo>
                  <a:lnTo>
                    <a:pt x="2007055" y="1142765"/>
                  </a:lnTo>
                  <a:lnTo>
                    <a:pt x="1973578" y="1181089"/>
                  </a:lnTo>
                  <a:lnTo>
                    <a:pt x="1936091" y="1215594"/>
                  </a:lnTo>
                  <a:lnTo>
                    <a:pt x="1895107" y="1245966"/>
                  </a:lnTo>
                  <a:lnTo>
                    <a:pt x="1851135" y="1271893"/>
                  </a:lnTo>
                  <a:lnTo>
                    <a:pt x="1804688" y="1293061"/>
                  </a:lnTo>
                  <a:lnTo>
                    <a:pt x="1756277" y="1309157"/>
                  </a:lnTo>
                  <a:lnTo>
                    <a:pt x="1706413" y="1319868"/>
                  </a:lnTo>
                  <a:lnTo>
                    <a:pt x="1655608" y="1324880"/>
                  </a:lnTo>
                  <a:lnTo>
                    <a:pt x="1606873" y="1324144"/>
                  </a:lnTo>
                  <a:lnTo>
                    <a:pt x="1558556" y="1318157"/>
                  </a:lnTo>
                  <a:lnTo>
                    <a:pt x="1511118" y="1307152"/>
                  </a:lnTo>
                  <a:lnTo>
                    <a:pt x="1465021" y="1291363"/>
                  </a:lnTo>
                  <a:lnTo>
                    <a:pt x="1420729" y="1271024"/>
                  </a:lnTo>
                  <a:lnTo>
                    <a:pt x="1378704" y="1246369"/>
                  </a:lnTo>
                  <a:lnTo>
                    <a:pt x="1339408" y="1217632"/>
                  </a:lnTo>
                  <a:lnTo>
                    <a:pt x="1303304" y="1185045"/>
                  </a:lnTo>
                  <a:lnTo>
                    <a:pt x="1268294" y="1221072"/>
                  </a:lnTo>
                  <a:lnTo>
                    <a:pt x="1230496" y="1253941"/>
                  </a:lnTo>
                  <a:lnTo>
                    <a:pt x="1189830" y="1282989"/>
                  </a:lnTo>
                  <a:lnTo>
                    <a:pt x="1146214" y="1307554"/>
                  </a:lnTo>
                  <a:lnTo>
                    <a:pt x="1103877" y="1325354"/>
                  </a:lnTo>
                  <a:lnTo>
                    <a:pt x="1059641" y="1338063"/>
                  </a:lnTo>
                  <a:lnTo>
                    <a:pt x="1014299" y="1345227"/>
                  </a:lnTo>
                  <a:lnTo>
                    <a:pt x="968647" y="1346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129663" y="3963197"/>
              <a:ext cx="2158365" cy="1358900"/>
            </a:xfrm>
            <a:custGeom>
              <a:avLst/>
              <a:gdLst/>
              <a:ahLst/>
              <a:cxnLst/>
              <a:rect l="l" t="t" r="r" b="b"/>
              <a:pathLst>
                <a:path w="2158365" h="1358900">
                  <a:moveTo>
                    <a:pt x="280752" y="1003300"/>
                  </a:moveTo>
                  <a:lnTo>
                    <a:pt x="230450" y="1003300"/>
                  </a:lnTo>
                  <a:lnTo>
                    <a:pt x="132284" y="977900"/>
                  </a:lnTo>
                  <a:lnTo>
                    <a:pt x="86449" y="965200"/>
                  </a:lnTo>
                  <a:lnTo>
                    <a:pt x="61486" y="952500"/>
                  </a:lnTo>
                  <a:lnTo>
                    <a:pt x="38892" y="927100"/>
                  </a:lnTo>
                  <a:lnTo>
                    <a:pt x="20142" y="914400"/>
                  </a:lnTo>
                  <a:lnTo>
                    <a:pt x="6711" y="889000"/>
                  </a:lnTo>
                  <a:lnTo>
                    <a:pt x="0" y="850900"/>
                  </a:lnTo>
                  <a:lnTo>
                    <a:pt x="3552" y="812800"/>
                  </a:lnTo>
                  <a:lnTo>
                    <a:pt x="14895" y="787400"/>
                  </a:lnTo>
                  <a:lnTo>
                    <a:pt x="31556" y="749300"/>
                  </a:lnTo>
                  <a:lnTo>
                    <a:pt x="63047" y="711200"/>
                  </a:lnTo>
                  <a:lnTo>
                    <a:pt x="99646" y="673100"/>
                  </a:lnTo>
                  <a:lnTo>
                    <a:pt x="140352" y="635000"/>
                  </a:lnTo>
                  <a:lnTo>
                    <a:pt x="184162" y="609600"/>
                  </a:lnTo>
                  <a:lnTo>
                    <a:pt x="230075" y="584200"/>
                  </a:lnTo>
                  <a:lnTo>
                    <a:pt x="274551" y="558800"/>
                  </a:lnTo>
                  <a:lnTo>
                    <a:pt x="461282" y="508000"/>
                  </a:lnTo>
                  <a:lnTo>
                    <a:pt x="801460" y="508000"/>
                  </a:lnTo>
                  <a:lnTo>
                    <a:pt x="812941" y="469900"/>
                  </a:lnTo>
                  <a:lnTo>
                    <a:pt x="834559" y="431800"/>
                  </a:lnTo>
                  <a:lnTo>
                    <a:pt x="864427" y="393700"/>
                  </a:lnTo>
                  <a:lnTo>
                    <a:pt x="900658" y="368300"/>
                  </a:lnTo>
                  <a:lnTo>
                    <a:pt x="949514" y="342900"/>
                  </a:lnTo>
                  <a:lnTo>
                    <a:pt x="1056085" y="317500"/>
                  </a:lnTo>
                  <a:lnTo>
                    <a:pt x="1110620" y="317500"/>
                  </a:lnTo>
                  <a:lnTo>
                    <a:pt x="1126630" y="266700"/>
                  </a:lnTo>
                  <a:lnTo>
                    <a:pt x="1149270" y="215900"/>
                  </a:lnTo>
                  <a:lnTo>
                    <a:pt x="1178016" y="177800"/>
                  </a:lnTo>
                  <a:lnTo>
                    <a:pt x="1212346" y="127000"/>
                  </a:lnTo>
                  <a:lnTo>
                    <a:pt x="1251738" y="88900"/>
                  </a:lnTo>
                  <a:lnTo>
                    <a:pt x="1289918" y="63500"/>
                  </a:lnTo>
                  <a:lnTo>
                    <a:pt x="1330487" y="38100"/>
                  </a:lnTo>
                  <a:lnTo>
                    <a:pt x="1373037" y="25400"/>
                  </a:lnTo>
                  <a:lnTo>
                    <a:pt x="1462456" y="0"/>
                  </a:lnTo>
                  <a:lnTo>
                    <a:pt x="1601280" y="0"/>
                  </a:lnTo>
                  <a:lnTo>
                    <a:pt x="1647180" y="12700"/>
                  </a:lnTo>
                  <a:lnTo>
                    <a:pt x="1508797" y="12700"/>
                  </a:lnTo>
                  <a:lnTo>
                    <a:pt x="1460109" y="25400"/>
                  </a:lnTo>
                  <a:lnTo>
                    <a:pt x="1413290" y="38100"/>
                  </a:lnTo>
                  <a:lnTo>
                    <a:pt x="1368522" y="50800"/>
                  </a:lnTo>
                  <a:lnTo>
                    <a:pt x="1326253" y="76200"/>
                  </a:lnTo>
                  <a:lnTo>
                    <a:pt x="1286928" y="101600"/>
                  </a:lnTo>
                  <a:lnTo>
                    <a:pt x="1250996" y="127000"/>
                  </a:lnTo>
                  <a:lnTo>
                    <a:pt x="1218902" y="165100"/>
                  </a:lnTo>
                  <a:lnTo>
                    <a:pt x="1191094" y="203200"/>
                  </a:lnTo>
                  <a:lnTo>
                    <a:pt x="1168019" y="241300"/>
                  </a:lnTo>
                  <a:lnTo>
                    <a:pt x="1150123" y="292100"/>
                  </a:lnTo>
                  <a:lnTo>
                    <a:pt x="1137853" y="330200"/>
                  </a:lnTo>
                  <a:lnTo>
                    <a:pt x="1135956" y="342900"/>
                  </a:lnTo>
                  <a:lnTo>
                    <a:pt x="1013396" y="342900"/>
                  </a:lnTo>
                  <a:lnTo>
                    <a:pt x="962822" y="355600"/>
                  </a:lnTo>
                  <a:lnTo>
                    <a:pt x="916447" y="381000"/>
                  </a:lnTo>
                  <a:lnTo>
                    <a:pt x="882798" y="406400"/>
                  </a:lnTo>
                  <a:lnTo>
                    <a:pt x="856085" y="444500"/>
                  </a:lnTo>
                  <a:lnTo>
                    <a:pt x="838058" y="482600"/>
                  </a:lnTo>
                  <a:lnTo>
                    <a:pt x="832364" y="520700"/>
                  </a:lnTo>
                  <a:lnTo>
                    <a:pt x="520764" y="520700"/>
                  </a:lnTo>
                  <a:lnTo>
                    <a:pt x="472655" y="533400"/>
                  </a:lnTo>
                  <a:lnTo>
                    <a:pt x="425168" y="533400"/>
                  </a:lnTo>
                  <a:lnTo>
                    <a:pt x="330760" y="558800"/>
                  </a:lnTo>
                  <a:lnTo>
                    <a:pt x="284848" y="584200"/>
                  </a:lnTo>
                  <a:lnTo>
                    <a:pt x="240471" y="609600"/>
                  </a:lnTo>
                  <a:lnTo>
                    <a:pt x="198134" y="622300"/>
                  </a:lnTo>
                  <a:lnTo>
                    <a:pt x="158341" y="660400"/>
                  </a:lnTo>
                  <a:lnTo>
                    <a:pt x="121597" y="685800"/>
                  </a:lnTo>
                  <a:lnTo>
                    <a:pt x="88408" y="723900"/>
                  </a:lnTo>
                  <a:lnTo>
                    <a:pt x="59278" y="762000"/>
                  </a:lnTo>
                  <a:lnTo>
                    <a:pt x="43196" y="787400"/>
                  </a:lnTo>
                  <a:lnTo>
                    <a:pt x="32742" y="825500"/>
                  </a:lnTo>
                  <a:lnTo>
                    <a:pt x="30905" y="850900"/>
                  </a:lnTo>
                  <a:lnTo>
                    <a:pt x="40675" y="889000"/>
                  </a:lnTo>
                  <a:lnTo>
                    <a:pt x="77354" y="927100"/>
                  </a:lnTo>
                  <a:lnTo>
                    <a:pt x="126288" y="952500"/>
                  </a:lnTo>
                  <a:lnTo>
                    <a:pt x="232819" y="977900"/>
                  </a:lnTo>
                  <a:lnTo>
                    <a:pt x="378720" y="977900"/>
                  </a:lnTo>
                  <a:lnTo>
                    <a:pt x="280752" y="1003300"/>
                  </a:lnTo>
                  <a:close/>
                </a:path>
                <a:path w="2158365" h="1358900">
                  <a:moveTo>
                    <a:pt x="1994470" y="508000"/>
                  </a:moveTo>
                  <a:lnTo>
                    <a:pt x="1972130" y="508000"/>
                  </a:lnTo>
                  <a:lnTo>
                    <a:pt x="1969625" y="495300"/>
                  </a:lnTo>
                  <a:lnTo>
                    <a:pt x="1968747" y="444500"/>
                  </a:lnTo>
                  <a:lnTo>
                    <a:pt x="1962723" y="393700"/>
                  </a:lnTo>
                  <a:lnTo>
                    <a:pt x="1951519" y="342900"/>
                  </a:lnTo>
                  <a:lnTo>
                    <a:pt x="1935097" y="292100"/>
                  </a:lnTo>
                  <a:lnTo>
                    <a:pt x="1913423" y="254000"/>
                  </a:lnTo>
                  <a:lnTo>
                    <a:pt x="1886460" y="203200"/>
                  </a:lnTo>
                  <a:lnTo>
                    <a:pt x="1856443" y="165100"/>
                  </a:lnTo>
                  <a:lnTo>
                    <a:pt x="1822163" y="127000"/>
                  </a:lnTo>
                  <a:lnTo>
                    <a:pt x="1784167" y="101600"/>
                  </a:lnTo>
                  <a:lnTo>
                    <a:pt x="1743002" y="76200"/>
                  </a:lnTo>
                  <a:lnTo>
                    <a:pt x="1699216" y="50800"/>
                  </a:lnTo>
                  <a:lnTo>
                    <a:pt x="1653356" y="38100"/>
                  </a:lnTo>
                  <a:lnTo>
                    <a:pt x="1557599" y="12700"/>
                  </a:lnTo>
                  <a:lnTo>
                    <a:pt x="1647180" y="12700"/>
                  </a:lnTo>
                  <a:lnTo>
                    <a:pt x="1735979" y="38100"/>
                  </a:lnTo>
                  <a:lnTo>
                    <a:pt x="1782552" y="63500"/>
                  </a:lnTo>
                  <a:lnTo>
                    <a:pt x="1825790" y="101600"/>
                  </a:lnTo>
                  <a:lnTo>
                    <a:pt x="1865166" y="139700"/>
                  </a:lnTo>
                  <a:lnTo>
                    <a:pt x="1900150" y="177800"/>
                  </a:lnTo>
                  <a:lnTo>
                    <a:pt x="1930215" y="215900"/>
                  </a:lnTo>
                  <a:lnTo>
                    <a:pt x="1954882" y="266700"/>
                  </a:lnTo>
                  <a:lnTo>
                    <a:pt x="1974092" y="317500"/>
                  </a:lnTo>
                  <a:lnTo>
                    <a:pt x="1987939" y="368300"/>
                  </a:lnTo>
                  <a:lnTo>
                    <a:pt x="1996516" y="419100"/>
                  </a:lnTo>
                  <a:lnTo>
                    <a:pt x="1999917" y="469900"/>
                  </a:lnTo>
                  <a:lnTo>
                    <a:pt x="2056419" y="469900"/>
                  </a:lnTo>
                  <a:lnTo>
                    <a:pt x="2035004" y="482600"/>
                  </a:lnTo>
                  <a:lnTo>
                    <a:pt x="1994470" y="508000"/>
                  </a:lnTo>
                  <a:close/>
                </a:path>
                <a:path w="2158365" h="1358900">
                  <a:moveTo>
                    <a:pt x="2056419" y="469900"/>
                  </a:moveTo>
                  <a:lnTo>
                    <a:pt x="1999917" y="469900"/>
                  </a:lnTo>
                  <a:lnTo>
                    <a:pt x="2023636" y="457200"/>
                  </a:lnTo>
                  <a:lnTo>
                    <a:pt x="2048078" y="444500"/>
                  </a:lnTo>
                  <a:lnTo>
                    <a:pt x="2073254" y="431800"/>
                  </a:lnTo>
                  <a:lnTo>
                    <a:pt x="2099176" y="419100"/>
                  </a:lnTo>
                  <a:lnTo>
                    <a:pt x="2146845" y="393700"/>
                  </a:lnTo>
                  <a:lnTo>
                    <a:pt x="2158336" y="393700"/>
                  </a:lnTo>
                  <a:lnTo>
                    <a:pt x="2158336" y="419100"/>
                  </a:lnTo>
                  <a:lnTo>
                    <a:pt x="2122759" y="431800"/>
                  </a:lnTo>
                  <a:lnTo>
                    <a:pt x="2077835" y="457200"/>
                  </a:lnTo>
                  <a:lnTo>
                    <a:pt x="2056419" y="469900"/>
                  </a:lnTo>
                  <a:close/>
                </a:path>
                <a:path w="2158365" h="1358900">
                  <a:moveTo>
                    <a:pt x="704531" y="508000"/>
                  </a:moveTo>
                  <a:lnTo>
                    <a:pt x="509503" y="508000"/>
                  </a:lnTo>
                  <a:lnTo>
                    <a:pt x="558072" y="495300"/>
                  </a:lnTo>
                  <a:lnTo>
                    <a:pt x="655719" y="495300"/>
                  </a:lnTo>
                  <a:lnTo>
                    <a:pt x="704531" y="508000"/>
                  </a:lnTo>
                  <a:close/>
                </a:path>
                <a:path w="2158365" h="1358900">
                  <a:moveTo>
                    <a:pt x="830467" y="533400"/>
                  </a:moveTo>
                  <a:lnTo>
                    <a:pt x="714053" y="533400"/>
                  </a:lnTo>
                  <a:lnTo>
                    <a:pt x="665771" y="520700"/>
                  </a:lnTo>
                  <a:lnTo>
                    <a:pt x="832364" y="520700"/>
                  </a:lnTo>
                  <a:lnTo>
                    <a:pt x="830467" y="533400"/>
                  </a:lnTo>
                  <a:close/>
                </a:path>
                <a:path w="2158365" h="1358900">
                  <a:moveTo>
                    <a:pt x="817493" y="546100"/>
                  </a:moveTo>
                  <a:lnTo>
                    <a:pt x="810027" y="546100"/>
                  </a:lnTo>
                  <a:lnTo>
                    <a:pt x="762166" y="533400"/>
                  </a:lnTo>
                  <a:lnTo>
                    <a:pt x="830099" y="533400"/>
                  </a:lnTo>
                  <a:lnTo>
                    <a:pt x="817493" y="546100"/>
                  </a:lnTo>
                  <a:close/>
                </a:path>
                <a:path w="2158365" h="1358900">
                  <a:moveTo>
                    <a:pt x="668788" y="1282700"/>
                  </a:moveTo>
                  <a:lnTo>
                    <a:pt x="535425" y="1282700"/>
                  </a:lnTo>
                  <a:lnTo>
                    <a:pt x="489160" y="1257300"/>
                  </a:lnTo>
                  <a:lnTo>
                    <a:pt x="448156" y="1231900"/>
                  </a:lnTo>
                  <a:lnTo>
                    <a:pt x="414152" y="1193800"/>
                  </a:lnTo>
                  <a:lnTo>
                    <a:pt x="388435" y="1143000"/>
                  </a:lnTo>
                  <a:lnTo>
                    <a:pt x="373832" y="1092200"/>
                  </a:lnTo>
                  <a:lnTo>
                    <a:pt x="370530" y="1028700"/>
                  </a:lnTo>
                  <a:lnTo>
                    <a:pt x="378720" y="977900"/>
                  </a:lnTo>
                  <a:lnTo>
                    <a:pt x="287788" y="977900"/>
                  </a:lnTo>
                  <a:lnTo>
                    <a:pt x="341947" y="965200"/>
                  </a:lnTo>
                  <a:lnTo>
                    <a:pt x="393835" y="952500"/>
                  </a:lnTo>
                  <a:lnTo>
                    <a:pt x="414661" y="952500"/>
                  </a:lnTo>
                  <a:lnTo>
                    <a:pt x="414458" y="965200"/>
                  </a:lnTo>
                  <a:lnTo>
                    <a:pt x="405689" y="990600"/>
                  </a:lnTo>
                  <a:lnTo>
                    <a:pt x="401171" y="1028700"/>
                  </a:lnTo>
                  <a:lnTo>
                    <a:pt x="404544" y="1079500"/>
                  </a:lnTo>
                  <a:lnTo>
                    <a:pt x="420627" y="1143000"/>
                  </a:lnTo>
                  <a:lnTo>
                    <a:pt x="448116" y="1181100"/>
                  </a:lnTo>
                  <a:lnTo>
                    <a:pt x="486160" y="1219200"/>
                  </a:lnTo>
                  <a:lnTo>
                    <a:pt x="533912" y="1244600"/>
                  </a:lnTo>
                  <a:lnTo>
                    <a:pt x="578710" y="1257300"/>
                  </a:lnTo>
                  <a:lnTo>
                    <a:pt x="729542" y="1257300"/>
                  </a:lnTo>
                  <a:lnTo>
                    <a:pt x="699837" y="1270000"/>
                  </a:lnTo>
                  <a:lnTo>
                    <a:pt x="668788" y="1282700"/>
                  </a:lnTo>
                  <a:close/>
                </a:path>
                <a:path w="2158365" h="1358900">
                  <a:moveTo>
                    <a:pt x="1805387" y="1320800"/>
                  </a:moveTo>
                  <a:lnTo>
                    <a:pt x="1669016" y="1320800"/>
                  </a:lnTo>
                  <a:lnTo>
                    <a:pt x="1718927" y="1308100"/>
                  </a:lnTo>
                  <a:lnTo>
                    <a:pt x="1768291" y="1308100"/>
                  </a:lnTo>
                  <a:lnTo>
                    <a:pt x="1815156" y="1282700"/>
                  </a:lnTo>
                  <a:lnTo>
                    <a:pt x="1859953" y="1270000"/>
                  </a:lnTo>
                  <a:lnTo>
                    <a:pt x="1902279" y="1244600"/>
                  </a:lnTo>
                  <a:lnTo>
                    <a:pt x="1941729" y="1206500"/>
                  </a:lnTo>
                  <a:lnTo>
                    <a:pt x="1977898" y="1181100"/>
                  </a:lnTo>
                  <a:lnTo>
                    <a:pt x="2010381" y="1143000"/>
                  </a:lnTo>
                  <a:lnTo>
                    <a:pt x="2015463" y="1143000"/>
                  </a:lnTo>
                  <a:lnTo>
                    <a:pt x="2021894" y="1130300"/>
                  </a:lnTo>
                  <a:lnTo>
                    <a:pt x="2028565" y="1130300"/>
                  </a:lnTo>
                  <a:lnTo>
                    <a:pt x="2034370" y="1143000"/>
                  </a:lnTo>
                  <a:lnTo>
                    <a:pt x="2069055" y="1168400"/>
                  </a:lnTo>
                  <a:lnTo>
                    <a:pt x="2023967" y="1168400"/>
                  </a:lnTo>
                  <a:lnTo>
                    <a:pt x="1996546" y="1193800"/>
                  </a:lnTo>
                  <a:lnTo>
                    <a:pt x="1966802" y="1219200"/>
                  </a:lnTo>
                  <a:lnTo>
                    <a:pt x="1934890" y="1244600"/>
                  </a:lnTo>
                  <a:lnTo>
                    <a:pt x="1900963" y="1270000"/>
                  </a:lnTo>
                  <a:lnTo>
                    <a:pt x="1854257" y="1295400"/>
                  </a:lnTo>
                  <a:lnTo>
                    <a:pt x="1805387" y="1320800"/>
                  </a:lnTo>
                  <a:close/>
                </a:path>
                <a:path w="2158365" h="1358900">
                  <a:moveTo>
                    <a:pt x="2158336" y="1231900"/>
                  </a:moveTo>
                  <a:lnTo>
                    <a:pt x="2114455" y="1219200"/>
                  </a:lnTo>
                  <a:lnTo>
                    <a:pt x="2067446" y="1193800"/>
                  </a:lnTo>
                  <a:lnTo>
                    <a:pt x="2023967" y="1168400"/>
                  </a:lnTo>
                  <a:lnTo>
                    <a:pt x="2069055" y="1168400"/>
                  </a:lnTo>
                  <a:lnTo>
                    <a:pt x="2106550" y="1181100"/>
                  </a:lnTo>
                  <a:lnTo>
                    <a:pt x="2146433" y="1206500"/>
                  </a:lnTo>
                  <a:lnTo>
                    <a:pt x="2158336" y="1206500"/>
                  </a:lnTo>
                  <a:lnTo>
                    <a:pt x="2158336" y="1231900"/>
                  </a:lnTo>
                  <a:close/>
                </a:path>
                <a:path w="2158365" h="1358900">
                  <a:moveTo>
                    <a:pt x="1141668" y="1333500"/>
                  </a:moveTo>
                  <a:lnTo>
                    <a:pt x="1037798" y="1333500"/>
                  </a:lnTo>
                  <a:lnTo>
                    <a:pt x="1089937" y="1320800"/>
                  </a:lnTo>
                  <a:lnTo>
                    <a:pt x="1139303" y="1308100"/>
                  </a:lnTo>
                  <a:lnTo>
                    <a:pt x="1185777" y="1282700"/>
                  </a:lnTo>
                  <a:lnTo>
                    <a:pt x="1229236" y="1257300"/>
                  </a:lnTo>
                  <a:lnTo>
                    <a:pt x="1269561" y="1219200"/>
                  </a:lnTo>
                  <a:lnTo>
                    <a:pt x="1306630" y="1181100"/>
                  </a:lnTo>
                  <a:lnTo>
                    <a:pt x="1330619" y="1181100"/>
                  </a:lnTo>
                  <a:lnTo>
                    <a:pt x="1362950" y="1206500"/>
                  </a:lnTo>
                  <a:lnTo>
                    <a:pt x="1318625" y="1206500"/>
                  </a:lnTo>
                  <a:lnTo>
                    <a:pt x="1294434" y="1231900"/>
                  </a:lnTo>
                  <a:lnTo>
                    <a:pt x="1268987" y="1257300"/>
                  </a:lnTo>
                  <a:lnTo>
                    <a:pt x="1242198" y="1282700"/>
                  </a:lnTo>
                  <a:lnTo>
                    <a:pt x="1213980" y="1295400"/>
                  </a:lnTo>
                  <a:lnTo>
                    <a:pt x="1166704" y="1320800"/>
                  </a:lnTo>
                  <a:lnTo>
                    <a:pt x="1141668" y="1333500"/>
                  </a:lnTo>
                  <a:close/>
                </a:path>
                <a:path w="2158365" h="1358900">
                  <a:moveTo>
                    <a:pt x="729542" y="1257300"/>
                  </a:moveTo>
                  <a:lnTo>
                    <a:pt x="670536" y="1257300"/>
                  </a:lnTo>
                  <a:lnTo>
                    <a:pt x="713898" y="1244600"/>
                  </a:lnTo>
                  <a:lnTo>
                    <a:pt x="753115" y="1219200"/>
                  </a:lnTo>
                  <a:lnTo>
                    <a:pt x="758878" y="1206500"/>
                  </a:lnTo>
                  <a:lnTo>
                    <a:pt x="765530" y="1206500"/>
                  </a:lnTo>
                  <a:lnTo>
                    <a:pt x="771850" y="1219200"/>
                  </a:lnTo>
                  <a:lnTo>
                    <a:pt x="776614" y="1219200"/>
                  </a:lnTo>
                  <a:lnTo>
                    <a:pt x="797417" y="1244600"/>
                  </a:lnTo>
                  <a:lnTo>
                    <a:pt x="757521" y="1244600"/>
                  </a:lnTo>
                  <a:lnTo>
                    <a:pt x="729542" y="1257300"/>
                  </a:lnTo>
                  <a:close/>
                </a:path>
                <a:path w="2158365" h="1358900">
                  <a:moveTo>
                    <a:pt x="1754820" y="1333500"/>
                  </a:moveTo>
                  <a:lnTo>
                    <a:pt x="1546178" y="1333500"/>
                  </a:lnTo>
                  <a:lnTo>
                    <a:pt x="1496088" y="1320800"/>
                  </a:lnTo>
                  <a:lnTo>
                    <a:pt x="1447817" y="1295400"/>
                  </a:lnTo>
                  <a:lnTo>
                    <a:pt x="1401835" y="1270000"/>
                  </a:lnTo>
                  <a:lnTo>
                    <a:pt x="1358614" y="1244600"/>
                  </a:lnTo>
                  <a:lnTo>
                    <a:pt x="1318625" y="1206500"/>
                  </a:lnTo>
                  <a:lnTo>
                    <a:pt x="1362950" y="1206500"/>
                  </a:lnTo>
                  <a:lnTo>
                    <a:pt x="1397690" y="1231900"/>
                  </a:lnTo>
                  <a:lnTo>
                    <a:pt x="1434679" y="1257300"/>
                  </a:lnTo>
                  <a:lnTo>
                    <a:pt x="1473756" y="1282700"/>
                  </a:lnTo>
                  <a:lnTo>
                    <a:pt x="1619050" y="1320800"/>
                  </a:lnTo>
                  <a:lnTo>
                    <a:pt x="1805387" y="1320800"/>
                  </a:lnTo>
                  <a:lnTo>
                    <a:pt x="1754820" y="1333500"/>
                  </a:lnTo>
                  <a:close/>
                </a:path>
                <a:path w="2158365" h="1358900">
                  <a:moveTo>
                    <a:pt x="1064477" y="1358900"/>
                  </a:moveTo>
                  <a:lnTo>
                    <a:pt x="956774" y="1358900"/>
                  </a:lnTo>
                  <a:lnTo>
                    <a:pt x="909598" y="1346200"/>
                  </a:lnTo>
                  <a:lnTo>
                    <a:pt x="865127" y="1333500"/>
                  </a:lnTo>
                  <a:lnTo>
                    <a:pt x="824319" y="1308100"/>
                  </a:lnTo>
                  <a:lnTo>
                    <a:pt x="788131" y="1282700"/>
                  </a:lnTo>
                  <a:lnTo>
                    <a:pt x="757521" y="1244600"/>
                  </a:lnTo>
                  <a:lnTo>
                    <a:pt x="797417" y="1244600"/>
                  </a:lnTo>
                  <a:lnTo>
                    <a:pt x="807818" y="1257300"/>
                  </a:lnTo>
                  <a:lnTo>
                    <a:pt x="845757" y="1295400"/>
                  </a:lnTo>
                  <a:lnTo>
                    <a:pt x="889077" y="1320800"/>
                  </a:lnTo>
                  <a:lnTo>
                    <a:pt x="936426" y="1333500"/>
                  </a:lnTo>
                  <a:lnTo>
                    <a:pt x="1141668" y="1333500"/>
                  </a:lnTo>
                  <a:lnTo>
                    <a:pt x="1116632" y="1346200"/>
                  </a:lnTo>
                  <a:lnTo>
                    <a:pt x="1064477" y="1358900"/>
                  </a:lnTo>
                  <a:close/>
                </a:path>
                <a:path w="2158365" h="1358900">
                  <a:moveTo>
                    <a:pt x="1650467" y="1346200"/>
                  </a:moveTo>
                  <a:lnTo>
                    <a:pt x="1597616" y="1333500"/>
                  </a:lnTo>
                  <a:lnTo>
                    <a:pt x="1703024" y="1333500"/>
                  </a:lnTo>
                  <a:lnTo>
                    <a:pt x="1650467" y="13462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738947" y="7874388"/>
            <a:ext cx="3057525" cy="1358900"/>
            <a:chOff x="3738947" y="7874388"/>
            <a:chExt cx="3057525" cy="1358900"/>
          </a:xfrm>
        </p:grpSpPr>
        <p:sp>
          <p:nvSpPr>
            <p:cNvPr id="11" name="object 11" descr=""/>
            <p:cNvSpPr/>
            <p:nvPr/>
          </p:nvSpPr>
          <p:spPr>
            <a:xfrm>
              <a:off x="3754513" y="7885337"/>
              <a:ext cx="3027045" cy="1346835"/>
            </a:xfrm>
            <a:custGeom>
              <a:avLst/>
              <a:gdLst/>
              <a:ahLst/>
              <a:cxnLst/>
              <a:rect l="l" t="t" r="r" b="b"/>
              <a:pathLst>
                <a:path w="3027045" h="1346834">
                  <a:moveTo>
                    <a:pt x="968647" y="1346392"/>
                  </a:moveTo>
                  <a:lnTo>
                    <a:pt x="923478" y="1341103"/>
                  </a:lnTo>
                  <a:lnTo>
                    <a:pt x="879585" y="1328907"/>
                  </a:lnTo>
                  <a:lnTo>
                    <a:pt x="839943" y="1310320"/>
                  </a:lnTo>
                  <a:lnTo>
                    <a:pt x="803916" y="1285270"/>
                  </a:lnTo>
                  <a:lnTo>
                    <a:pt x="772616" y="1254660"/>
                  </a:lnTo>
                  <a:lnTo>
                    <a:pt x="747157" y="1219394"/>
                  </a:lnTo>
                  <a:lnTo>
                    <a:pt x="704682" y="1245941"/>
                  </a:lnTo>
                  <a:lnTo>
                    <a:pt x="657338" y="1263120"/>
                  </a:lnTo>
                  <a:lnTo>
                    <a:pt x="607386" y="1270581"/>
                  </a:lnTo>
                  <a:lnTo>
                    <a:pt x="557088" y="1267976"/>
                  </a:lnTo>
                  <a:lnTo>
                    <a:pt x="508704" y="1254955"/>
                  </a:lnTo>
                  <a:lnTo>
                    <a:pt x="464494" y="1231169"/>
                  </a:lnTo>
                  <a:lnTo>
                    <a:pt x="431514" y="1202071"/>
                  </a:lnTo>
                  <a:lnTo>
                    <a:pt x="405251" y="1167029"/>
                  </a:lnTo>
                  <a:lnTo>
                    <a:pt x="385986" y="1127546"/>
                  </a:lnTo>
                  <a:lnTo>
                    <a:pt x="373999" y="1085126"/>
                  </a:lnTo>
                  <a:lnTo>
                    <a:pt x="369570" y="1041273"/>
                  </a:lnTo>
                  <a:lnTo>
                    <a:pt x="372981" y="997490"/>
                  </a:lnTo>
                  <a:lnTo>
                    <a:pt x="384511" y="955282"/>
                  </a:lnTo>
                  <a:lnTo>
                    <a:pt x="334737" y="970338"/>
                  </a:lnTo>
                  <a:lnTo>
                    <a:pt x="283465" y="979268"/>
                  </a:lnTo>
                  <a:lnTo>
                    <a:pt x="231488" y="981963"/>
                  </a:lnTo>
                  <a:lnTo>
                    <a:pt x="179599" y="978315"/>
                  </a:lnTo>
                  <a:lnTo>
                    <a:pt x="128591" y="968216"/>
                  </a:lnTo>
                  <a:lnTo>
                    <a:pt x="86568" y="953301"/>
                  </a:lnTo>
                  <a:lnTo>
                    <a:pt x="48195" y="930847"/>
                  </a:lnTo>
                  <a:lnTo>
                    <a:pt x="18198" y="900523"/>
                  </a:lnTo>
                  <a:lnTo>
                    <a:pt x="1304" y="861997"/>
                  </a:lnTo>
                  <a:lnTo>
                    <a:pt x="0" y="828936"/>
                  </a:lnTo>
                  <a:lnTo>
                    <a:pt x="7989" y="796556"/>
                  </a:lnTo>
                  <a:lnTo>
                    <a:pt x="41754" y="737110"/>
                  </a:lnTo>
                  <a:lnTo>
                    <a:pt x="73522" y="698934"/>
                  </a:lnTo>
                  <a:lnTo>
                    <a:pt x="108904" y="664314"/>
                  </a:lnTo>
                  <a:lnTo>
                    <a:pt x="147482" y="633225"/>
                  </a:lnTo>
                  <a:lnTo>
                    <a:pt x="188841" y="605646"/>
                  </a:lnTo>
                  <a:lnTo>
                    <a:pt x="232563" y="581551"/>
                  </a:lnTo>
                  <a:lnTo>
                    <a:pt x="278232" y="560917"/>
                  </a:lnTo>
                  <a:lnTo>
                    <a:pt x="325433" y="543721"/>
                  </a:lnTo>
                  <a:lnTo>
                    <a:pt x="373747" y="529939"/>
                  </a:lnTo>
                  <a:lnTo>
                    <a:pt x="422759" y="519548"/>
                  </a:lnTo>
                  <a:lnTo>
                    <a:pt x="476204" y="511881"/>
                  </a:lnTo>
                  <a:lnTo>
                    <a:pt x="529942" y="507503"/>
                  </a:lnTo>
                  <a:lnTo>
                    <a:pt x="583878" y="506110"/>
                  </a:lnTo>
                  <a:lnTo>
                    <a:pt x="637914" y="507399"/>
                  </a:lnTo>
                  <a:lnTo>
                    <a:pt x="691955" y="511063"/>
                  </a:lnTo>
                  <a:lnTo>
                    <a:pt x="745903" y="516801"/>
                  </a:lnTo>
                  <a:lnTo>
                    <a:pt x="799663" y="524307"/>
                  </a:lnTo>
                  <a:lnTo>
                    <a:pt x="806505" y="482205"/>
                  </a:lnTo>
                  <a:lnTo>
                    <a:pt x="823705" y="442138"/>
                  </a:lnTo>
                  <a:lnTo>
                    <a:pt x="849575" y="405967"/>
                  </a:lnTo>
                  <a:lnTo>
                    <a:pt x="882431" y="375550"/>
                  </a:lnTo>
                  <a:lnTo>
                    <a:pt x="920586" y="352746"/>
                  </a:lnTo>
                  <a:lnTo>
                    <a:pt x="965202" y="337091"/>
                  </a:lnTo>
                  <a:lnTo>
                    <a:pt x="1011637" y="329036"/>
                  </a:lnTo>
                  <a:lnTo>
                    <a:pt x="1059163" y="327514"/>
                  </a:lnTo>
                  <a:lnTo>
                    <a:pt x="1107049" y="331454"/>
                  </a:lnTo>
                  <a:lnTo>
                    <a:pt x="1118310" y="287343"/>
                  </a:lnTo>
                  <a:lnTo>
                    <a:pt x="1134723" y="244831"/>
                  </a:lnTo>
                  <a:lnTo>
                    <a:pt x="1155901" y="204343"/>
                  </a:lnTo>
                  <a:lnTo>
                    <a:pt x="1181455" y="166303"/>
                  </a:lnTo>
                  <a:lnTo>
                    <a:pt x="1210998" y="131135"/>
                  </a:lnTo>
                  <a:lnTo>
                    <a:pt x="1244140" y="99264"/>
                  </a:lnTo>
                  <a:lnTo>
                    <a:pt x="1280495" y="71112"/>
                  </a:lnTo>
                  <a:lnTo>
                    <a:pt x="1319673" y="47106"/>
                  </a:lnTo>
                  <a:lnTo>
                    <a:pt x="1361288" y="27669"/>
                  </a:lnTo>
                  <a:lnTo>
                    <a:pt x="1404950" y="13226"/>
                  </a:lnTo>
                  <a:lnTo>
                    <a:pt x="1451230" y="3897"/>
                  </a:lnTo>
                  <a:lnTo>
                    <a:pt x="1498128" y="0"/>
                  </a:lnTo>
                  <a:lnTo>
                    <a:pt x="1545168" y="1324"/>
                  </a:lnTo>
                  <a:lnTo>
                    <a:pt x="1591876" y="7662"/>
                  </a:lnTo>
                  <a:lnTo>
                    <a:pt x="1637775" y="18806"/>
                  </a:lnTo>
                  <a:lnTo>
                    <a:pt x="1682392" y="34546"/>
                  </a:lnTo>
                  <a:lnTo>
                    <a:pt x="1725251" y="54674"/>
                  </a:lnTo>
                  <a:lnTo>
                    <a:pt x="1765878" y="78983"/>
                  </a:lnTo>
                  <a:lnTo>
                    <a:pt x="1803796" y="107262"/>
                  </a:lnTo>
                  <a:lnTo>
                    <a:pt x="1838531" y="139305"/>
                  </a:lnTo>
                  <a:lnTo>
                    <a:pt x="1869609" y="174902"/>
                  </a:lnTo>
                  <a:lnTo>
                    <a:pt x="1897482" y="215057"/>
                  </a:lnTo>
                  <a:lnTo>
                    <a:pt x="1920823" y="257863"/>
                  </a:lnTo>
                  <a:lnTo>
                    <a:pt x="1939617" y="302851"/>
                  </a:lnTo>
                  <a:lnTo>
                    <a:pt x="1953851" y="349550"/>
                  </a:lnTo>
                  <a:lnTo>
                    <a:pt x="1963511" y="397489"/>
                  </a:lnTo>
                  <a:lnTo>
                    <a:pt x="1968582" y="446198"/>
                  </a:lnTo>
                  <a:lnTo>
                    <a:pt x="1969052" y="495205"/>
                  </a:lnTo>
                  <a:lnTo>
                    <a:pt x="2008825" y="466566"/>
                  </a:lnTo>
                  <a:lnTo>
                    <a:pt x="2050733" y="441394"/>
                  </a:lnTo>
                  <a:lnTo>
                    <a:pt x="2094729" y="420340"/>
                  </a:lnTo>
                  <a:lnTo>
                    <a:pt x="2140767" y="404056"/>
                  </a:lnTo>
                  <a:lnTo>
                    <a:pt x="2192497" y="392861"/>
                  </a:lnTo>
                  <a:lnTo>
                    <a:pt x="2245343" y="389058"/>
                  </a:lnTo>
                  <a:lnTo>
                    <a:pt x="2297910" y="393171"/>
                  </a:lnTo>
                  <a:lnTo>
                    <a:pt x="2348803" y="405723"/>
                  </a:lnTo>
                  <a:lnTo>
                    <a:pt x="2396626" y="427240"/>
                  </a:lnTo>
                  <a:lnTo>
                    <a:pt x="2428239" y="448754"/>
                  </a:lnTo>
                  <a:lnTo>
                    <a:pt x="2456254" y="474896"/>
                  </a:lnTo>
                  <a:lnTo>
                    <a:pt x="2479989" y="504893"/>
                  </a:lnTo>
                  <a:lnTo>
                    <a:pt x="2498762" y="537973"/>
                  </a:lnTo>
                  <a:lnTo>
                    <a:pt x="2535598" y="518693"/>
                  </a:lnTo>
                  <a:lnTo>
                    <a:pt x="2573146" y="501146"/>
                  </a:lnTo>
                  <a:lnTo>
                    <a:pt x="2611565" y="485784"/>
                  </a:lnTo>
                  <a:lnTo>
                    <a:pt x="2651017" y="473058"/>
                  </a:lnTo>
                  <a:lnTo>
                    <a:pt x="2696295" y="462898"/>
                  </a:lnTo>
                  <a:lnTo>
                    <a:pt x="2742552" y="457627"/>
                  </a:lnTo>
                  <a:lnTo>
                    <a:pt x="2788891" y="457813"/>
                  </a:lnTo>
                  <a:lnTo>
                    <a:pt x="2834414" y="464024"/>
                  </a:lnTo>
                  <a:lnTo>
                    <a:pt x="2878223" y="476828"/>
                  </a:lnTo>
                  <a:lnTo>
                    <a:pt x="2919422" y="496791"/>
                  </a:lnTo>
                  <a:lnTo>
                    <a:pt x="2956326" y="524697"/>
                  </a:lnTo>
                  <a:lnTo>
                    <a:pt x="2986927" y="559643"/>
                  </a:lnTo>
                  <a:lnTo>
                    <a:pt x="3009838" y="599761"/>
                  </a:lnTo>
                  <a:lnTo>
                    <a:pt x="3023672" y="643184"/>
                  </a:lnTo>
                  <a:lnTo>
                    <a:pt x="3027041" y="688044"/>
                  </a:lnTo>
                  <a:lnTo>
                    <a:pt x="3018559" y="732473"/>
                  </a:lnTo>
                  <a:lnTo>
                    <a:pt x="2998993" y="772272"/>
                  </a:lnTo>
                  <a:lnTo>
                    <a:pt x="2970821" y="806502"/>
                  </a:lnTo>
                  <a:lnTo>
                    <a:pt x="2936099" y="835346"/>
                  </a:lnTo>
                  <a:lnTo>
                    <a:pt x="2896882" y="858989"/>
                  </a:lnTo>
                  <a:lnTo>
                    <a:pt x="2855227" y="877616"/>
                  </a:lnTo>
                  <a:lnTo>
                    <a:pt x="2804490" y="894120"/>
                  </a:lnTo>
                  <a:lnTo>
                    <a:pt x="2752352" y="905427"/>
                  </a:lnTo>
                  <a:lnTo>
                    <a:pt x="2699335" y="911550"/>
                  </a:lnTo>
                  <a:lnTo>
                    <a:pt x="2645963" y="912504"/>
                  </a:lnTo>
                  <a:lnTo>
                    <a:pt x="2592759" y="908304"/>
                  </a:lnTo>
                  <a:lnTo>
                    <a:pt x="2585709" y="955283"/>
                  </a:lnTo>
                  <a:lnTo>
                    <a:pt x="2572092" y="1000761"/>
                  </a:lnTo>
                  <a:lnTo>
                    <a:pt x="2552435" y="1044067"/>
                  </a:lnTo>
                  <a:lnTo>
                    <a:pt x="2527264" y="1084532"/>
                  </a:lnTo>
                  <a:lnTo>
                    <a:pt x="2497107" y="1121487"/>
                  </a:lnTo>
                  <a:lnTo>
                    <a:pt x="2462489" y="1154260"/>
                  </a:lnTo>
                  <a:lnTo>
                    <a:pt x="2423938" y="1182183"/>
                  </a:lnTo>
                  <a:lnTo>
                    <a:pt x="2381981" y="1204585"/>
                  </a:lnTo>
                  <a:lnTo>
                    <a:pt x="2337144" y="1220797"/>
                  </a:lnTo>
                  <a:lnTo>
                    <a:pt x="2287721" y="1230556"/>
                  </a:lnTo>
                  <a:lnTo>
                    <a:pt x="2237486" y="1232766"/>
                  </a:lnTo>
                  <a:lnTo>
                    <a:pt x="2187379" y="1227775"/>
                  </a:lnTo>
                  <a:lnTo>
                    <a:pt x="2138341" y="1215932"/>
                  </a:lnTo>
                  <a:lnTo>
                    <a:pt x="2091314" y="1197584"/>
                  </a:lnTo>
                  <a:lnTo>
                    <a:pt x="2047238" y="1173079"/>
                  </a:lnTo>
                  <a:lnTo>
                    <a:pt x="2007055" y="1142765"/>
                  </a:lnTo>
                  <a:lnTo>
                    <a:pt x="1973578" y="1181089"/>
                  </a:lnTo>
                  <a:lnTo>
                    <a:pt x="1936091" y="1215594"/>
                  </a:lnTo>
                  <a:lnTo>
                    <a:pt x="1895107" y="1245966"/>
                  </a:lnTo>
                  <a:lnTo>
                    <a:pt x="1851135" y="1271893"/>
                  </a:lnTo>
                  <a:lnTo>
                    <a:pt x="1804689" y="1293061"/>
                  </a:lnTo>
                  <a:lnTo>
                    <a:pt x="1756277" y="1309157"/>
                  </a:lnTo>
                  <a:lnTo>
                    <a:pt x="1706413" y="1319868"/>
                  </a:lnTo>
                  <a:lnTo>
                    <a:pt x="1655608" y="1324880"/>
                  </a:lnTo>
                  <a:lnTo>
                    <a:pt x="1606873" y="1324144"/>
                  </a:lnTo>
                  <a:lnTo>
                    <a:pt x="1558556" y="1318157"/>
                  </a:lnTo>
                  <a:lnTo>
                    <a:pt x="1511118" y="1307152"/>
                  </a:lnTo>
                  <a:lnTo>
                    <a:pt x="1465021" y="1291363"/>
                  </a:lnTo>
                  <a:lnTo>
                    <a:pt x="1420729" y="1271024"/>
                  </a:lnTo>
                  <a:lnTo>
                    <a:pt x="1378704" y="1246369"/>
                  </a:lnTo>
                  <a:lnTo>
                    <a:pt x="1339408" y="1217632"/>
                  </a:lnTo>
                  <a:lnTo>
                    <a:pt x="1303304" y="1185045"/>
                  </a:lnTo>
                  <a:lnTo>
                    <a:pt x="1268294" y="1221072"/>
                  </a:lnTo>
                  <a:lnTo>
                    <a:pt x="1230496" y="1253941"/>
                  </a:lnTo>
                  <a:lnTo>
                    <a:pt x="1189830" y="1282989"/>
                  </a:lnTo>
                  <a:lnTo>
                    <a:pt x="1146214" y="1307554"/>
                  </a:lnTo>
                  <a:lnTo>
                    <a:pt x="1103877" y="1325354"/>
                  </a:lnTo>
                  <a:lnTo>
                    <a:pt x="1059641" y="1338063"/>
                  </a:lnTo>
                  <a:lnTo>
                    <a:pt x="1014299" y="1345227"/>
                  </a:lnTo>
                  <a:lnTo>
                    <a:pt x="968647" y="1346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738947" y="7874388"/>
              <a:ext cx="3057525" cy="1358900"/>
            </a:xfrm>
            <a:custGeom>
              <a:avLst/>
              <a:gdLst/>
              <a:ahLst/>
              <a:cxnLst/>
              <a:rect l="l" t="t" r="r" b="b"/>
              <a:pathLst>
                <a:path w="3057525" h="1358900">
                  <a:moveTo>
                    <a:pt x="280752" y="1003300"/>
                  </a:moveTo>
                  <a:lnTo>
                    <a:pt x="230450" y="1003300"/>
                  </a:lnTo>
                  <a:lnTo>
                    <a:pt x="132284" y="977900"/>
                  </a:lnTo>
                  <a:lnTo>
                    <a:pt x="86449" y="965200"/>
                  </a:lnTo>
                  <a:lnTo>
                    <a:pt x="61486" y="952500"/>
                  </a:lnTo>
                  <a:lnTo>
                    <a:pt x="38892" y="927100"/>
                  </a:lnTo>
                  <a:lnTo>
                    <a:pt x="20142" y="914400"/>
                  </a:lnTo>
                  <a:lnTo>
                    <a:pt x="6711" y="889000"/>
                  </a:lnTo>
                  <a:lnTo>
                    <a:pt x="0" y="850900"/>
                  </a:lnTo>
                  <a:lnTo>
                    <a:pt x="3552" y="812800"/>
                  </a:lnTo>
                  <a:lnTo>
                    <a:pt x="14895" y="787400"/>
                  </a:lnTo>
                  <a:lnTo>
                    <a:pt x="31556" y="749300"/>
                  </a:lnTo>
                  <a:lnTo>
                    <a:pt x="63047" y="711200"/>
                  </a:lnTo>
                  <a:lnTo>
                    <a:pt x="99646" y="673100"/>
                  </a:lnTo>
                  <a:lnTo>
                    <a:pt x="140352" y="635000"/>
                  </a:lnTo>
                  <a:lnTo>
                    <a:pt x="184162" y="609600"/>
                  </a:lnTo>
                  <a:lnTo>
                    <a:pt x="230075" y="584200"/>
                  </a:lnTo>
                  <a:lnTo>
                    <a:pt x="274551" y="558800"/>
                  </a:lnTo>
                  <a:lnTo>
                    <a:pt x="461282" y="508000"/>
                  </a:lnTo>
                  <a:lnTo>
                    <a:pt x="801460" y="508000"/>
                  </a:lnTo>
                  <a:lnTo>
                    <a:pt x="812941" y="469900"/>
                  </a:lnTo>
                  <a:lnTo>
                    <a:pt x="834559" y="431800"/>
                  </a:lnTo>
                  <a:lnTo>
                    <a:pt x="864427" y="393700"/>
                  </a:lnTo>
                  <a:lnTo>
                    <a:pt x="900658" y="368300"/>
                  </a:lnTo>
                  <a:lnTo>
                    <a:pt x="949514" y="342900"/>
                  </a:lnTo>
                  <a:lnTo>
                    <a:pt x="1056085" y="317500"/>
                  </a:lnTo>
                  <a:lnTo>
                    <a:pt x="1110620" y="317500"/>
                  </a:lnTo>
                  <a:lnTo>
                    <a:pt x="1126630" y="266700"/>
                  </a:lnTo>
                  <a:lnTo>
                    <a:pt x="1149270" y="215900"/>
                  </a:lnTo>
                  <a:lnTo>
                    <a:pt x="1178016" y="177800"/>
                  </a:lnTo>
                  <a:lnTo>
                    <a:pt x="1212346" y="127000"/>
                  </a:lnTo>
                  <a:lnTo>
                    <a:pt x="1251738" y="88900"/>
                  </a:lnTo>
                  <a:lnTo>
                    <a:pt x="1289918" y="63500"/>
                  </a:lnTo>
                  <a:lnTo>
                    <a:pt x="1330487" y="38100"/>
                  </a:lnTo>
                  <a:lnTo>
                    <a:pt x="1373037" y="25400"/>
                  </a:lnTo>
                  <a:lnTo>
                    <a:pt x="1462456" y="0"/>
                  </a:lnTo>
                  <a:lnTo>
                    <a:pt x="1601280" y="0"/>
                  </a:lnTo>
                  <a:lnTo>
                    <a:pt x="1647180" y="12700"/>
                  </a:lnTo>
                  <a:lnTo>
                    <a:pt x="1508797" y="12700"/>
                  </a:lnTo>
                  <a:lnTo>
                    <a:pt x="1460109" y="25400"/>
                  </a:lnTo>
                  <a:lnTo>
                    <a:pt x="1413290" y="38100"/>
                  </a:lnTo>
                  <a:lnTo>
                    <a:pt x="1368522" y="50800"/>
                  </a:lnTo>
                  <a:lnTo>
                    <a:pt x="1326253" y="76200"/>
                  </a:lnTo>
                  <a:lnTo>
                    <a:pt x="1286928" y="101600"/>
                  </a:lnTo>
                  <a:lnTo>
                    <a:pt x="1250996" y="127000"/>
                  </a:lnTo>
                  <a:lnTo>
                    <a:pt x="1218902" y="165100"/>
                  </a:lnTo>
                  <a:lnTo>
                    <a:pt x="1191094" y="203200"/>
                  </a:lnTo>
                  <a:lnTo>
                    <a:pt x="1168019" y="241300"/>
                  </a:lnTo>
                  <a:lnTo>
                    <a:pt x="1150123" y="292100"/>
                  </a:lnTo>
                  <a:lnTo>
                    <a:pt x="1137853" y="330200"/>
                  </a:lnTo>
                  <a:lnTo>
                    <a:pt x="1135956" y="342900"/>
                  </a:lnTo>
                  <a:lnTo>
                    <a:pt x="1013396" y="342900"/>
                  </a:lnTo>
                  <a:lnTo>
                    <a:pt x="962822" y="355600"/>
                  </a:lnTo>
                  <a:lnTo>
                    <a:pt x="916447" y="381000"/>
                  </a:lnTo>
                  <a:lnTo>
                    <a:pt x="882798" y="406400"/>
                  </a:lnTo>
                  <a:lnTo>
                    <a:pt x="856085" y="444500"/>
                  </a:lnTo>
                  <a:lnTo>
                    <a:pt x="838058" y="482600"/>
                  </a:lnTo>
                  <a:lnTo>
                    <a:pt x="832364" y="520700"/>
                  </a:lnTo>
                  <a:lnTo>
                    <a:pt x="520764" y="520700"/>
                  </a:lnTo>
                  <a:lnTo>
                    <a:pt x="472655" y="533400"/>
                  </a:lnTo>
                  <a:lnTo>
                    <a:pt x="425168" y="533400"/>
                  </a:lnTo>
                  <a:lnTo>
                    <a:pt x="330760" y="558800"/>
                  </a:lnTo>
                  <a:lnTo>
                    <a:pt x="284848" y="584200"/>
                  </a:lnTo>
                  <a:lnTo>
                    <a:pt x="240471" y="609600"/>
                  </a:lnTo>
                  <a:lnTo>
                    <a:pt x="198134" y="622300"/>
                  </a:lnTo>
                  <a:lnTo>
                    <a:pt x="158341" y="660400"/>
                  </a:lnTo>
                  <a:lnTo>
                    <a:pt x="121597" y="685800"/>
                  </a:lnTo>
                  <a:lnTo>
                    <a:pt x="88408" y="723900"/>
                  </a:lnTo>
                  <a:lnTo>
                    <a:pt x="59278" y="762000"/>
                  </a:lnTo>
                  <a:lnTo>
                    <a:pt x="43196" y="787400"/>
                  </a:lnTo>
                  <a:lnTo>
                    <a:pt x="32742" y="825500"/>
                  </a:lnTo>
                  <a:lnTo>
                    <a:pt x="30905" y="850900"/>
                  </a:lnTo>
                  <a:lnTo>
                    <a:pt x="40675" y="889000"/>
                  </a:lnTo>
                  <a:lnTo>
                    <a:pt x="77354" y="927100"/>
                  </a:lnTo>
                  <a:lnTo>
                    <a:pt x="126288" y="952500"/>
                  </a:lnTo>
                  <a:lnTo>
                    <a:pt x="232819" y="977900"/>
                  </a:lnTo>
                  <a:lnTo>
                    <a:pt x="378720" y="977900"/>
                  </a:lnTo>
                  <a:lnTo>
                    <a:pt x="280752" y="1003300"/>
                  </a:lnTo>
                  <a:close/>
                </a:path>
                <a:path w="3057525" h="1358900">
                  <a:moveTo>
                    <a:pt x="1994470" y="508000"/>
                  </a:moveTo>
                  <a:lnTo>
                    <a:pt x="1972130" y="508000"/>
                  </a:lnTo>
                  <a:lnTo>
                    <a:pt x="1969625" y="495300"/>
                  </a:lnTo>
                  <a:lnTo>
                    <a:pt x="1968747" y="444500"/>
                  </a:lnTo>
                  <a:lnTo>
                    <a:pt x="1962723" y="393700"/>
                  </a:lnTo>
                  <a:lnTo>
                    <a:pt x="1951519" y="342900"/>
                  </a:lnTo>
                  <a:lnTo>
                    <a:pt x="1935097" y="292100"/>
                  </a:lnTo>
                  <a:lnTo>
                    <a:pt x="1913423" y="254000"/>
                  </a:lnTo>
                  <a:lnTo>
                    <a:pt x="1886460" y="203200"/>
                  </a:lnTo>
                  <a:lnTo>
                    <a:pt x="1856443" y="165100"/>
                  </a:lnTo>
                  <a:lnTo>
                    <a:pt x="1822163" y="127000"/>
                  </a:lnTo>
                  <a:lnTo>
                    <a:pt x="1784167" y="101600"/>
                  </a:lnTo>
                  <a:lnTo>
                    <a:pt x="1743002" y="76200"/>
                  </a:lnTo>
                  <a:lnTo>
                    <a:pt x="1699216" y="50800"/>
                  </a:lnTo>
                  <a:lnTo>
                    <a:pt x="1653356" y="38100"/>
                  </a:lnTo>
                  <a:lnTo>
                    <a:pt x="1557599" y="12700"/>
                  </a:lnTo>
                  <a:lnTo>
                    <a:pt x="1647180" y="12700"/>
                  </a:lnTo>
                  <a:lnTo>
                    <a:pt x="1735979" y="38100"/>
                  </a:lnTo>
                  <a:lnTo>
                    <a:pt x="1782552" y="63500"/>
                  </a:lnTo>
                  <a:lnTo>
                    <a:pt x="1825790" y="101600"/>
                  </a:lnTo>
                  <a:lnTo>
                    <a:pt x="1865166" y="139700"/>
                  </a:lnTo>
                  <a:lnTo>
                    <a:pt x="1900150" y="177800"/>
                  </a:lnTo>
                  <a:lnTo>
                    <a:pt x="1930215" y="215900"/>
                  </a:lnTo>
                  <a:lnTo>
                    <a:pt x="1954882" y="266700"/>
                  </a:lnTo>
                  <a:lnTo>
                    <a:pt x="1974092" y="317500"/>
                  </a:lnTo>
                  <a:lnTo>
                    <a:pt x="1987939" y="368300"/>
                  </a:lnTo>
                  <a:lnTo>
                    <a:pt x="1996516" y="419100"/>
                  </a:lnTo>
                  <a:lnTo>
                    <a:pt x="1999917" y="469900"/>
                  </a:lnTo>
                  <a:lnTo>
                    <a:pt x="2056420" y="469900"/>
                  </a:lnTo>
                  <a:lnTo>
                    <a:pt x="2035004" y="482600"/>
                  </a:lnTo>
                  <a:lnTo>
                    <a:pt x="1994470" y="508000"/>
                  </a:lnTo>
                  <a:close/>
                </a:path>
                <a:path w="3057525" h="1358900">
                  <a:moveTo>
                    <a:pt x="2056420" y="469900"/>
                  </a:moveTo>
                  <a:lnTo>
                    <a:pt x="1999917" y="469900"/>
                  </a:lnTo>
                  <a:lnTo>
                    <a:pt x="2023636" y="457200"/>
                  </a:lnTo>
                  <a:lnTo>
                    <a:pt x="2048078" y="444500"/>
                  </a:lnTo>
                  <a:lnTo>
                    <a:pt x="2073254" y="431800"/>
                  </a:lnTo>
                  <a:lnTo>
                    <a:pt x="2099176" y="419100"/>
                  </a:lnTo>
                  <a:lnTo>
                    <a:pt x="2146845" y="393700"/>
                  </a:lnTo>
                  <a:lnTo>
                    <a:pt x="2196291" y="381000"/>
                  </a:lnTo>
                  <a:lnTo>
                    <a:pt x="2297401" y="381000"/>
                  </a:lnTo>
                  <a:lnTo>
                    <a:pt x="2347508" y="393700"/>
                  </a:lnTo>
                  <a:lnTo>
                    <a:pt x="2390603" y="406400"/>
                  </a:lnTo>
                  <a:lnTo>
                    <a:pt x="2218083" y="406400"/>
                  </a:lnTo>
                  <a:lnTo>
                    <a:pt x="2122759" y="431800"/>
                  </a:lnTo>
                  <a:lnTo>
                    <a:pt x="2077835" y="457200"/>
                  </a:lnTo>
                  <a:lnTo>
                    <a:pt x="2056420" y="469900"/>
                  </a:lnTo>
                  <a:close/>
                </a:path>
                <a:path w="3057525" h="1358900">
                  <a:moveTo>
                    <a:pt x="2520815" y="558800"/>
                  </a:moveTo>
                  <a:lnTo>
                    <a:pt x="2503802" y="558800"/>
                  </a:lnTo>
                  <a:lnTo>
                    <a:pt x="2500620" y="546100"/>
                  </a:lnTo>
                  <a:lnTo>
                    <a:pt x="2475218" y="508000"/>
                  </a:lnTo>
                  <a:lnTo>
                    <a:pt x="2443010" y="469900"/>
                  </a:lnTo>
                  <a:lnTo>
                    <a:pt x="2405094" y="444500"/>
                  </a:lnTo>
                  <a:lnTo>
                    <a:pt x="2362567" y="419100"/>
                  </a:lnTo>
                  <a:lnTo>
                    <a:pt x="2316529" y="406400"/>
                  </a:lnTo>
                  <a:lnTo>
                    <a:pt x="2390603" y="406400"/>
                  </a:lnTo>
                  <a:lnTo>
                    <a:pt x="2430410" y="431800"/>
                  </a:lnTo>
                  <a:lnTo>
                    <a:pt x="2466112" y="457200"/>
                  </a:lnTo>
                  <a:lnTo>
                    <a:pt x="2496887" y="482600"/>
                  </a:lnTo>
                  <a:lnTo>
                    <a:pt x="2521916" y="520700"/>
                  </a:lnTo>
                  <a:lnTo>
                    <a:pt x="2586354" y="520700"/>
                  </a:lnTo>
                  <a:lnTo>
                    <a:pt x="2564098" y="533400"/>
                  </a:lnTo>
                  <a:lnTo>
                    <a:pt x="2520815" y="558800"/>
                  </a:lnTo>
                  <a:close/>
                </a:path>
                <a:path w="3057525" h="1358900">
                  <a:moveTo>
                    <a:pt x="2831544" y="457200"/>
                  </a:moveTo>
                  <a:lnTo>
                    <a:pt x="2731920" y="457200"/>
                  </a:lnTo>
                  <a:lnTo>
                    <a:pt x="2781755" y="444500"/>
                  </a:lnTo>
                  <a:lnTo>
                    <a:pt x="2831544" y="457200"/>
                  </a:lnTo>
                  <a:close/>
                </a:path>
                <a:path w="3057525" h="1358900">
                  <a:moveTo>
                    <a:pt x="2586354" y="520700"/>
                  </a:moveTo>
                  <a:lnTo>
                    <a:pt x="2521916" y="520700"/>
                  </a:lnTo>
                  <a:lnTo>
                    <a:pt x="2560779" y="508000"/>
                  </a:lnTo>
                  <a:lnTo>
                    <a:pt x="2600583" y="482600"/>
                  </a:lnTo>
                  <a:lnTo>
                    <a:pt x="2683289" y="457200"/>
                  </a:lnTo>
                  <a:lnTo>
                    <a:pt x="2880031" y="457200"/>
                  </a:lnTo>
                  <a:lnTo>
                    <a:pt x="2902999" y="469900"/>
                  </a:lnTo>
                  <a:lnTo>
                    <a:pt x="2749062" y="469900"/>
                  </a:lnTo>
                  <a:lnTo>
                    <a:pt x="2608610" y="508000"/>
                  </a:lnTo>
                  <a:lnTo>
                    <a:pt x="2586354" y="520700"/>
                  </a:lnTo>
                  <a:close/>
                </a:path>
                <a:path w="3057525" h="1358900">
                  <a:moveTo>
                    <a:pt x="2394427" y="1219200"/>
                  </a:moveTo>
                  <a:lnTo>
                    <a:pt x="2333089" y="1219200"/>
                  </a:lnTo>
                  <a:lnTo>
                    <a:pt x="2379076" y="1206500"/>
                  </a:lnTo>
                  <a:lnTo>
                    <a:pt x="2422735" y="1181100"/>
                  </a:lnTo>
                  <a:lnTo>
                    <a:pt x="2463352" y="1155700"/>
                  </a:lnTo>
                  <a:lnTo>
                    <a:pt x="2498045" y="1117600"/>
                  </a:lnTo>
                  <a:lnTo>
                    <a:pt x="2528097" y="1092200"/>
                  </a:lnTo>
                  <a:lnTo>
                    <a:pt x="2553080" y="1041400"/>
                  </a:lnTo>
                  <a:lnTo>
                    <a:pt x="2572566" y="1003300"/>
                  </a:lnTo>
                  <a:lnTo>
                    <a:pt x="2586126" y="965200"/>
                  </a:lnTo>
                  <a:lnTo>
                    <a:pt x="2593332" y="914400"/>
                  </a:lnTo>
                  <a:lnTo>
                    <a:pt x="2594127" y="901700"/>
                  </a:lnTo>
                  <a:lnTo>
                    <a:pt x="2768887" y="901700"/>
                  </a:lnTo>
                  <a:lnTo>
                    <a:pt x="2819526" y="889000"/>
                  </a:lnTo>
                  <a:lnTo>
                    <a:pt x="2868651" y="863600"/>
                  </a:lnTo>
                  <a:lnTo>
                    <a:pt x="2916169" y="850900"/>
                  </a:lnTo>
                  <a:lnTo>
                    <a:pt x="2959458" y="812800"/>
                  </a:lnTo>
                  <a:lnTo>
                    <a:pt x="2995163" y="774700"/>
                  </a:lnTo>
                  <a:lnTo>
                    <a:pt x="3019927" y="736600"/>
                  </a:lnTo>
                  <a:lnTo>
                    <a:pt x="3026788" y="698500"/>
                  </a:lnTo>
                  <a:lnTo>
                    <a:pt x="3026674" y="673100"/>
                  </a:lnTo>
                  <a:lnTo>
                    <a:pt x="3020202" y="635000"/>
                  </a:lnTo>
                  <a:lnTo>
                    <a:pt x="3007994" y="596900"/>
                  </a:lnTo>
                  <a:lnTo>
                    <a:pt x="2979413" y="558800"/>
                  </a:lnTo>
                  <a:lnTo>
                    <a:pt x="2942317" y="520700"/>
                  </a:lnTo>
                  <a:lnTo>
                    <a:pt x="2898515" y="495300"/>
                  </a:lnTo>
                  <a:lnTo>
                    <a:pt x="2849817" y="482600"/>
                  </a:lnTo>
                  <a:lnTo>
                    <a:pt x="2798031" y="469900"/>
                  </a:lnTo>
                  <a:lnTo>
                    <a:pt x="2902999" y="469900"/>
                  </a:lnTo>
                  <a:lnTo>
                    <a:pt x="2968094" y="508000"/>
                  </a:lnTo>
                  <a:lnTo>
                    <a:pt x="3005758" y="546100"/>
                  </a:lnTo>
                  <a:lnTo>
                    <a:pt x="3034325" y="584200"/>
                  </a:lnTo>
                  <a:lnTo>
                    <a:pt x="3052070" y="635000"/>
                  </a:lnTo>
                  <a:lnTo>
                    <a:pt x="3057269" y="685800"/>
                  </a:lnTo>
                  <a:lnTo>
                    <a:pt x="3048199" y="736600"/>
                  </a:lnTo>
                  <a:lnTo>
                    <a:pt x="3027471" y="787400"/>
                  </a:lnTo>
                  <a:lnTo>
                    <a:pt x="2998419" y="812800"/>
                  </a:lnTo>
                  <a:lnTo>
                    <a:pt x="2963043" y="850900"/>
                  </a:lnTo>
                  <a:lnTo>
                    <a:pt x="2923342" y="876300"/>
                  </a:lnTo>
                  <a:lnTo>
                    <a:pt x="2881319" y="889000"/>
                  </a:lnTo>
                  <a:lnTo>
                    <a:pt x="2727379" y="927100"/>
                  </a:lnTo>
                  <a:lnTo>
                    <a:pt x="2621726" y="927100"/>
                  </a:lnTo>
                  <a:lnTo>
                    <a:pt x="2614580" y="965200"/>
                  </a:lnTo>
                  <a:lnTo>
                    <a:pt x="2603108" y="1003300"/>
                  </a:lnTo>
                  <a:lnTo>
                    <a:pt x="2587528" y="1041400"/>
                  </a:lnTo>
                  <a:lnTo>
                    <a:pt x="2568058" y="1079500"/>
                  </a:lnTo>
                  <a:lnTo>
                    <a:pt x="2537844" y="1117600"/>
                  </a:lnTo>
                  <a:lnTo>
                    <a:pt x="2502350" y="1155700"/>
                  </a:lnTo>
                  <a:lnTo>
                    <a:pt x="2462228" y="1181100"/>
                  </a:lnTo>
                  <a:lnTo>
                    <a:pt x="2418133" y="1206500"/>
                  </a:lnTo>
                  <a:lnTo>
                    <a:pt x="2394427" y="1219200"/>
                  </a:lnTo>
                  <a:close/>
                </a:path>
                <a:path w="3057525" h="1358900">
                  <a:moveTo>
                    <a:pt x="704531" y="508000"/>
                  </a:moveTo>
                  <a:lnTo>
                    <a:pt x="509503" y="508000"/>
                  </a:lnTo>
                  <a:lnTo>
                    <a:pt x="558072" y="495300"/>
                  </a:lnTo>
                  <a:lnTo>
                    <a:pt x="655719" y="495300"/>
                  </a:lnTo>
                  <a:lnTo>
                    <a:pt x="704531" y="508000"/>
                  </a:lnTo>
                  <a:close/>
                </a:path>
                <a:path w="3057525" h="1358900">
                  <a:moveTo>
                    <a:pt x="830467" y="533400"/>
                  </a:moveTo>
                  <a:lnTo>
                    <a:pt x="714053" y="533400"/>
                  </a:lnTo>
                  <a:lnTo>
                    <a:pt x="665771" y="520700"/>
                  </a:lnTo>
                  <a:lnTo>
                    <a:pt x="832364" y="520700"/>
                  </a:lnTo>
                  <a:lnTo>
                    <a:pt x="830467" y="533400"/>
                  </a:lnTo>
                  <a:close/>
                </a:path>
                <a:path w="3057525" h="1358900">
                  <a:moveTo>
                    <a:pt x="817493" y="546100"/>
                  </a:moveTo>
                  <a:lnTo>
                    <a:pt x="810027" y="546100"/>
                  </a:lnTo>
                  <a:lnTo>
                    <a:pt x="762166" y="533400"/>
                  </a:lnTo>
                  <a:lnTo>
                    <a:pt x="830099" y="533400"/>
                  </a:lnTo>
                  <a:lnTo>
                    <a:pt x="817493" y="546100"/>
                  </a:lnTo>
                  <a:close/>
                </a:path>
                <a:path w="3057525" h="1358900">
                  <a:moveTo>
                    <a:pt x="668788" y="1282700"/>
                  </a:moveTo>
                  <a:lnTo>
                    <a:pt x="535425" y="1282700"/>
                  </a:lnTo>
                  <a:lnTo>
                    <a:pt x="489160" y="1257300"/>
                  </a:lnTo>
                  <a:lnTo>
                    <a:pt x="448156" y="1231900"/>
                  </a:lnTo>
                  <a:lnTo>
                    <a:pt x="414152" y="1193800"/>
                  </a:lnTo>
                  <a:lnTo>
                    <a:pt x="388435" y="1143000"/>
                  </a:lnTo>
                  <a:lnTo>
                    <a:pt x="373832" y="1092200"/>
                  </a:lnTo>
                  <a:lnTo>
                    <a:pt x="370530" y="1028700"/>
                  </a:lnTo>
                  <a:lnTo>
                    <a:pt x="378720" y="977900"/>
                  </a:lnTo>
                  <a:lnTo>
                    <a:pt x="287788" y="977900"/>
                  </a:lnTo>
                  <a:lnTo>
                    <a:pt x="341947" y="965200"/>
                  </a:lnTo>
                  <a:lnTo>
                    <a:pt x="393835" y="952500"/>
                  </a:lnTo>
                  <a:lnTo>
                    <a:pt x="414661" y="952500"/>
                  </a:lnTo>
                  <a:lnTo>
                    <a:pt x="414458" y="965200"/>
                  </a:lnTo>
                  <a:lnTo>
                    <a:pt x="405689" y="990600"/>
                  </a:lnTo>
                  <a:lnTo>
                    <a:pt x="401171" y="1028700"/>
                  </a:lnTo>
                  <a:lnTo>
                    <a:pt x="404544" y="1079500"/>
                  </a:lnTo>
                  <a:lnTo>
                    <a:pt x="420627" y="1143000"/>
                  </a:lnTo>
                  <a:lnTo>
                    <a:pt x="448116" y="1181100"/>
                  </a:lnTo>
                  <a:lnTo>
                    <a:pt x="486160" y="1219200"/>
                  </a:lnTo>
                  <a:lnTo>
                    <a:pt x="533912" y="1244600"/>
                  </a:lnTo>
                  <a:lnTo>
                    <a:pt x="578710" y="1257300"/>
                  </a:lnTo>
                  <a:lnTo>
                    <a:pt x="729542" y="1257300"/>
                  </a:lnTo>
                  <a:lnTo>
                    <a:pt x="699837" y="1270000"/>
                  </a:lnTo>
                  <a:lnTo>
                    <a:pt x="668788" y="1282700"/>
                  </a:lnTo>
                  <a:close/>
                </a:path>
                <a:path w="3057525" h="1358900">
                  <a:moveTo>
                    <a:pt x="1805387" y="1320800"/>
                  </a:moveTo>
                  <a:lnTo>
                    <a:pt x="1669016" y="1320800"/>
                  </a:lnTo>
                  <a:lnTo>
                    <a:pt x="1718927" y="1308100"/>
                  </a:lnTo>
                  <a:lnTo>
                    <a:pt x="1768291" y="1308100"/>
                  </a:lnTo>
                  <a:lnTo>
                    <a:pt x="1815156" y="1282700"/>
                  </a:lnTo>
                  <a:lnTo>
                    <a:pt x="1859953" y="1270000"/>
                  </a:lnTo>
                  <a:lnTo>
                    <a:pt x="1902279" y="1244600"/>
                  </a:lnTo>
                  <a:lnTo>
                    <a:pt x="1941729" y="1206500"/>
                  </a:lnTo>
                  <a:lnTo>
                    <a:pt x="1977898" y="1181100"/>
                  </a:lnTo>
                  <a:lnTo>
                    <a:pt x="2010381" y="1143000"/>
                  </a:lnTo>
                  <a:lnTo>
                    <a:pt x="2015463" y="1143000"/>
                  </a:lnTo>
                  <a:lnTo>
                    <a:pt x="2021894" y="1130300"/>
                  </a:lnTo>
                  <a:lnTo>
                    <a:pt x="2028565" y="1130300"/>
                  </a:lnTo>
                  <a:lnTo>
                    <a:pt x="2034370" y="1143000"/>
                  </a:lnTo>
                  <a:lnTo>
                    <a:pt x="2069055" y="1168400"/>
                  </a:lnTo>
                  <a:lnTo>
                    <a:pt x="2023967" y="1168400"/>
                  </a:lnTo>
                  <a:lnTo>
                    <a:pt x="1996546" y="1193800"/>
                  </a:lnTo>
                  <a:lnTo>
                    <a:pt x="1966802" y="1219200"/>
                  </a:lnTo>
                  <a:lnTo>
                    <a:pt x="1934890" y="1244600"/>
                  </a:lnTo>
                  <a:lnTo>
                    <a:pt x="1900963" y="1270000"/>
                  </a:lnTo>
                  <a:lnTo>
                    <a:pt x="1854257" y="1295400"/>
                  </a:lnTo>
                  <a:lnTo>
                    <a:pt x="1805387" y="1320800"/>
                  </a:lnTo>
                  <a:close/>
                </a:path>
                <a:path w="3057525" h="1358900">
                  <a:moveTo>
                    <a:pt x="2320644" y="1244600"/>
                  </a:moveTo>
                  <a:lnTo>
                    <a:pt x="2215632" y="1244600"/>
                  </a:lnTo>
                  <a:lnTo>
                    <a:pt x="2114455" y="1219200"/>
                  </a:lnTo>
                  <a:lnTo>
                    <a:pt x="2067446" y="1193800"/>
                  </a:lnTo>
                  <a:lnTo>
                    <a:pt x="2023967" y="1168400"/>
                  </a:lnTo>
                  <a:lnTo>
                    <a:pt x="2069055" y="1168400"/>
                  </a:lnTo>
                  <a:lnTo>
                    <a:pt x="2106550" y="1181100"/>
                  </a:lnTo>
                  <a:lnTo>
                    <a:pt x="2146433" y="1206500"/>
                  </a:lnTo>
                  <a:lnTo>
                    <a:pt x="2188277" y="1219200"/>
                  </a:lnTo>
                  <a:lnTo>
                    <a:pt x="2394427" y="1219200"/>
                  </a:lnTo>
                  <a:lnTo>
                    <a:pt x="2370720" y="1231900"/>
                  </a:lnTo>
                  <a:lnTo>
                    <a:pt x="2320644" y="1244600"/>
                  </a:lnTo>
                  <a:close/>
                </a:path>
                <a:path w="3057525" h="1358900">
                  <a:moveTo>
                    <a:pt x="1141668" y="1333500"/>
                  </a:moveTo>
                  <a:lnTo>
                    <a:pt x="1037798" y="1333500"/>
                  </a:lnTo>
                  <a:lnTo>
                    <a:pt x="1089937" y="1320800"/>
                  </a:lnTo>
                  <a:lnTo>
                    <a:pt x="1139303" y="1308100"/>
                  </a:lnTo>
                  <a:lnTo>
                    <a:pt x="1185777" y="1282700"/>
                  </a:lnTo>
                  <a:lnTo>
                    <a:pt x="1229236" y="1257300"/>
                  </a:lnTo>
                  <a:lnTo>
                    <a:pt x="1269561" y="1219200"/>
                  </a:lnTo>
                  <a:lnTo>
                    <a:pt x="1306630" y="1181100"/>
                  </a:lnTo>
                  <a:lnTo>
                    <a:pt x="1330619" y="1181100"/>
                  </a:lnTo>
                  <a:lnTo>
                    <a:pt x="1362950" y="1206500"/>
                  </a:lnTo>
                  <a:lnTo>
                    <a:pt x="1318625" y="1206500"/>
                  </a:lnTo>
                  <a:lnTo>
                    <a:pt x="1294434" y="1231900"/>
                  </a:lnTo>
                  <a:lnTo>
                    <a:pt x="1268987" y="1257300"/>
                  </a:lnTo>
                  <a:lnTo>
                    <a:pt x="1242198" y="1282700"/>
                  </a:lnTo>
                  <a:lnTo>
                    <a:pt x="1213980" y="1295400"/>
                  </a:lnTo>
                  <a:lnTo>
                    <a:pt x="1166704" y="1320800"/>
                  </a:lnTo>
                  <a:lnTo>
                    <a:pt x="1141668" y="1333500"/>
                  </a:lnTo>
                  <a:close/>
                </a:path>
                <a:path w="3057525" h="1358900">
                  <a:moveTo>
                    <a:pt x="729542" y="1257300"/>
                  </a:moveTo>
                  <a:lnTo>
                    <a:pt x="670536" y="1257300"/>
                  </a:lnTo>
                  <a:lnTo>
                    <a:pt x="713898" y="1244600"/>
                  </a:lnTo>
                  <a:lnTo>
                    <a:pt x="753115" y="1219200"/>
                  </a:lnTo>
                  <a:lnTo>
                    <a:pt x="758878" y="1206500"/>
                  </a:lnTo>
                  <a:lnTo>
                    <a:pt x="765530" y="1206500"/>
                  </a:lnTo>
                  <a:lnTo>
                    <a:pt x="771850" y="1219200"/>
                  </a:lnTo>
                  <a:lnTo>
                    <a:pt x="776614" y="1219200"/>
                  </a:lnTo>
                  <a:lnTo>
                    <a:pt x="797417" y="1244600"/>
                  </a:lnTo>
                  <a:lnTo>
                    <a:pt x="757521" y="1244600"/>
                  </a:lnTo>
                  <a:lnTo>
                    <a:pt x="729542" y="1257300"/>
                  </a:lnTo>
                  <a:close/>
                </a:path>
                <a:path w="3057525" h="1358900">
                  <a:moveTo>
                    <a:pt x="1754820" y="1333500"/>
                  </a:moveTo>
                  <a:lnTo>
                    <a:pt x="1546178" y="1333500"/>
                  </a:lnTo>
                  <a:lnTo>
                    <a:pt x="1496088" y="1320800"/>
                  </a:lnTo>
                  <a:lnTo>
                    <a:pt x="1447817" y="1295400"/>
                  </a:lnTo>
                  <a:lnTo>
                    <a:pt x="1401835" y="1270000"/>
                  </a:lnTo>
                  <a:lnTo>
                    <a:pt x="1358614" y="1244600"/>
                  </a:lnTo>
                  <a:lnTo>
                    <a:pt x="1318625" y="1206500"/>
                  </a:lnTo>
                  <a:lnTo>
                    <a:pt x="1362950" y="1206500"/>
                  </a:lnTo>
                  <a:lnTo>
                    <a:pt x="1397690" y="1231900"/>
                  </a:lnTo>
                  <a:lnTo>
                    <a:pt x="1434679" y="1257300"/>
                  </a:lnTo>
                  <a:lnTo>
                    <a:pt x="1473756" y="1282700"/>
                  </a:lnTo>
                  <a:lnTo>
                    <a:pt x="1619050" y="1320800"/>
                  </a:lnTo>
                  <a:lnTo>
                    <a:pt x="1805387" y="1320800"/>
                  </a:lnTo>
                  <a:lnTo>
                    <a:pt x="1754820" y="1333500"/>
                  </a:lnTo>
                  <a:close/>
                </a:path>
                <a:path w="3057525" h="1358900">
                  <a:moveTo>
                    <a:pt x="1064477" y="1358900"/>
                  </a:moveTo>
                  <a:lnTo>
                    <a:pt x="956774" y="1358900"/>
                  </a:lnTo>
                  <a:lnTo>
                    <a:pt x="909598" y="1346200"/>
                  </a:lnTo>
                  <a:lnTo>
                    <a:pt x="865127" y="1333500"/>
                  </a:lnTo>
                  <a:lnTo>
                    <a:pt x="824319" y="1308100"/>
                  </a:lnTo>
                  <a:lnTo>
                    <a:pt x="788131" y="1282700"/>
                  </a:lnTo>
                  <a:lnTo>
                    <a:pt x="757521" y="1244600"/>
                  </a:lnTo>
                  <a:lnTo>
                    <a:pt x="797417" y="1244600"/>
                  </a:lnTo>
                  <a:lnTo>
                    <a:pt x="807818" y="1257300"/>
                  </a:lnTo>
                  <a:lnTo>
                    <a:pt x="845757" y="1295400"/>
                  </a:lnTo>
                  <a:lnTo>
                    <a:pt x="889077" y="1320800"/>
                  </a:lnTo>
                  <a:lnTo>
                    <a:pt x="936426" y="1333500"/>
                  </a:lnTo>
                  <a:lnTo>
                    <a:pt x="1141668" y="1333500"/>
                  </a:lnTo>
                  <a:lnTo>
                    <a:pt x="1116632" y="1346200"/>
                  </a:lnTo>
                  <a:lnTo>
                    <a:pt x="1064477" y="1358900"/>
                  </a:lnTo>
                  <a:close/>
                </a:path>
                <a:path w="3057525" h="1358900">
                  <a:moveTo>
                    <a:pt x="1650467" y="1346200"/>
                  </a:moveTo>
                  <a:lnTo>
                    <a:pt x="1597616" y="1333500"/>
                  </a:lnTo>
                  <a:lnTo>
                    <a:pt x="1703025" y="1333500"/>
                  </a:lnTo>
                  <a:lnTo>
                    <a:pt x="1650467" y="134620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676757" y="5152833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33"/>
                </a:lnTo>
                <a:lnTo>
                  <a:pt x="604812" y="284861"/>
                </a:lnTo>
                <a:lnTo>
                  <a:pt x="651002" y="263283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87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600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63" y="2717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89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48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60" y="143319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15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22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59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12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51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93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49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26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99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809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28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85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80496" y="8920926"/>
            <a:ext cx="779658" cy="84718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0728" y="7317071"/>
            <a:ext cx="779658" cy="84718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39517" y="817735"/>
            <a:ext cx="779658" cy="847185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5016017" y="11"/>
            <a:ext cx="685165" cy="740410"/>
          </a:xfrm>
          <a:custGeom>
            <a:avLst/>
            <a:gdLst/>
            <a:ahLst/>
            <a:cxnLst/>
            <a:rect l="l" t="t" r="r" b="b"/>
            <a:pathLst>
              <a:path w="685164" h="740410">
                <a:moveTo>
                  <a:pt x="685012" y="366826"/>
                </a:moveTo>
                <a:lnTo>
                  <a:pt x="682358" y="358863"/>
                </a:lnTo>
                <a:lnTo>
                  <a:pt x="682282" y="358635"/>
                </a:lnTo>
                <a:lnTo>
                  <a:pt x="676656" y="355561"/>
                </a:lnTo>
                <a:lnTo>
                  <a:pt x="674052" y="354139"/>
                </a:lnTo>
                <a:lnTo>
                  <a:pt x="622630" y="347154"/>
                </a:lnTo>
                <a:lnTo>
                  <a:pt x="571779" y="337718"/>
                </a:lnTo>
                <a:lnTo>
                  <a:pt x="521411" y="326263"/>
                </a:lnTo>
                <a:lnTo>
                  <a:pt x="471411" y="313207"/>
                </a:lnTo>
                <a:lnTo>
                  <a:pt x="421678" y="298996"/>
                </a:lnTo>
                <a:lnTo>
                  <a:pt x="428180" y="295554"/>
                </a:lnTo>
                <a:lnTo>
                  <a:pt x="467017" y="274967"/>
                </a:lnTo>
                <a:lnTo>
                  <a:pt x="512724" y="251688"/>
                </a:lnTo>
                <a:lnTo>
                  <a:pt x="558685" y="229057"/>
                </a:lnTo>
                <a:lnTo>
                  <a:pt x="604812" y="206997"/>
                </a:lnTo>
                <a:lnTo>
                  <a:pt x="651002" y="185407"/>
                </a:lnTo>
                <a:lnTo>
                  <a:pt x="656831" y="178765"/>
                </a:lnTo>
                <a:lnTo>
                  <a:pt x="655510" y="170700"/>
                </a:lnTo>
                <a:lnTo>
                  <a:pt x="649160" y="164960"/>
                </a:lnTo>
                <a:lnTo>
                  <a:pt x="639889" y="165303"/>
                </a:lnTo>
                <a:lnTo>
                  <a:pt x="589661" y="188810"/>
                </a:lnTo>
                <a:lnTo>
                  <a:pt x="539496" y="212890"/>
                </a:lnTo>
                <a:lnTo>
                  <a:pt x="489508" y="237655"/>
                </a:lnTo>
                <a:lnTo>
                  <a:pt x="439978" y="263156"/>
                </a:lnTo>
                <a:lnTo>
                  <a:pt x="390690" y="289725"/>
                </a:lnTo>
                <a:lnTo>
                  <a:pt x="330174" y="271132"/>
                </a:lnTo>
                <a:lnTo>
                  <a:pt x="331597" y="265849"/>
                </a:lnTo>
                <a:lnTo>
                  <a:pt x="335457" y="251510"/>
                </a:lnTo>
                <a:lnTo>
                  <a:pt x="343001" y="223532"/>
                </a:lnTo>
                <a:lnTo>
                  <a:pt x="354012" y="175742"/>
                </a:lnTo>
                <a:lnTo>
                  <a:pt x="362851" y="127723"/>
                </a:lnTo>
                <a:lnTo>
                  <a:pt x="369125" y="79476"/>
                </a:lnTo>
                <a:lnTo>
                  <a:pt x="372478" y="30962"/>
                </a:lnTo>
                <a:lnTo>
                  <a:pt x="372503" y="0"/>
                </a:lnTo>
                <a:lnTo>
                  <a:pt x="349415" y="0"/>
                </a:lnTo>
                <a:lnTo>
                  <a:pt x="348919" y="39458"/>
                </a:lnTo>
                <a:lnTo>
                  <a:pt x="344487" y="91287"/>
                </a:lnTo>
                <a:lnTo>
                  <a:pt x="342328" y="105905"/>
                </a:lnTo>
                <a:lnTo>
                  <a:pt x="336550" y="144284"/>
                </a:lnTo>
                <a:lnTo>
                  <a:pt x="325831" y="196253"/>
                </a:lnTo>
                <a:lnTo>
                  <a:pt x="312724" y="247967"/>
                </a:lnTo>
                <a:lnTo>
                  <a:pt x="292684" y="206578"/>
                </a:lnTo>
                <a:lnTo>
                  <a:pt x="271208" y="165900"/>
                </a:lnTo>
                <a:lnTo>
                  <a:pt x="247992" y="126098"/>
                </a:lnTo>
                <a:lnTo>
                  <a:pt x="222732" y="87299"/>
                </a:lnTo>
                <a:lnTo>
                  <a:pt x="195122" y="49644"/>
                </a:lnTo>
                <a:lnTo>
                  <a:pt x="187401" y="45554"/>
                </a:lnTo>
                <a:lnTo>
                  <a:pt x="179984" y="48831"/>
                </a:lnTo>
                <a:lnTo>
                  <a:pt x="175971" y="56464"/>
                </a:lnTo>
                <a:lnTo>
                  <a:pt x="178460" y="65455"/>
                </a:lnTo>
                <a:lnTo>
                  <a:pt x="211924" y="111645"/>
                </a:lnTo>
                <a:lnTo>
                  <a:pt x="241947" y="159664"/>
                </a:lnTo>
                <a:lnTo>
                  <a:pt x="269074" y="209207"/>
                </a:lnTo>
                <a:lnTo>
                  <a:pt x="293878" y="259969"/>
                </a:lnTo>
                <a:lnTo>
                  <a:pt x="245592" y="245491"/>
                </a:lnTo>
                <a:lnTo>
                  <a:pt x="197129" y="231736"/>
                </a:lnTo>
                <a:lnTo>
                  <a:pt x="148399" y="219125"/>
                </a:lnTo>
                <a:lnTo>
                  <a:pt x="99275" y="208038"/>
                </a:lnTo>
                <a:lnTo>
                  <a:pt x="49695" y="198882"/>
                </a:lnTo>
                <a:lnTo>
                  <a:pt x="40601" y="201028"/>
                </a:lnTo>
                <a:lnTo>
                  <a:pt x="35801" y="208191"/>
                </a:lnTo>
                <a:lnTo>
                  <a:pt x="36461" y="216242"/>
                </a:lnTo>
                <a:lnTo>
                  <a:pt x="43738" y="221043"/>
                </a:lnTo>
                <a:lnTo>
                  <a:pt x="96177" y="230835"/>
                </a:lnTo>
                <a:lnTo>
                  <a:pt x="148082" y="242658"/>
                </a:lnTo>
                <a:lnTo>
                  <a:pt x="199593" y="256082"/>
                </a:lnTo>
                <a:lnTo>
                  <a:pt x="250812" y="270675"/>
                </a:lnTo>
                <a:lnTo>
                  <a:pt x="301840" y="285978"/>
                </a:lnTo>
                <a:lnTo>
                  <a:pt x="296570" y="303288"/>
                </a:lnTo>
                <a:lnTo>
                  <a:pt x="291147" y="320586"/>
                </a:lnTo>
                <a:lnTo>
                  <a:pt x="285584" y="337858"/>
                </a:lnTo>
                <a:lnTo>
                  <a:pt x="279908" y="355104"/>
                </a:lnTo>
                <a:lnTo>
                  <a:pt x="237121" y="382993"/>
                </a:lnTo>
                <a:lnTo>
                  <a:pt x="195237" y="412102"/>
                </a:lnTo>
                <a:lnTo>
                  <a:pt x="154355" y="442531"/>
                </a:lnTo>
                <a:lnTo>
                  <a:pt x="114592" y="474383"/>
                </a:lnTo>
                <a:lnTo>
                  <a:pt x="76060" y="507758"/>
                </a:lnTo>
                <a:lnTo>
                  <a:pt x="38874" y="542772"/>
                </a:lnTo>
                <a:lnTo>
                  <a:pt x="3136" y="579501"/>
                </a:lnTo>
                <a:lnTo>
                  <a:pt x="0" y="588149"/>
                </a:lnTo>
                <a:lnTo>
                  <a:pt x="3644" y="595820"/>
                </a:lnTo>
                <a:lnTo>
                  <a:pt x="11074" y="599414"/>
                </a:lnTo>
                <a:lnTo>
                  <a:pt x="19278" y="595884"/>
                </a:lnTo>
                <a:lnTo>
                  <a:pt x="57162" y="557136"/>
                </a:lnTo>
                <a:lnTo>
                  <a:pt x="96659" y="520331"/>
                </a:lnTo>
                <a:lnTo>
                  <a:pt x="137629" y="485343"/>
                </a:lnTo>
                <a:lnTo>
                  <a:pt x="179946" y="452056"/>
                </a:lnTo>
                <a:lnTo>
                  <a:pt x="223481" y="420331"/>
                </a:lnTo>
                <a:lnTo>
                  <a:pt x="268097" y="390067"/>
                </a:lnTo>
                <a:lnTo>
                  <a:pt x="251447" y="438175"/>
                </a:lnTo>
                <a:lnTo>
                  <a:pt x="234721" y="486219"/>
                </a:lnTo>
                <a:lnTo>
                  <a:pt x="218325" y="534212"/>
                </a:lnTo>
                <a:lnTo>
                  <a:pt x="202666" y="582193"/>
                </a:lnTo>
                <a:lnTo>
                  <a:pt x="188163" y="630186"/>
                </a:lnTo>
                <a:lnTo>
                  <a:pt x="175221" y="678218"/>
                </a:lnTo>
                <a:lnTo>
                  <a:pt x="164236" y="726325"/>
                </a:lnTo>
                <a:lnTo>
                  <a:pt x="166027" y="735393"/>
                </a:lnTo>
                <a:lnTo>
                  <a:pt x="173075" y="740194"/>
                </a:lnTo>
                <a:lnTo>
                  <a:pt x="181254" y="739597"/>
                </a:lnTo>
                <a:lnTo>
                  <a:pt x="186410" y="732396"/>
                </a:lnTo>
                <a:lnTo>
                  <a:pt x="198437" y="680656"/>
                </a:lnTo>
                <a:lnTo>
                  <a:pt x="212648" y="628980"/>
                </a:lnTo>
                <a:lnTo>
                  <a:pt x="228549" y="577316"/>
                </a:lnTo>
                <a:lnTo>
                  <a:pt x="245643" y="525653"/>
                </a:lnTo>
                <a:lnTo>
                  <a:pt x="263436" y="473938"/>
                </a:lnTo>
                <a:lnTo>
                  <a:pt x="281432" y="422135"/>
                </a:lnTo>
                <a:lnTo>
                  <a:pt x="291147" y="393649"/>
                </a:lnTo>
                <a:lnTo>
                  <a:pt x="299135" y="370230"/>
                </a:lnTo>
                <a:lnTo>
                  <a:pt x="315925" y="359816"/>
                </a:lnTo>
                <a:lnTo>
                  <a:pt x="332828" y="349567"/>
                </a:lnTo>
                <a:lnTo>
                  <a:pt x="352374" y="397929"/>
                </a:lnTo>
                <a:lnTo>
                  <a:pt x="371627" y="446417"/>
                </a:lnTo>
                <a:lnTo>
                  <a:pt x="391045" y="494842"/>
                </a:lnTo>
                <a:lnTo>
                  <a:pt x="411022" y="542950"/>
                </a:lnTo>
                <a:lnTo>
                  <a:pt x="432003" y="590537"/>
                </a:lnTo>
                <a:lnTo>
                  <a:pt x="438632" y="596379"/>
                </a:lnTo>
                <a:lnTo>
                  <a:pt x="446709" y="595109"/>
                </a:lnTo>
                <a:lnTo>
                  <a:pt x="452488" y="588797"/>
                </a:lnTo>
                <a:lnTo>
                  <a:pt x="452183" y="579539"/>
                </a:lnTo>
                <a:lnTo>
                  <a:pt x="430936" y="531710"/>
                </a:lnTo>
                <a:lnTo>
                  <a:pt x="410743" y="483463"/>
                </a:lnTo>
                <a:lnTo>
                  <a:pt x="391134" y="434962"/>
                </a:lnTo>
                <a:lnTo>
                  <a:pt x="371716" y="386422"/>
                </a:lnTo>
                <a:lnTo>
                  <a:pt x="358343" y="353529"/>
                </a:lnTo>
                <a:lnTo>
                  <a:pt x="352044" y="338061"/>
                </a:lnTo>
                <a:lnTo>
                  <a:pt x="362508" y="331978"/>
                </a:lnTo>
                <a:lnTo>
                  <a:pt x="383540" y="319951"/>
                </a:lnTo>
                <a:lnTo>
                  <a:pt x="394119" y="314020"/>
                </a:lnTo>
                <a:lnTo>
                  <a:pt x="440042" y="327482"/>
                </a:lnTo>
                <a:lnTo>
                  <a:pt x="486143" y="340182"/>
                </a:lnTo>
                <a:lnTo>
                  <a:pt x="532511" y="351815"/>
                </a:lnTo>
                <a:lnTo>
                  <a:pt x="579221" y="362051"/>
                </a:lnTo>
                <a:lnTo>
                  <a:pt x="626338" y="370573"/>
                </a:lnTo>
                <a:lnTo>
                  <a:pt x="673963" y="377063"/>
                </a:lnTo>
                <a:lnTo>
                  <a:pt x="682244" y="374408"/>
                </a:lnTo>
                <a:lnTo>
                  <a:pt x="685012" y="366826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149032" y="9863442"/>
            <a:ext cx="621030" cy="424180"/>
          </a:xfrm>
          <a:custGeom>
            <a:avLst/>
            <a:gdLst/>
            <a:ahLst/>
            <a:cxnLst/>
            <a:rect l="l" t="t" r="r" b="b"/>
            <a:pathLst>
              <a:path w="621030" h="424179">
                <a:moveTo>
                  <a:pt x="621030" y="256628"/>
                </a:moveTo>
                <a:lnTo>
                  <a:pt x="619709" y="248564"/>
                </a:lnTo>
                <a:lnTo>
                  <a:pt x="613359" y="242824"/>
                </a:lnTo>
                <a:lnTo>
                  <a:pt x="604088" y="243179"/>
                </a:lnTo>
                <a:lnTo>
                  <a:pt x="553859" y="266674"/>
                </a:lnTo>
                <a:lnTo>
                  <a:pt x="503694" y="290753"/>
                </a:lnTo>
                <a:lnTo>
                  <a:pt x="453707" y="315518"/>
                </a:lnTo>
                <a:lnTo>
                  <a:pt x="404177" y="341020"/>
                </a:lnTo>
                <a:lnTo>
                  <a:pt x="354876" y="367588"/>
                </a:lnTo>
                <a:lnTo>
                  <a:pt x="294373" y="348996"/>
                </a:lnTo>
                <a:lnTo>
                  <a:pt x="295795" y="343712"/>
                </a:lnTo>
                <a:lnTo>
                  <a:pt x="299656" y="329374"/>
                </a:lnTo>
                <a:lnTo>
                  <a:pt x="307187" y="301396"/>
                </a:lnTo>
                <a:lnTo>
                  <a:pt x="318211" y="253606"/>
                </a:lnTo>
                <a:lnTo>
                  <a:pt x="327050" y="205587"/>
                </a:lnTo>
                <a:lnTo>
                  <a:pt x="333324" y="157340"/>
                </a:lnTo>
                <a:lnTo>
                  <a:pt x="336677" y="108826"/>
                </a:lnTo>
                <a:lnTo>
                  <a:pt x="336727" y="60020"/>
                </a:lnTo>
                <a:lnTo>
                  <a:pt x="333095" y="10896"/>
                </a:lnTo>
                <a:lnTo>
                  <a:pt x="328561" y="2717"/>
                </a:lnTo>
                <a:lnTo>
                  <a:pt x="320344" y="0"/>
                </a:lnTo>
                <a:lnTo>
                  <a:pt x="312750" y="2768"/>
                </a:lnTo>
                <a:lnTo>
                  <a:pt x="310095" y="11049"/>
                </a:lnTo>
                <a:lnTo>
                  <a:pt x="313778" y="64376"/>
                </a:lnTo>
                <a:lnTo>
                  <a:pt x="313118" y="117322"/>
                </a:lnTo>
                <a:lnTo>
                  <a:pt x="308673" y="169151"/>
                </a:lnTo>
                <a:lnTo>
                  <a:pt x="300748" y="222148"/>
                </a:lnTo>
                <a:lnTo>
                  <a:pt x="290017" y="274116"/>
                </a:lnTo>
                <a:lnTo>
                  <a:pt x="276923" y="325831"/>
                </a:lnTo>
                <a:lnTo>
                  <a:pt x="256882" y="284441"/>
                </a:lnTo>
                <a:lnTo>
                  <a:pt x="235407" y="243763"/>
                </a:lnTo>
                <a:lnTo>
                  <a:pt x="212191" y="203962"/>
                </a:lnTo>
                <a:lnTo>
                  <a:pt x="186931" y="165163"/>
                </a:lnTo>
                <a:lnTo>
                  <a:pt x="159321" y="127508"/>
                </a:lnTo>
                <a:lnTo>
                  <a:pt x="151599" y="123418"/>
                </a:lnTo>
                <a:lnTo>
                  <a:pt x="144183" y="126695"/>
                </a:lnTo>
                <a:lnTo>
                  <a:pt x="140169" y="134327"/>
                </a:lnTo>
                <a:lnTo>
                  <a:pt x="142659" y="143319"/>
                </a:lnTo>
                <a:lnTo>
                  <a:pt x="176123" y="189522"/>
                </a:lnTo>
                <a:lnTo>
                  <a:pt x="206133" y="237528"/>
                </a:lnTo>
                <a:lnTo>
                  <a:pt x="233273" y="287070"/>
                </a:lnTo>
                <a:lnTo>
                  <a:pt x="258064" y="337845"/>
                </a:lnTo>
                <a:lnTo>
                  <a:pt x="209791" y="323354"/>
                </a:lnTo>
                <a:lnTo>
                  <a:pt x="161328" y="309600"/>
                </a:lnTo>
                <a:lnTo>
                  <a:pt x="112585" y="296989"/>
                </a:lnTo>
                <a:lnTo>
                  <a:pt x="63474" y="285902"/>
                </a:lnTo>
                <a:lnTo>
                  <a:pt x="13893" y="276758"/>
                </a:lnTo>
                <a:lnTo>
                  <a:pt x="4800" y="278892"/>
                </a:lnTo>
                <a:lnTo>
                  <a:pt x="0" y="286054"/>
                </a:lnTo>
                <a:lnTo>
                  <a:pt x="660" y="294106"/>
                </a:lnTo>
                <a:lnTo>
                  <a:pt x="7937" y="298907"/>
                </a:lnTo>
                <a:lnTo>
                  <a:pt x="60363" y="308698"/>
                </a:lnTo>
                <a:lnTo>
                  <a:pt x="112280" y="320522"/>
                </a:lnTo>
                <a:lnTo>
                  <a:pt x="163791" y="333959"/>
                </a:lnTo>
                <a:lnTo>
                  <a:pt x="215011" y="348538"/>
                </a:lnTo>
                <a:lnTo>
                  <a:pt x="266039" y="363842"/>
                </a:lnTo>
                <a:lnTo>
                  <a:pt x="260769" y="381152"/>
                </a:lnTo>
                <a:lnTo>
                  <a:pt x="255346" y="398449"/>
                </a:lnTo>
                <a:lnTo>
                  <a:pt x="249783" y="415721"/>
                </a:lnTo>
                <a:lnTo>
                  <a:pt x="247192" y="423570"/>
                </a:lnTo>
                <a:lnTo>
                  <a:pt x="319354" y="423570"/>
                </a:lnTo>
                <a:lnTo>
                  <a:pt x="316242" y="415925"/>
                </a:lnTo>
                <a:lnTo>
                  <a:pt x="337210" y="403796"/>
                </a:lnTo>
                <a:lnTo>
                  <a:pt x="358305" y="391883"/>
                </a:lnTo>
                <a:lnTo>
                  <a:pt x="404241" y="405345"/>
                </a:lnTo>
                <a:lnTo>
                  <a:pt x="450342" y="418045"/>
                </a:lnTo>
                <a:lnTo>
                  <a:pt x="472313" y="423570"/>
                </a:lnTo>
                <a:lnTo>
                  <a:pt x="561962" y="423570"/>
                </a:lnTo>
                <a:lnTo>
                  <a:pt x="578967" y="423570"/>
                </a:lnTo>
                <a:lnTo>
                  <a:pt x="535978" y="415582"/>
                </a:lnTo>
                <a:lnTo>
                  <a:pt x="485597" y="404126"/>
                </a:lnTo>
                <a:lnTo>
                  <a:pt x="435597" y="391071"/>
                </a:lnTo>
                <a:lnTo>
                  <a:pt x="385876" y="376859"/>
                </a:lnTo>
                <a:lnTo>
                  <a:pt x="392379" y="373418"/>
                </a:lnTo>
                <a:lnTo>
                  <a:pt x="431215" y="352831"/>
                </a:lnTo>
                <a:lnTo>
                  <a:pt x="476910" y="329552"/>
                </a:lnTo>
                <a:lnTo>
                  <a:pt x="522884" y="306920"/>
                </a:lnTo>
                <a:lnTo>
                  <a:pt x="569010" y="284861"/>
                </a:lnTo>
                <a:lnTo>
                  <a:pt x="615200" y="263283"/>
                </a:lnTo>
                <a:lnTo>
                  <a:pt x="621030" y="256628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1803495" y="8451150"/>
            <a:ext cx="685165" cy="818515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25" y="444703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30"/>
                </a:lnTo>
                <a:lnTo>
                  <a:pt x="571779" y="415594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90" y="376872"/>
                </a:lnTo>
                <a:lnTo>
                  <a:pt x="467029" y="352844"/>
                </a:lnTo>
                <a:lnTo>
                  <a:pt x="512724" y="329565"/>
                </a:lnTo>
                <a:lnTo>
                  <a:pt x="558698" y="306933"/>
                </a:lnTo>
                <a:lnTo>
                  <a:pt x="604824" y="284873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66"/>
                </a:lnTo>
                <a:lnTo>
                  <a:pt x="489521" y="315518"/>
                </a:lnTo>
                <a:lnTo>
                  <a:pt x="439877" y="341096"/>
                </a:lnTo>
                <a:lnTo>
                  <a:pt x="390690" y="367588"/>
                </a:lnTo>
                <a:lnTo>
                  <a:pt x="360426" y="358343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91" y="108839"/>
                </a:lnTo>
                <a:lnTo>
                  <a:pt x="372529" y="60032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61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707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40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13"/>
                </a:lnTo>
                <a:lnTo>
                  <a:pt x="148399" y="297002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904"/>
                </a:lnTo>
                <a:lnTo>
                  <a:pt x="35814" y="286067"/>
                </a:lnTo>
                <a:lnTo>
                  <a:pt x="36474" y="294119"/>
                </a:lnTo>
                <a:lnTo>
                  <a:pt x="43751" y="298919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25" y="348551"/>
                </a:lnTo>
                <a:lnTo>
                  <a:pt x="301840" y="363842"/>
                </a:lnTo>
                <a:lnTo>
                  <a:pt x="296570" y="381165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21" y="460870"/>
                </a:lnTo>
                <a:lnTo>
                  <a:pt x="195237" y="489978"/>
                </a:lnTo>
                <a:lnTo>
                  <a:pt x="154355" y="520407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49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91"/>
                </a:lnTo>
                <a:lnTo>
                  <a:pt x="19278" y="673760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208"/>
                </a:lnTo>
                <a:lnTo>
                  <a:pt x="268109" y="467944"/>
                </a:lnTo>
                <a:lnTo>
                  <a:pt x="251460" y="516051"/>
                </a:lnTo>
                <a:lnTo>
                  <a:pt x="234734" y="564095"/>
                </a:lnTo>
                <a:lnTo>
                  <a:pt x="218338" y="612089"/>
                </a:lnTo>
                <a:lnTo>
                  <a:pt x="202679" y="660069"/>
                </a:lnTo>
                <a:lnTo>
                  <a:pt x="188175" y="708050"/>
                </a:lnTo>
                <a:lnTo>
                  <a:pt x="175221" y="756094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10" y="810272"/>
                </a:lnTo>
                <a:lnTo>
                  <a:pt x="198437" y="758532"/>
                </a:lnTo>
                <a:lnTo>
                  <a:pt x="212648" y="706856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37" y="437692"/>
                </a:lnTo>
                <a:lnTo>
                  <a:pt x="324370" y="432549"/>
                </a:lnTo>
                <a:lnTo>
                  <a:pt x="332841" y="427443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19"/>
                </a:lnTo>
                <a:lnTo>
                  <a:pt x="411035" y="620826"/>
                </a:lnTo>
                <a:lnTo>
                  <a:pt x="432015" y="668413"/>
                </a:lnTo>
                <a:lnTo>
                  <a:pt x="438632" y="674255"/>
                </a:lnTo>
                <a:lnTo>
                  <a:pt x="446722" y="672985"/>
                </a:lnTo>
                <a:lnTo>
                  <a:pt x="452501" y="666673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38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27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39"/>
                </a:lnTo>
                <a:lnTo>
                  <a:pt x="682244" y="452285"/>
                </a:lnTo>
                <a:lnTo>
                  <a:pt x="685025" y="444703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940056" y="0"/>
            <a:ext cx="2207895" cy="1322705"/>
            <a:chOff x="940056" y="0"/>
            <a:chExt cx="2207895" cy="1322705"/>
          </a:xfrm>
        </p:grpSpPr>
        <p:sp>
          <p:nvSpPr>
            <p:cNvPr id="21" name="object 21" descr=""/>
            <p:cNvSpPr/>
            <p:nvPr/>
          </p:nvSpPr>
          <p:spPr>
            <a:xfrm>
              <a:off x="940054" y="11"/>
              <a:ext cx="685165" cy="598170"/>
            </a:xfrm>
            <a:custGeom>
              <a:avLst/>
              <a:gdLst/>
              <a:ahLst/>
              <a:cxnLst/>
              <a:rect l="l" t="t" r="r" b="b"/>
              <a:pathLst>
                <a:path w="685165" h="598170">
                  <a:moveTo>
                    <a:pt x="685012" y="224231"/>
                  </a:moveTo>
                  <a:lnTo>
                    <a:pt x="622630" y="204558"/>
                  </a:lnTo>
                  <a:lnTo>
                    <a:pt x="571779" y="195110"/>
                  </a:lnTo>
                  <a:lnTo>
                    <a:pt x="521411" y="183654"/>
                  </a:lnTo>
                  <a:lnTo>
                    <a:pt x="471411" y="170611"/>
                  </a:lnTo>
                  <a:lnTo>
                    <a:pt x="421678" y="156400"/>
                  </a:lnTo>
                  <a:lnTo>
                    <a:pt x="428180" y="152946"/>
                  </a:lnTo>
                  <a:lnTo>
                    <a:pt x="467017" y="132372"/>
                  </a:lnTo>
                  <a:lnTo>
                    <a:pt x="512724" y="109080"/>
                  </a:lnTo>
                  <a:lnTo>
                    <a:pt x="558685" y="86461"/>
                  </a:lnTo>
                  <a:lnTo>
                    <a:pt x="604812" y="64401"/>
                  </a:lnTo>
                  <a:lnTo>
                    <a:pt x="651002" y="42811"/>
                  </a:lnTo>
                  <a:lnTo>
                    <a:pt x="656831" y="36169"/>
                  </a:lnTo>
                  <a:lnTo>
                    <a:pt x="655510" y="28092"/>
                  </a:lnTo>
                  <a:lnTo>
                    <a:pt x="649160" y="22352"/>
                  </a:lnTo>
                  <a:lnTo>
                    <a:pt x="639889" y="22707"/>
                  </a:lnTo>
                  <a:lnTo>
                    <a:pt x="589661" y="46215"/>
                  </a:lnTo>
                  <a:lnTo>
                    <a:pt x="539496" y="70281"/>
                  </a:lnTo>
                  <a:lnTo>
                    <a:pt x="489508" y="95046"/>
                  </a:lnTo>
                  <a:lnTo>
                    <a:pt x="439978" y="120561"/>
                  </a:lnTo>
                  <a:lnTo>
                    <a:pt x="390690" y="147116"/>
                  </a:lnTo>
                  <a:lnTo>
                    <a:pt x="330174" y="128524"/>
                  </a:lnTo>
                  <a:lnTo>
                    <a:pt x="331597" y="123240"/>
                  </a:lnTo>
                  <a:lnTo>
                    <a:pt x="335457" y="108902"/>
                  </a:lnTo>
                  <a:lnTo>
                    <a:pt x="343001" y="80924"/>
                  </a:lnTo>
                  <a:lnTo>
                    <a:pt x="354012" y="33134"/>
                  </a:lnTo>
                  <a:lnTo>
                    <a:pt x="360108" y="0"/>
                  </a:lnTo>
                  <a:lnTo>
                    <a:pt x="336804" y="0"/>
                  </a:lnTo>
                  <a:lnTo>
                    <a:pt x="336550" y="1689"/>
                  </a:lnTo>
                  <a:lnTo>
                    <a:pt x="325831" y="53657"/>
                  </a:lnTo>
                  <a:lnTo>
                    <a:pt x="312724" y="105371"/>
                  </a:lnTo>
                  <a:lnTo>
                    <a:pt x="292684" y="63969"/>
                  </a:lnTo>
                  <a:lnTo>
                    <a:pt x="271208" y="23304"/>
                  </a:lnTo>
                  <a:lnTo>
                    <a:pt x="257619" y="0"/>
                  </a:lnTo>
                  <a:lnTo>
                    <a:pt x="231267" y="0"/>
                  </a:lnTo>
                  <a:lnTo>
                    <a:pt x="241947" y="17068"/>
                  </a:lnTo>
                  <a:lnTo>
                    <a:pt x="269074" y="66598"/>
                  </a:lnTo>
                  <a:lnTo>
                    <a:pt x="293878" y="117373"/>
                  </a:lnTo>
                  <a:lnTo>
                    <a:pt x="245592" y="102882"/>
                  </a:lnTo>
                  <a:lnTo>
                    <a:pt x="197129" y="89141"/>
                  </a:lnTo>
                  <a:lnTo>
                    <a:pt x="148399" y="76517"/>
                  </a:lnTo>
                  <a:lnTo>
                    <a:pt x="99275" y="65443"/>
                  </a:lnTo>
                  <a:lnTo>
                    <a:pt x="49695" y="56286"/>
                  </a:lnTo>
                  <a:lnTo>
                    <a:pt x="40601" y="58420"/>
                  </a:lnTo>
                  <a:lnTo>
                    <a:pt x="35801" y="65595"/>
                  </a:lnTo>
                  <a:lnTo>
                    <a:pt x="36461" y="73647"/>
                  </a:lnTo>
                  <a:lnTo>
                    <a:pt x="43738" y="78447"/>
                  </a:lnTo>
                  <a:lnTo>
                    <a:pt x="96177" y="88226"/>
                  </a:lnTo>
                  <a:lnTo>
                    <a:pt x="148082" y="100063"/>
                  </a:lnTo>
                  <a:lnTo>
                    <a:pt x="199593" y="113487"/>
                  </a:lnTo>
                  <a:lnTo>
                    <a:pt x="250812" y="128066"/>
                  </a:lnTo>
                  <a:lnTo>
                    <a:pt x="301840" y="143370"/>
                  </a:lnTo>
                  <a:lnTo>
                    <a:pt x="296570" y="160680"/>
                  </a:lnTo>
                  <a:lnTo>
                    <a:pt x="291147" y="177977"/>
                  </a:lnTo>
                  <a:lnTo>
                    <a:pt x="285584" y="195249"/>
                  </a:lnTo>
                  <a:lnTo>
                    <a:pt x="279908" y="212496"/>
                  </a:lnTo>
                  <a:lnTo>
                    <a:pt x="237121" y="240385"/>
                  </a:lnTo>
                  <a:lnTo>
                    <a:pt x="195237" y="269494"/>
                  </a:lnTo>
                  <a:lnTo>
                    <a:pt x="154355" y="299935"/>
                  </a:lnTo>
                  <a:lnTo>
                    <a:pt x="114592" y="331787"/>
                  </a:lnTo>
                  <a:lnTo>
                    <a:pt x="76060" y="365163"/>
                  </a:lnTo>
                  <a:lnTo>
                    <a:pt x="38874" y="400164"/>
                  </a:lnTo>
                  <a:lnTo>
                    <a:pt x="3136" y="436905"/>
                  </a:lnTo>
                  <a:lnTo>
                    <a:pt x="0" y="445554"/>
                  </a:lnTo>
                  <a:lnTo>
                    <a:pt x="3644" y="453212"/>
                  </a:lnTo>
                  <a:lnTo>
                    <a:pt x="11074" y="456819"/>
                  </a:lnTo>
                  <a:lnTo>
                    <a:pt x="19278" y="453288"/>
                  </a:lnTo>
                  <a:lnTo>
                    <a:pt x="57162" y="414540"/>
                  </a:lnTo>
                  <a:lnTo>
                    <a:pt x="96659" y="377736"/>
                  </a:lnTo>
                  <a:lnTo>
                    <a:pt x="137629" y="342747"/>
                  </a:lnTo>
                  <a:lnTo>
                    <a:pt x="179946" y="309448"/>
                  </a:lnTo>
                  <a:lnTo>
                    <a:pt x="223481" y="277736"/>
                  </a:lnTo>
                  <a:lnTo>
                    <a:pt x="268097" y="247472"/>
                  </a:lnTo>
                  <a:lnTo>
                    <a:pt x="251447" y="295579"/>
                  </a:lnTo>
                  <a:lnTo>
                    <a:pt x="234721" y="343611"/>
                  </a:lnTo>
                  <a:lnTo>
                    <a:pt x="218325" y="391617"/>
                  </a:lnTo>
                  <a:lnTo>
                    <a:pt x="202666" y="439585"/>
                  </a:lnTo>
                  <a:lnTo>
                    <a:pt x="188163" y="487578"/>
                  </a:lnTo>
                  <a:lnTo>
                    <a:pt x="175221" y="535609"/>
                  </a:lnTo>
                  <a:lnTo>
                    <a:pt x="164236" y="583717"/>
                  </a:lnTo>
                  <a:lnTo>
                    <a:pt x="166027" y="592785"/>
                  </a:lnTo>
                  <a:lnTo>
                    <a:pt x="173075" y="597598"/>
                  </a:lnTo>
                  <a:lnTo>
                    <a:pt x="181254" y="596988"/>
                  </a:lnTo>
                  <a:lnTo>
                    <a:pt x="186410" y="589788"/>
                  </a:lnTo>
                  <a:lnTo>
                    <a:pt x="198437" y="538060"/>
                  </a:lnTo>
                  <a:lnTo>
                    <a:pt x="212648" y="486371"/>
                  </a:lnTo>
                  <a:lnTo>
                    <a:pt x="228549" y="434721"/>
                  </a:lnTo>
                  <a:lnTo>
                    <a:pt x="245643" y="383044"/>
                  </a:lnTo>
                  <a:lnTo>
                    <a:pt x="263436" y="331330"/>
                  </a:lnTo>
                  <a:lnTo>
                    <a:pt x="281432" y="279539"/>
                  </a:lnTo>
                  <a:lnTo>
                    <a:pt x="291147" y="251053"/>
                  </a:lnTo>
                  <a:lnTo>
                    <a:pt x="299135" y="227634"/>
                  </a:lnTo>
                  <a:lnTo>
                    <a:pt x="315925" y="217220"/>
                  </a:lnTo>
                  <a:lnTo>
                    <a:pt x="332828" y="206959"/>
                  </a:lnTo>
                  <a:lnTo>
                    <a:pt x="352374" y="255320"/>
                  </a:lnTo>
                  <a:lnTo>
                    <a:pt x="371627" y="303822"/>
                  </a:lnTo>
                  <a:lnTo>
                    <a:pt x="391045" y="352234"/>
                  </a:lnTo>
                  <a:lnTo>
                    <a:pt x="411022" y="400354"/>
                  </a:lnTo>
                  <a:lnTo>
                    <a:pt x="432003" y="447929"/>
                  </a:lnTo>
                  <a:lnTo>
                    <a:pt x="438632" y="453783"/>
                  </a:lnTo>
                  <a:lnTo>
                    <a:pt x="446709" y="452513"/>
                  </a:lnTo>
                  <a:lnTo>
                    <a:pt x="452488" y="446189"/>
                  </a:lnTo>
                  <a:lnTo>
                    <a:pt x="452183" y="436930"/>
                  </a:lnTo>
                  <a:lnTo>
                    <a:pt x="430936" y="389115"/>
                  </a:lnTo>
                  <a:lnTo>
                    <a:pt x="410743" y="340855"/>
                  </a:lnTo>
                  <a:lnTo>
                    <a:pt x="391134" y="292354"/>
                  </a:lnTo>
                  <a:lnTo>
                    <a:pt x="371716" y="243827"/>
                  </a:lnTo>
                  <a:lnTo>
                    <a:pt x="358343" y="210934"/>
                  </a:lnTo>
                  <a:lnTo>
                    <a:pt x="352044" y="195453"/>
                  </a:lnTo>
                  <a:lnTo>
                    <a:pt x="362508" y="189369"/>
                  </a:lnTo>
                  <a:lnTo>
                    <a:pt x="383540" y="177355"/>
                  </a:lnTo>
                  <a:lnTo>
                    <a:pt x="394119" y="171411"/>
                  </a:lnTo>
                  <a:lnTo>
                    <a:pt x="440042" y="184873"/>
                  </a:lnTo>
                  <a:lnTo>
                    <a:pt x="486143" y="197586"/>
                  </a:lnTo>
                  <a:lnTo>
                    <a:pt x="532511" y="209219"/>
                  </a:lnTo>
                  <a:lnTo>
                    <a:pt x="579221" y="219456"/>
                  </a:lnTo>
                  <a:lnTo>
                    <a:pt x="626338" y="227977"/>
                  </a:lnTo>
                  <a:lnTo>
                    <a:pt x="673963" y="234467"/>
                  </a:lnTo>
                  <a:lnTo>
                    <a:pt x="682244" y="231813"/>
                  </a:lnTo>
                  <a:lnTo>
                    <a:pt x="685012" y="224231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07719" y="498001"/>
              <a:ext cx="1831339" cy="817880"/>
            </a:xfrm>
            <a:custGeom>
              <a:avLst/>
              <a:gdLst/>
              <a:ahLst/>
              <a:cxnLst/>
              <a:rect l="l" t="t" r="r" b="b"/>
              <a:pathLst>
                <a:path w="1831339" h="817880">
                  <a:moveTo>
                    <a:pt x="613588" y="817405"/>
                  </a:moveTo>
                  <a:lnTo>
                    <a:pt x="572243" y="817013"/>
                  </a:lnTo>
                  <a:lnTo>
                    <a:pt x="532094" y="807481"/>
                  </a:lnTo>
                  <a:lnTo>
                    <a:pt x="486319" y="780945"/>
                  </a:lnTo>
                  <a:lnTo>
                    <a:pt x="451984" y="740887"/>
                  </a:lnTo>
                  <a:lnTo>
                    <a:pt x="412251" y="762979"/>
                  </a:lnTo>
                  <a:lnTo>
                    <a:pt x="367431" y="772014"/>
                  </a:lnTo>
                  <a:lnTo>
                    <a:pt x="322139" y="767275"/>
                  </a:lnTo>
                  <a:lnTo>
                    <a:pt x="280990" y="748047"/>
                  </a:lnTo>
                  <a:lnTo>
                    <a:pt x="248733" y="714660"/>
                  </a:lnTo>
                  <a:lnTo>
                    <a:pt x="229311" y="672303"/>
                  </a:lnTo>
                  <a:lnTo>
                    <a:pt x="223632" y="625877"/>
                  </a:lnTo>
                  <a:lnTo>
                    <a:pt x="232605" y="580282"/>
                  </a:lnTo>
                  <a:lnTo>
                    <a:pt x="194807" y="591147"/>
                  </a:lnTo>
                  <a:lnTo>
                    <a:pt x="155780" y="596165"/>
                  </a:lnTo>
                  <a:lnTo>
                    <a:pt x="116462" y="595208"/>
                  </a:lnTo>
                  <a:lnTo>
                    <a:pt x="77789" y="588147"/>
                  </a:lnTo>
                  <a:lnTo>
                    <a:pt x="29155" y="565423"/>
                  </a:lnTo>
                  <a:lnTo>
                    <a:pt x="788" y="523556"/>
                  </a:lnTo>
                  <a:lnTo>
                    <a:pt x="0" y="503452"/>
                  </a:lnTo>
                  <a:lnTo>
                    <a:pt x="4833" y="483762"/>
                  </a:lnTo>
                  <a:lnTo>
                    <a:pt x="25258" y="447612"/>
                  </a:lnTo>
                  <a:lnTo>
                    <a:pt x="61436" y="407384"/>
                  </a:lnTo>
                  <a:lnTo>
                    <a:pt x="104043" y="374123"/>
                  </a:lnTo>
                  <a:lnTo>
                    <a:pt x="151610" y="347747"/>
                  </a:lnTo>
                  <a:lnTo>
                    <a:pt x="202666" y="328172"/>
                  </a:lnTo>
                  <a:lnTo>
                    <a:pt x="255743" y="315314"/>
                  </a:lnTo>
                  <a:lnTo>
                    <a:pt x="301059" y="309358"/>
                  </a:lnTo>
                  <a:lnTo>
                    <a:pt x="346678" y="307176"/>
                  </a:lnTo>
                  <a:lnTo>
                    <a:pt x="392438" y="308262"/>
                  </a:lnTo>
                  <a:lnTo>
                    <a:pt x="438181" y="312109"/>
                  </a:lnTo>
                  <a:lnTo>
                    <a:pt x="483747" y="318208"/>
                  </a:lnTo>
                  <a:lnTo>
                    <a:pt x="489939" y="286355"/>
                  </a:lnTo>
                  <a:lnTo>
                    <a:pt x="528507" y="231984"/>
                  </a:lnTo>
                  <a:lnTo>
                    <a:pt x="583888" y="204363"/>
                  </a:lnTo>
                  <a:lnTo>
                    <a:pt x="640728" y="198540"/>
                  </a:lnTo>
                  <a:lnTo>
                    <a:pt x="669696" y="200936"/>
                  </a:lnTo>
                  <a:lnTo>
                    <a:pt x="682796" y="156754"/>
                  </a:lnTo>
                  <a:lnTo>
                    <a:pt x="704119" y="115752"/>
                  </a:lnTo>
                  <a:lnTo>
                    <a:pt x="732579" y="79123"/>
                  </a:lnTo>
                  <a:lnTo>
                    <a:pt x="767088" y="48062"/>
                  </a:lnTo>
                  <a:lnTo>
                    <a:pt x="806560" y="23764"/>
                  </a:lnTo>
                  <a:lnTo>
                    <a:pt x="849908" y="7423"/>
                  </a:lnTo>
                  <a:lnTo>
                    <a:pt x="894089" y="0"/>
                  </a:lnTo>
                  <a:lnTo>
                    <a:pt x="938787" y="552"/>
                  </a:lnTo>
                  <a:lnTo>
                    <a:pt x="982886" y="8589"/>
                  </a:lnTo>
                  <a:lnTo>
                    <a:pt x="1025272" y="23618"/>
                  </a:lnTo>
                  <a:lnTo>
                    <a:pt x="1064829" y="45147"/>
                  </a:lnTo>
                  <a:lnTo>
                    <a:pt x="1100443" y="72684"/>
                  </a:lnTo>
                  <a:lnTo>
                    <a:pt x="1130998" y="105737"/>
                  </a:lnTo>
                  <a:lnTo>
                    <a:pt x="1158707" y="149542"/>
                  </a:lnTo>
                  <a:lnTo>
                    <a:pt x="1177999" y="197629"/>
                  </a:lnTo>
                  <a:lnTo>
                    <a:pt x="1188830" y="248463"/>
                  </a:lnTo>
                  <a:lnTo>
                    <a:pt x="1191155" y="300512"/>
                  </a:lnTo>
                  <a:lnTo>
                    <a:pt x="1215215" y="283097"/>
                  </a:lnTo>
                  <a:lnTo>
                    <a:pt x="1267182" y="254987"/>
                  </a:lnTo>
                  <a:lnTo>
                    <a:pt x="1334287" y="237265"/>
                  </a:lnTo>
                  <a:lnTo>
                    <a:pt x="1374268" y="236593"/>
                  </a:lnTo>
                  <a:lnTo>
                    <a:pt x="1413325" y="243691"/>
                  </a:lnTo>
                  <a:lnTo>
                    <a:pt x="1449811" y="259182"/>
                  </a:lnTo>
                  <a:lnTo>
                    <a:pt x="1485882" y="288162"/>
                  </a:lnTo>
                  <a:lnTo>
                    <a:pt x="1511597" y="326519"/>
                  </a:lnTo>
                  <a:lnTo>
                    <a:pt x="1533880" y="314794"/>
                  </a:lnTo>
                  <a:lnTo>
                    <a:pt x="1579835" y="294783"/>
                  </a:lnTo>
                  <a:lnTo>
                    <a:pt x="1645043" y="278870"/>
                  </a:lnTo>
                  <a:lnTo>
                    <a:pt x="1687107" y="277774"/>
                  </a:lnTo>
                  <a:lnTo>
                    <a:pt x="1728060" y="284921"/>
                  </a:lnTo>
                  <a:lnTo>
                    <a:pt x="1766070" y="301476"/>
                  </a:lnTo>
                  <a:lnTo>
                    <a:pt x="1798180" y="328607"/>
                  </a:lnTo>
                  <a:lnTo>
                    <a:pt x="1820766" y="364091"/>
                  </a:lnTo>
                  <a:lnTo>
                    <a:pt x="1830998" y="404098"/>
                  </a:lnTo>
                  <a:lnTo>
                    <a:pt x="1826042" y="444793"/>
                  </a:lnTo>
                  <a:lnTo>
                    <a:pt x="1787078" y="498982"/>
                  </a:lnTo>
                  <a:lnTo>
                    <a:pt x="1727236" y="533053"/>
                  </a:lnTo>
                  <a:lnTo>
                    <a:pt x="1688725" y="545105"/>
                  </a:lnTo>
                  <a:lnTo>
                    <a:pt x="1649014" y="552220"/>
                  </a:lnTo>
                  <a:lnTo>
                    <a:pt x="1608719" y="554418"/>
                  </a:lnTo>
                  <a:lnTo>
                    <a:pt x="1568459" y="551715"/>
                  </a:lnTo>
                  <a:lnTo>
                    <a:pt x="1557907" y="602499"/>
                  </a:lnTo>
                  <a:lnTo>
                    <a:pt x="1535309" y="649269"/>
                  </a:lnTo>
                  <a:lnTo>
                    <a:pt x="1502524" y="689650"/>
                  </a:lnTo>
                  <a:lnTo>
                    <a:pt x="1461411" y="721265"/>
                  </a:lnTo>
                  <a:lnTo>
                    <a:pt x="1413828" y="741740"/>
                  </a:lnTo>
                  <a:lnTo>
                    <a:pt x="1361153" y="749101"/>
                  </a:lnTo>
                  <a:lnTo>
                    <a:pt x="1308280" y="742890"/>
                  </a:lnTo>
                  <a:lnTo>
                    <a:pt x="1258260" y="724242"/>
                  </a:lnTo>
                  <a:lnTo>
                    <a:pt x="1214144" y="694289"/>
                  </a:lnTo>
                  <a:lnTo>
                    <a:pt x="1180558" y="730474"/>
                  </a:lnTo>
                  <a:lnTo>
                    <a:pt x="1141237" y="760421"/>
                  </a:lnTo>
                  <a:lnTo>
                    <a:pt x="1097449" y="783350"/>
                  </a:lnTo>
                  <a:lnTo>
                    <a:pt x="1050462" y="798480"/>
                  </a:lnTo>
                  <a:lnTo>
                    <a:pt x="1001540" y="805032"/>
                  </a:lnTo>
                  <a:lnTo>
                    <a:pt x="954473" y="802774"/>
                  </a:lnTo>
                  <a:lnTo>
                    <a:pt x="908482" y="792560"/>
                  </a:lnTo>
                  <a:lnTo>
                    <a:pt x="864711" y="774971"/>
                  </a:lnTo>
                  <a:lnTo>
                    <a:pt x="824308" y="750590"/>
                  </a:lnTo>
                  <a:lnTo>
                    <a:pt x="788418" y="720000"/>
                  </a:lnTo>
                  <a:lnTo>
                    <a:pt x="767239" y="741907"/>
                  </a:lnTo>
                  <a:lnTo>
                    <a:pt x="744374" y="761895"/>
                  </a:lnTo>
                  <a:lnTo>
                    <a:pt x="719773" y="779559"/>
                  </a:lnTo>
                  <a:lnTo>
                    <a:pt x="693389" y="794496"/>
                  </a:lnTo>
                  <a:lnTo>
                    <a:pt x="654511" y="809589"/>
                  </a:lnTo>
                  <a:lnTo>
                    <a:pt x="613588" y="817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98303" y="490473"/>
              <a:ext cx="1849755" cy="831850"/>
            </a:xfrm>
            <a:custGeom>
              <a:avLst/>
              <a:gdLst/>
              <a:ahLst/>
              <a:cxnLst/>
              <a:rect l="l" t="t" r="r" b="b"/>
              <a:pathLst>
                <a:path w="1849755" h="831850">
                  <a:moveTo>
                    <a:pt x="691032" y="199390"/>
                  </a:moveTo>
                  <a:lnTo>
                    <a:pt x="671857" y="199390"/>
                  </a:lnTo>
                  <a:lnTo>
                    <a:pt x="684602" y="160020"/>
                  </a:lnTo>
                  <a:lnTo>
                    <a:pt x="703490" y="123190"/>
                  </a:lnTo>
                  <a:lnTo>
                    <a:pt x="727903" y="90170"/>
                  </a:lnTo>
                  <a:lnTo>
                    <a:pt x="757224" y="60960"/>
                  </a:lnTo>
                  <a:lnTo>
                    <a:pt x="794183" y="34290"/>
                  </a:lnTo>
                  <a:lnTo>
                    <a:pt x="834363" y="15240"/>
                  </a:lnTo>
                  <a:lnTo>
                    <a:pt x="876809" y="3810"/>
                  </a:lnTo>
                  <a:lnTo>
                    <a:pt x="920566" y="0"/>
                  </a:lnTo>
                  <a:lnTo>
                    <a:pt x="964680" y="2540"/>
                  </a:lnTo>
                  <a:lnTo>
                    <a:pt x="1008196" y="11430"/>
                  </a:lnTo>
                  <a:lnTo>
                    <a:pt x="1014191" y="13970"/>
                  </a:lnTo>
                  <a:lnTo>
                    <a:pt x="932423" y="13970"/>
                  </a:lnTo>
                  <a:lnTo>
                    <a:pt x="883276" y="16510"/>
                  </a:lnTo>
                  <a:lnTo>
                    <a:pt x="836744" y="30480"/>
                  </a:lnTo>
                  <a:lnTo>
                    <a:pt x="794160" y="52070"/>
                  </a:lnTo>
                  <a:lnTo>
                    <a:pt x="756775" y="82550"/>
                  </a:lnTo>
                  <a:lnTo>
                    <a:pt x="725841" y="119380"/>
                  </a:lnTo>
                  <a:lnTo>
                    <a:pt x="702609" y="161290"/>
                  </a:lnTo>
                  <a:lnTo>
                    <a:pt x="691032" y="199390"/>
                  </a:lnTo>
                  <a:close/>
                </a:path>
                <a:path w="1849755" h="831850">
                  <a:moveTo>
                    <a:pt x="1201386" y="316230"/>
                  </a:moveTo>
                  <a:lnTo>
                    <a:pt x="1191242" y="314960"/>
                  </a:lnTo>
                  <a:lnTo>
                    <a:pt x="1191285" y="313690"/>
                  </a:lnTo>
                  <a:lnTo>
                    <a:pt x="1191395" y="304800"/>
                  </a:lnTo>
                  <a:lnTo>
                    <a:pt x="1189539" y="260350"/>
                  </a:lnTo>
                  <a:lnTo>
                    <a:pt x="1180548" y="214630"/>
                  </a:lnTo>
                  <a:lnTo>
                    <a:pt x="1164457" y="170180"/>
                  </a:lnTo>
                  <a:lnTo>
                    <a:pt x="1141192" y="128270"/>
                  </a:lnTo>
                  <a:lnTo>
                    <a:pt x="1109474" y="91440"/>
                  </a:lnTo>
                  <a:lnTo>
                    <a:pt x="1071207" y="59690"/>
                  </a:lnTo>
                  <a:lnTo>
                    <a:pt x="1027921" y="36830"/>
                  </a:lnTo>
                  <a:lnTo>
                    <a:pt x="981149" y="20320"/>
                  </a:lnTo>
                  <a:lnTo>
                    <a:pt x="932423" y="13970"/>
                  </a:lnTo>
                  <a:lnTo>
                    <a:pt x="1014191" y="13970"/>
                  </a:lnTo>
                  <a:lnTo>
                    <a:pt x="1050160" y="29210"/>
                  </a:lnTo>
                  <a:lnTo>
                    <a:pt x="1085074" y="49530"/>
                  </a:lnTo>
                  <a:lnTo>
                    <a:pt x="1116712" y="73660"/>
                  </a:lnTo>
                  <a:lnTo>
                    <a:pt x="1144449" y="102870"/>
                  </a:lnTo>
                  <a:lnTo>
                    <a:pt x="1167661" y="137160"/>
                  </a:lnTo>
                  <a:lnTo>
                    <a:pt x="1185796" y="172720"/>
                  </a:lnTo>
                  <a:lnTo>
                    <a:pt x="1198794" y="210820"/>
                  </a:lnTo>
                  <a:lnTo>
                    <a:pt x="1206767" y="250190"/>
                  </a:lnTo>
                  <a:lnTo>
                    <a:pt x="1209826" y="290830"/>
                  </a:lnTo>
                  <a:lnTo>
                    <a:pt x="1238244" y="290830"/>
                  </a:lnTo>
                  <a:lnTo>
                    <a:pt x="1206531" y="312420"/>
                  </a:lnTo>
                  <a:lnTo>
                    <a:pt x="1201386" y="316230"/>
                  </a:lnTo>
                  <a:close/>
                </a:path>
                <a:path w="1849755" h="831850">
                  <a:moveTo>
                    <a:pt x="503912" y="316230"/>
                  </a:moveTo>
                  <a:lnTo>
                    <a:pt x="484834" y="316230"/>
                  </a:lnTo>
                  <a:lnTo>
                    <a:pt x="491779" y="288290"/>
                  </a:lnTo>
                  <a:lnTo>
                    <a:pt x="522925" y="241300"/>
                  </a:lnTo>
                  <a:lnTo>
                    <a:pt x="574397" y="209550"/>
                  </a:lnTo>
                  <a:lnTo>
                    <a:pt x="638866" y="198120"/>
                  </a:lnTo>
                  <a:lnTo>
                    <a:pt x="671857" y="199390"/>
                  </a:lnTo>
                  <a:lnTo>
                    <a:pt x="691032" y="199390"/>
                  </a:lnTo>
                  <a:lnTo>
                    <a:pt x="688331" y="208280"/>
                  </a:lnTo>
                  <a:lnTo>
                    <a:pt x="687183" y="213360"/>
                  </a:lnTo>
                  <a:lnTo>
                    <a:pt x="644705" y="213360"/>
                  </a:lnTo>
                  <a:lnTo>
                    <a:pt x="582447" y="222250"/>
                  </a:lnTo>
                  <a:lnTo>
                    <a:pt x="534038" y="254000"/>
                  </a:lnTo>
                  <a:lnTo>
                    <a:pt x="506973" y="298450"/>
                  </a:lnTo>
                  <a:lnTo>
                    <a:pt x="503912" y="316230"/>
                  </a:lnTo>
                  <a:close/>
                </a:path>
                <a:path w="1849755" h="831850">
                  <a:moveTo>
                    <a:pt x="681260" y="215900"/>
                  </a:moveTo>
                  <a:lnTo>
                    <a:pt x="675966" y="214630"/>
                  </a:lnTo>
                  <a:lnTo>
                    <a:pt x="644705" y="213360"/>
                  </a:lnTo>
                  <a:lnTo>
                    <a:pt x="687183" y="213360"/>
                  </a:lnTo>
                  <a:lnTo>
                    <a:pt x="681260" y="215900"/>
                  </a:lnTo>
                  <a:close/>
                </a:path>
                <a:path w="1849755" h="831850">
                  <a:moveTo>
                    <a:pt x="1238244" y="290830"/>
                  </a:moveTo>
                  <a:lnTo>
                    <a:pt x="1209826" y="290830"/>
                  </a:lnTo>
                  <a:lnTo>
                    <a:pt x="1224175" y="280670"/>
                  </a:lnTo>
                  <a:lnTo>
                    <a:pt x="1269872" y="256540"/>
                  </a:lnTo>
                  <a:lnTo>
                    <a:pt x="1306104" y="243840"/>
                  </a:lnTo>
                  <a:lnTo>
                    <a:pt x="1343833" y="236220"/>
                  </a:lnTo>
                  <a:lnTo>
                    <a:pt x="1382137" y="236220"/>
                  </a:lnTo>
                  <a:lnTo>
                    <a:pt x="1420098" y="241300"/>
                  </a:lnTo>
                  <a:lnTo>
                    <a:pt x="1442705" y="250190"/>
                  </a:lnTo>
                  <a:lnTo>
                    <a:pt x="1372046" y="250190"/>
                  </a:lnTo>
                  <a:lnTo>
                    <a:pt x="1327011" y="254000"/>
                  </a:lnTo>
                  <a:lnTo>
                    <a:pt x="1284138" y="266700"/>
                  </a:lnTo>
                  <a:lnTo>
                    <a:pt x="1243841" y="287020"/>
                  </a:lnTo>
                  <a:lnTo>
                    <a:pt x="1238244" y="290830"/>
                  </a:lnTo>
                  <a:close/>
                </a:path>
                <a:path w="1849755" h="831850">
                  <a:moveTo>
                    <a:pt x="1521494" y="341630"/>
                  </a:moveTo>
                  <a:lnTo>
                    <a:pt x="1514646" y="341630"/>
                  </a:lnTo>
                  <a:lnTo>
                    <a:pt x="1512721" y="337820"/>
                  </a:lnTo>
                  <a:lnTo>
                    <a:pt x="1488085" y="300990"/>
                  </a:lnTo>
                  <a:lnTo>
                    <a:pt x="1454933" y="274320"/>
                  </a:lnTo>
                  <a:lnTo>
                    <a:pt x="1415506" y="256540"/>
                  </a:lnTo>
                  <a:lnTo>
                    <a:pt x="1372046" y="250190"/>
                  </a:lnTo>
                  <a:lnTo>
                    <a:pt x="1442705" y="250190"/>
                  </a:lnTo>
                  <a:lnTo>
                    <a:pt x="1452393" y="254000"/>
                  </a:lnTo>
                  <a:lnTo>
                    <a:pt x="1481388" y="270510"/>
                  </a:lnTo>
                  <a:lnTo>
                    <a:pt x="1506114" y="294640"/>
                  </a:lnTo>
                  <a:lnTo>
                    <a:pt x="1525604" y="322580"/>
                  </a:lnTo>
                  <a:lnTo>
                    <a:pt x="1559549" y="322580"/>
                  </a:lnTo>
                  <a:lnTo>
                    <a:pt x="1524937" y="340360"/>
                  </a:lnTo>
                  <a:lnTo>
                    <a:pt x="1521494" y="341630"/>
                  </a:lnTo>
                  <a:close/>
                </a:path>
                <a:path w="1849755" h="831850">
                  <a:moveTo>
                    <a:pt x="1559549" y="322580"/>
                  </a:moveTo>
                  <a:lnTo>
                    <a:pt x="1525604" y="322580"/>
                  </a:lnTo>
                  <a:lnTo>
                    <a:pt x="1549113" y="311150"/>
                  </a:lnTo>
                  <a:lnTo>
                    <a:pt x="1573192" y="299720"/>
                  </a:lnTo>
                  <a:lnTo>
                    <a:pt x="1597882" y="290830"/>
                  </a:lnTo>
                  <a:lnTo>
                    <a:pt x="1623224" y="283210"/>
                  </a:lnTo>
                  <a:lnTo>
                    <a:pt x="1667673" y="276860"/>
                  </a:lnTo>
                  <a:lnTo>
                    <a:pt x="1712909" y="278130"/>
                  </a:lnTo>
                  <a:lnTo>
                    <a:pt x="1756375" y="289560"/>
                  </a:lnTo>
                  <a:lnTo>
                    <a:pt x="1760724" y="292100"/>
                  </a:lnTo>
                  <a:lnTo>
                    <a:pt x="1692636" y="292100"/>
                  </a:lnTo>
                  <a:lnTo>
                    <a:pt x="1648436" y="294640"/>
                  </a:lnTo>
                  <a:lnTo>
                    <a:pt x="1605691" y="304800"/>
                  </a:lnTo>
                  <a:lnTo>
                    <a:pt x="1564493" y="320040"/>
                  </a:lnTo>
                  <a:lnTo>
                    <a:pt x="1559549" y="322580"/>
                  </a:lnTo>
                  <a:close/>
                </a:path>
                <a:path w="1849755" h="831850">
                  <a:moveTo>
                    <a:pt x="1716358" y="553720"/>
                  </a:moveTo>
                  <a:lnTo>
                    <a:pt x="1620265" y="553720"/>
                  </a:lnTo>
                  <a:lnTo>
                    <a:pt x="1659457" y="551180"/>
                  </a:lnTo>
                  <a:lnTo>
                    <a:pt x="1698053" y="544830"/>
                  </a:lnTo>
                  <a:lnTo>
                    <a:pt x="1735357" y="532130"/>
                  </a:lnTo>
                  <a:lnTo>
                    <a:pt x="1790289" y="500380"/>
                  </a:lnTo>
                  <a:lnTo>
                    <a:pt x="1826869" y="449580"/>
                  </a:lnTo>
                  <a:lnTo>
                    <a:pt x="1831020" y="429260"/>
                  </a:lnTo>
                  <a:lnTo>
                    <a:pt x="1830951" y="408940"/>
                  </a:lnTo>
                  <a:lnTo>
                    <a:pt x="1819650" y="369570"/>
                  </a:lnTo>
                  <a:lnTo>
                    <a:pt x="1797191" y="337820"/>
                  </a:lnTo>
                  <a:lnTo>
                    <a:pt x="1767110" y="313690"/>
                  </a:lnTo>
                  <a:lnTo>
                    <a:pt x="1731546" y="298450"/>
                  </a:lnTo>
                  <a:lnTo>
                    <a:pt x="1692636" y="292100"/>
                  </a:lnTo>
                  <a:lnTo>
                    <a:pt x="1760724" y="292100"/>
                  </a:lnTo>
                  <a:lnTo>
                    <a:pt x="1795514" y="312420"/>
                  </a:lnTo>
                  <a:lnTo>
                    <a:pt x="1823175" y="340360"/>
                  </a:lnTo>
                  <a:lnTo>
                    <a:pt x="1841830" y="375920"/>
                  </a:lnTo>
                  <a:lnTo>
                    <a:pt x="1849441" y="414020"/>
                  </a:lnTo>
                  <a:lnTo>
                    <a:pt x="1843972" y="453390"/>
                  </a:lnTo>
                  <a:lnTo>
                    <a:pt x="1827464" y="485140"/>
                  </a:lnTo>
                  <a:lnTo>
                    <a:pt x="1803561" y="510540"/>
                  </a:lnTo>
                  <a:lnTo>
                    <a:pt x="1774625" y="529590"/>
                  </a:lnTo>
                  <a:lnTo>
                    <a:pt x="1743020" y="544830"/>
                  </a:lnTo>
                  <a:lnTo>
                    <a:pt x="1716358" y="553720"/>
                  </a:lnTo>
                  <a:close/>
                </a:path>
                <a:path w="1849755" h="831850">
                  <a:moveTo>
                    <a:pt x="139408" y="610870"/>
                  </a:moveTo>
                  <a:lnTo>
                    <a:pt x="94493" y="605790"/>
                  </a:lnTo>
                  <a:lnTo>
                    <a:pt x="52296" y="590550"/>
                  </a:lnTo>
                  <a:lnTo>
                    <a:pt x="12185" y="557530"/>
                  </a:lnTo>
                  <a:lnTo>
                    <a:pt x="0" y="521970"/>
                  </a:lnTo>
                  <a:lnTo>
                    <a:pt x="2148" y="500380"/>
                  </a:lnTo>
                  <a:lnTo>
                    <a:pt x="19089" y="462280"/>
                  </a:lnTo>
                  <a:lnTo>
                    <a:pt x="43408" y="430530"/>
                  </a:lnTo>
                  <a:lnTo>
                    <a:pt x="72319" y="402590"/>
                  </a:lnTo>
                  <a:lnTo>
                    <a:pt x="104638" y="377190"/>
                  </a:lnTo>
                  <a:lnTo>
                    <a:pt x="139181" y="356870"/>
                  </a:lnTo>
                  <a:lnTo>
                    <a:pt x="185685" y="336550"/>
                  </a:lnTo>
                  <a:lnTo>
                    <a:pt x="233827" y="321310"/>
                  </a:lnTo>
                  <a:lnTo>
                    <a:pt x="283198" y="312420"/>
                  </a:lnTo>
                  <a:lnTo>
                    <a:pt x="333392" y="307340"/>
                  </a:lnTo>
                  <a:lnTo>
                    <a:pt x="384000" y="307340"/>
                  </a:lnTo>
                  <a:lnTo>
                    <a:pt x="434617" y="309880"/>
                  </a:lnTo>
                  <a:lnTo>
                    <a:pt x="484834" y="316230"/>
                  </a:lnTo>
                  <a:lnTo>
                    <a:pt x="503912" y="316230"/>
                  </a:lnTo>
                  <a:lnTo>
                    <a:pt x="502818" y="322580"/>
                  </a:lnTo>
                  <a:lnTo>
                    <a:pt x="336927" y="322580"/>
                  </a:lnTo>
                  <a:lnTo>
                    <a:pt x="285927" y="326390"/>
                  </a:lnTo>
                  <a:lnTo>
                    <a:pt x="238037" y="335280"/>
                  </a:lnTo>
                  <a:lnTo>
                    <a:pt x="190747" y="350520"/>
                  </a:lnTo>
                  <a:lnTo>
                    <a:pt x="145470" y="370840"/>
                  </a:lnTo>
                  <a:lnTo>
                    <a:pt x="103620" y="396240"/>
                  </a:lnTo>
                  <a:lnTo>
                    <a:pt x="66612" y="429260"/>
                  </a:lnTo>
                  <a:lnTo>
                    <a:pt x="35859" y="467360"/>
                  </a:lnTo>
                  <a:lnTo>
                    <a:pt x="19807" y="504190"/>
                  </a:lnTo>
                  <a:lnTo>
                    <a:pt x="18696" y="523240"/>
                  </a:lnTo>
                  <a:lnTo>
                    <a:pt x="24605" y="543560"/>
                  </a:lnTo>
                  <a:lnTo>
                    <a:pt x="61146" y="576580"/>
                  </a:lnTo>
                  <a:lnTo>
                    <a:pt x="116111" y="593090"/>
                  </a:lnTo>
                  <a:lnTo>
                    <a:pt x="157474" y="595630"/>
                  </a:lnTo>
                  <a:lnTo>
                    <a:pt x="248827" y="595630"/>
                  </a:lnTo>
                  <a:lnTo>
                    <a:pt x="247690" y="599440"/>
                  </a:lnTo>
                  <a:lnTo>
                    <a:pt x="229102" y="599440"/>
                  </a:lnTo>
                  <a:lnTo>
                    <a:pt x="184968" y="608330"/>
                  </a:lnTo>
                  <a:lnTo>
                    <a:pt x="139408" y="610870"/>
                  </a:lnTo>
                  <a:close/>
                </a:path>
                <a:path w="1849755" h="831850">
                  <a:moveTo>
                    <a:pt x="494533" y="332740"/>
                  </a:moveTo>
                  <a:lnTo>
                    <a:pt x="490016" y="332740"/>
                  </a:lnTo>
                  <a:lnTo>
                    <a:pt x="439246" y="325120"/>
                  </a:lnTo>
                  <a:lnTo>
                    <a:pt x="388124" y="322580"/>
                  </a:lnTo>
                  <a:lnTo>
                    <a:pt x="502818" y="322580"/>
                  </a:lnTo>
                  <a:lnTo>
                    <a:pt x="502381" y="325120"/>
                  </a:lnTo>
                  <a:lnTo>
                    <a:pt x="502159" y="331470"/>
                  </a:lnTo>
                  <a:lnTo>
                    <a:pt x="494533" y="332740"/>
                  </a:lnTo>
                  <a:close/>
                </a:path>
                <a:path w="1849755" h="831850">
                  <a:moveTo>
                    <a:pt x="1448706" y="748030"/>
                  </a:moveTo>
                  <a:lnTo>
                    <a:pt x="1367947" y="748030"/>
                  </a:lnTo>
                  <a:lnTo>
                    <a:pt x="1411375" y="742950"/>
                  </a:lnTo>
                  <a:lnTo>
                    <a:pt x="1452603" y="728980"/>
                  </a:lnTo>
                  <a:lnTo>
                    <a:pt x="1490176" y="704850"/>
                  </a:lnTo>
                  <a:lnTo>
                    <a:pt x="1520620" y="675640"/>
                  </a:lnTo>
                  <a:lnTo>
                    <a:pt x="1544456" y="640080"/>
                  </a:lnTo>
                  <a:lnTo>
                    <a:pt x="1560809" y="600710"/>
                  </a:lnTo>
                  <a:lnTo>
                    <a:pt x="1568806" y="558800"/>
                  </a:lnTo>
                  <a:lnTo>
                    <a:pt x="1569287" y="552450"/>
                  </a:lnTo>
                  <a:lnTo>
                    <a:pt x="1576432" y="551180"/>
                  </a:lnTo>
                  <a:lnTo>
                    <a:pt x="1581170" y="551180"/>
                  </a:lnTo>
                  <a:lnTo>
                    <a:pt x="1620265" y="553720"/>
                  </a:lnTo>
                  <a:lnTo>
                    <a:pt x="1716358" y="553720"/>
                  </a:lnTo>
                  <a:lnTo>
                    <a:pt x="1704932" y="557530"/>
                  </a:lnTo>
                  <a:lnTo>
                    <a:pt x="1665765" y="565150"/>
                  </a:lnTo>
                  <a:lnTo>
                    <a:pt x="1652498" y="566420"/>
                  </a:lnTo>
                  <a:lnTo>
                    <a:pt x="1585983" y="566420"/>
                  </a:lnTo>
                  <a:lnTo>
                    <a:pt x="1581659" y="590550"/>
                  </a:lnTo>
                  <a:lnTo>
                    <a:pt x="1565294" y="636270"/>
                  </a:lnTo>
                  <a:lnTo>
                    <a:pt x="1524878" y="694690"/>
                  </a:lnTo>
                  <a:lnTo>
                    <a:pt x="1489496" y="725170"/>
                  </a:lnTo>
                  <a:lnTo>
                    <a:pt x="1448706" y="748030"/>
                  </a:lnTo>
                  <a:close/>
                </a:path>
                <a:path w="1849755" h="831850">
                  <a:moveTo>
                    <a:pt x="1625966" y="568960"/>
                  </a:moveTo>
                  <a:lnTo>
                    <a:pt x="1585983" y="566420"/>
                  </a:lnTo>
                  <a:lnTo>
                    <a:pt x="1652498" y="566420"/>
                  </a:lnTo>
                  <a:lnTo>
                    <a:pt x="1625966" y="568960"/>
                  </a:lnTo>
                  <a:close/>
                </a:path>
                <a:path w="1849755" h="831850">
                  <a:moveTo>
                    <a:pt x="248827" y="595630"/>
                  </a:moveTo>
                  <a:lnTo>
                    <a:pt x="157474" y="595630"/>
                  </a:lnTo>
                  <a:lnTo>
                    <a:pt x="198760" y="591820"/>
                  </a:lnTo>
                  <a:lnTo>
                    <a:pt x="238246" y="580390"/>
                  </a:lnTo>
                  <a:lnTo>
                    <a:pt x="244095" y="579120"/>
                  </a:lnTo>
                  <a:lnTo>
                    <a:pt x="253683" y="581660"/>
                  </a:lnTo>
                  <a:lnTo>
                    <a:pt x="250721" y="589280"/>
                  </a:lnTo>
                  <a:lnTo>
                    <a:pt x="248827" y="595630"/>
                  </a:lnTo>
                  <a:close/>
                </a:path>
                <a:path w="1849755" h="831850">
                  <a:moveTo>
                    <a:pt x="385214" y="786130"/>
                  </a:moveTo>
                  <a:lnTo>
                    <a:pt x="346345" y="784860"/>
                  </a:lnTo>
                  <a:lnTo>
                    <a:pt x="309573" y="774700"/>
                  </a:lnTo>
                  <a:lnTo>
                    <a:pt x="276952" y="754380"/>
                  </a:lnTo>
                  <a:lnTo>
                    <a:pt x="250536" y="726440"/>
                  </a:lnTo>
                  <a:lnTo>
                    <a:pt x="226145" y="665480"/>
                  </a:lnTo>
                  <a:lnTo>
                    <a:pt x="224148" y="632460"/>
                  </a:lnTo>
                  <a:lnTo>
                    <a:pt x="229102" y="599440"/>
                  </a:lnTo>
                  <a:lnTo>
                    <a:pt x="247690" y="599440"/>
                  </a:lnTo>
                  <a:lnTo>
                    <a:pt x="245417" y="607060"/>
                  </a:lnTo>
                  <a:lnTo>
                    <a:pt x="242684" y="626110"/>
                  </a:lnTo>
                  <a:lnTo>
                    <a:pt x="244724" y="664210"/>
                  </a:lnTo>
                  <a:lnTo>
                    <a:pt x="271082" y="723900"/>
                  </a:lnTo>
                  <a:lnTo>
                    <a:pt x="322984" y="763270"/>
                  </a:lnTo>
                  <a:lnTo>
                    <a:pt x="357030" y="770890"/>
                  </a:lnTo>
                  <a:lnTo>
                    <a:pt x="438333" y="770890"/>
                  </a:lnTo>
                  <a:lnTo>
                    <a:pt x="423358" y="777240"/>
                  </a:lnTo>
                  <a:lnTo>
                    <a:pt x="404576" y="782320"/>
                  </a:lnTo>
                  <a:lnTo>
                    <a:pt x="385214" y="786130"/>
                  </a:lnTo>
                  <a:close/>
                </a:path>
                <a:path w="1849755" h="831850">
                  <a:moveTo>
                    <a:pt x="1088110" y="803910"/>
                  </a:moveTo>
                  <a:lnTo>
                    <a:pt x="1024771" y="803910"/>
                  </a:lnTo>
                  <a:lnTo>
                    <a:pt x="1069707" y="795020"/>
                  </a:lnTo>
                  <a:lnTo>
                    <a:pt x="1111778" y="779780"/>
                  </a:lnTo>
                  <a:lnTo>
                    <a:pt x="1150761" y="758190"/>
                  </a:lnTo>
                  <a:lnTo>
                    <a:pt x="1185829" y="730250"/>
                  </a:lnTo>
                  <a:lnTo>
                    <a:pt x="1216156" y="697230"/>
                  </a:lnTo>
                  <a:lnTo>
                    <a:pt x="1219414" y="693420"/>
                  </a:lnTo>
                  <a:lnTo>
                    <a:pt x="1226633" y="692150"/>
                  </a:lnTo>
                  <a:lnTo>
                    <a:pt x="1230668" y="695960"/>
                  </a:lnTo>
                  <a:lnTo>
                    <a:pt x="1251650" y="712470"/>
                  </a:lnTo>
                  <a:lnTo>
                    <a:pt x="1224375" y="712470"/>
                  </a:lnTo>
                  <a:lnTo>
                    <a:pt x="1189794" y="748030"/>
                  </a:lnTo>
                  <a:lnTo>
                    <a:pt x="1149965" y="775970"/>
                  </a:lnTo>
                  <a:lnTo>
                    <a:pt x="1107075" y="797560"/>
                  </a:lnTo>
                  <a:lnTo>
                    <a:pt x="1088110" y="803910"/>
                  </a:lnTo>
                  <a:close/>
                </a:path>
                <a:path w="1849755" h="831850">
                  <a:moveTo>
                    <a:pt x="1356146" y="763270"/>
                  </a:moveTo>
                  <a:lnTo>
                    <a:pt x="1309168" y="755650"/>
                  </a:lnTo>
                  <a:lnTo>
                    <a:pt x="1264661" y="739140"/>
                  </a:lnTo>
                  <a:lnTo>
                    <a:pt x="1224375" y="712470"/>
                  </a:lnTo>
                  <a:lnTo>
                    <a:pt x="1251650" y="712470"/>
                  </a:lnTo>
                  <a:lnTo>
                    <a:pt x="1274333" y="725170"/>
                  </a:lnTo>
                  <a:lnTo>
                    <a:pt x="1298459" y="735330"/>
                  </a:lnTo>
                  <a:lnTo>
                    <a:pt x="1323773" y="742950"/>
                  </a:lnTo>
                  <a:lnTo>
                    <a:pt x="1367947" y="748030"/>
                  </a:lnTo>
                  <a:lnTo>
                    <a:pt x="1448706" y="748030"/>
                  </a:lnTo>
                  <a:lnTo>
                    <a:pt x="1403846" y="760730"/>
                  </a:lnTo>
                  <a:lnTo>
                    <a:pt x="1356146" y="763270"/>
                  </a:lnTo>
                  <a:close/>
                </a:path>
                <a:path w="1849755" h="831850">
                  <a:moveTo>
                    <a:pt x="684351" y="816610"/>
                  </a:moveTo>
                  <a:lnTo>
                    <a:pt x="627803" y="816610"/>
                  </a:lnTo>
                  <a:lnTo>
                    <a:pt x="674490" y="805180"/>
                  </a:lnTo>
                  <a:lnTo>
                    <a:pt x="717321" y="784860"/>
                  </a:lnTo>
                  <a:lnTo>
                    <a:pt x="756050" y="756920"/>
                  </a:lnTo>
                  <a:lnTo>
                    <a:pt x="790431" y="722630"/>
                  </a:lnTo>
                  <a:lnTo>
                    <a:pt x="793762" y="718820"/>
                  </a:lnTo>
                  <a:lnTo>
                    <a:pt x="800944" y="717550"/>
                  </a:lnTo>
                  <a:lnTo>
                    <a:pt x="804942" y="721360"/>
                  </a:lnTo>
                  <a:lnTo>
                    <a:pt x="824500" y="739140"/>
                  </a:lnTo>
                  <a:lnTo>
                    <a:pt x="797686" y="739140"/>
                  </a:lnTo>
                  <a:lnTo>
                    <a:pt x="767659" y="767080"/>
                  </a:lnTo>
                  <a:lnTo>
                    <a:pt x="734383" y="792480"/>
                  </a:lnTo>
                  <a:lnTo>
                    <a:pt x="698353" y="811530"/>
                  </a:lnTo>
                  <a:lnTo>
                    <a:pt x="684351" y="816610"/>
                  </a:lnTo>
                  <a:close/>
                </a:path>
                <a:path w="1849755" h="831850">
                  <a:moveTo>
                    <a:pt x="438333" y="770890"/>
                  </a:moveTo>
                  <a:lnTo>
                    <a:pt x="357030" y="770890"/>
                  </a:lnTo>
                  <a:lnTo>
                    <a:pt x="391924" y="769620"/>
                  </a:lnTo>
                  <a:lnTo>
                    <a:pt x="425498" y="760730"/>
                  </a:lnTo>
                  <a:lnTo>
                    <a:pt x="455588" y="742950"/>
                  </a:lnTo>
                  <a:lnTo>
                    <a:pt x="459549" y="739140"/>
                  </a:lnTo>
                  <a:lnTo>
                    <a:pt x="466916" y="739140"/>
                  </a:lnTo>
                  <a:lnTo>
                    <a:pt x="469804" y="744220"/>
                  </a:lnTo>
                  <a:lnTo>
                    <a:pt x="482615" y="759460"/>
                  </a:lnTo>
                  <a:lnTo>
                    <a:pt x="458253" y="759460"/>
                  </a:lnTo>
                  <a:lnTo>
                    <a:pt x="441328" y="769620"/>
                  </a:lnTo>
                  <a:lnTo>
                    <a:pt x="438333" y="770890"/>
                  </a:lnTo>
                  <a:close/>
                </a:path>
                <a:path w="1849755" h="831850">
                  <a:moveTo>
                    <a:pt x="1014368" y="819150"/>
                  </a:moveTo>
                  <a:lnTo>
                    <a:pt x="966459" y="817880"/>
                  </a:lnTo>
                  <a:lnTo>
                    <a:pt x="920072" y="807720"/>
                  </a:lnTo>
                  <a:lnTo>
                    <a:pt x="875840" y="791210"/>
                  </a:lnTo>
                  <a:lnTo>
                    <a:pt x="834724" y="768350"/>
                  </a:lnTo>
                  <a:lnTo>
                    <a:pt x="797686" y="739140"/>
                  </a:lnTo>
                  <a:lnTo>
                    <a:pt x="824500" y="739140"/>
                  </a:lnTo>
                  <a:lnTo>
                    <a:pt x="845516" y="755650"/>
                  </a:lnTo>
                  <a:lnTo>
                    <a:pt x="867892" y="769620"/>
                  </a:lnTo>
                  <a:lnTo>
                    <a:pt x="891531" y="781050"/>
                  </a:lnTo>
                  <a:lnTo>
                    <a:pt x="934677" y="796290"/>
                  </a:lnTo>
                  <a:lnTo>
                    <a:pt x="979425" y="803910"/>
                  </a:lnTo>
                  <a:lnTo>
                    <a:pt x="1088110" y="803910"/>
                  </a:lnTo>
                  <a:lnTo>
                    <a:pt x="1061558" y="812800"/>
                  </a:lnTo>
                  <a:lnTo>
                    <a:pt x="1014368" y="819150"/>
                  </a:lnTo>
                  <a:close/>
                </a:path>
                <a:path w="1849755" h="831850">
                  <a:moveTo>
                    <a:pt x="619713" y="831850"/>
                  </a:moveTo>
                  <a:lnTo>
                    <a:pt x="578789" y="830580"/>
                  </a:lnTo>
                  <a:lnTo>
                    <a:pt x="510692" y="807720"/>
                  </a:lnTo>
                  <a:lnTo>
                    <a:pt x="458253" y="759460"/>
                  </a:lnTo>
                  <a:lnTo>
                    <a:pt x="482615" y="759460"/>
                  </a:lnTo>
                  <a:lnTo>
                    <a:pt x="499697" y="779780"/>
                  </a:lnTo>
                  <a:lnTo>
                    <a:pt x="537836" y="803910"/>
                  </a:lnTo>
                  <a:lnTo>
                    <a:pt x="581459" y="815340"/>
                  </a:lnTo>
                  <a:lnTo>
                    <a:pt x="627803" y="816610"/>
                  </a:lnTo>
                  <a:lnTo>
                    <a:pt x="684351" y="816610"/>
                  </a:lnTo>
                  <a:lnTo>
                    <a:pt x="659848" y="825500"/>
                  </a:lnTo>
                  <a:lnTo>
                    <a:pt x="619713" y="83185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1353312" y="9640265"/>
            <a:ext cx="671830" cy="647065"/>
          </a:xfrm>
          <a:custGeom>
            <a:avLst/>
            <a:gdLst/>
            <a:ahLst/>
            <a:cxnLst/>
            <a:rect l="l" t="t" r="r" b="b"/>
            <a:pathLst>
              <a:path w="671830" h="647065">
                <a:moveTo>
                  <a:pt x="671525" y="444690"/>
                </a:moveTo>
                <a:lnTo>
                  <a:pt x="668870" y="436727"/>
                </a:lnTo>
                <a:lnTo>
                  <a:pt x="668794" y="436499"/>
                </a:lnTo>
                <a:lnTo>
                  <a:pt x="663168" y="433425"/>
                </a:lnTo>
                <a:lnTo>
                  <a:pt x="660565" y="432015"/>
                </a:lnTo>
                <a:lnTo>
                  <a:pt x="609142" y="425018"/>
                </a:lnTo>
                <a:lnTo>
                  <a:pt x="558292" y="415582"/>
                </a:lnTo>
                <a:lnTo>
                  <a:pt x="507923" y="404126"/>
                </a:lnTo>
                <a:lnTo>
                  <a:pt x="457923" y="391071"/>
                </a:lnTo>
                <a:lnTo>
                  <a:pt x="408190" y="376859"/>
                </a:lnTo>
                <a:lnTo>
                  <a:pt x="414693" y="373418"/>
                </a:lnTo>
                <a:lnTo>
                  <a:pt x="453529" y="352831"/>
                </a:lnTo>
                <a:lnTo>
                  <a:pt x="499237" y="329552"/>
                </a:lnTo>
                <a:lnTo>
                  <a:pt x="545198" y="306920"/>
                </a:lnTo>
                <a:lnTo>
                  <a:pt x="591324" y="284861"/>
                </a:lnTo>
                <a:lnTo>
                  <a:pt x="637514" y="263283"/>
                </a:lnTo>
                <a:lnTo>
                  <a:pt x="643343" y="256628"/>
                </a:lnTo>
                <a:lnTo>
                  <a:pt x="642023" y="248564"/>
                </a:lnTo>
                <a:lnTo>
                  <a:pt x="635673" y="242824"/>
                </a:lnTo>
                <a:lnTo>
                  <a:pt x="626414" y="243179"/>
                </a:lnTo>
                <a:lnTo>
                  <a:pt x="576173" y="266687"/>
                </a:lnTo>
                <a:lnTo>
                  <a:pt x="526008" y="290753"/>
                </a:lnTo>
                <a:lnTo>
                  <a:pt x="476021" y="315518"/>
                </a:lnTo>
                <a:lnTo>
                  <a:pt x="426504" y="341020"/>
                </a:lnTo>
                <a:lnTo>
                  <a:pt x="377202" y="367588"/>
                </a:lnTo>
                <a:lnTo>
                  <a:pt x="316687" y="348996"/>
                </a:lnTo>
                <a:lnTo>
                  <a:pt x="318109" y="343712"/>
                </a:lnTo>
                <a:lnTo>
                  <a:pt x="321970" y="329374"/>
                </a:lnTo>
                <a:lnTo>
                  <a:pt x="329514" y="301396"/>
                </a:lnTo>
                <a:lnTo>
                  <a:pt x="340525" y="253606"/>
                </a:lnTo>
                <a:lnTo>
                  <a:pt x="349364" y="205587"/>
                </a:lnTo>
                <a:lnTo>
                  <a:pt x="355638" y="157340"/>
                </a:lnTo>
                <a:lnTo>
                  <a:pt x="358990" y="108826"/>
                </a:lnTo>
                <a:lnTo>
                  <a:pt x="359041" y="60020"/>
                </a:lnTo>
                <a:lnTo>
                  <a:pt x="355409" y="10909"/>
                </a:lnTo>
                <a:lnTo>
                  <a:pt x="350888" y="2717"/>
                </a:lnTo>
                <a:lnTo>
                  <a:pt x="342671" y="0"/>
                </a:lnTo>
                <a:lnTo>
                  <a:pt x="335076" y="2768"/>
                </a:lnTo>
                <a:lnTo>
                  <a:pt x="332409" y="11049"/>
                </a:lnTo>
                <a:lnTo>
                  <a:pt x="336092" y="64389"/>
                </a:lnTo>
                <a:lnTo>
                  <a:pt x="335432" y="117322"/>
                </a:lnTo>
                <a:lnTo>
                  <a:pt x="331000" y="169151"/>
                </a:lnTo>
                <a:lnTo>
                  <a:pt x="323062" y="222148"/>
                </a:lnTo>
                <a:lnTo>
                  <a:pt x="312343" y="274116"/>
                </a:lnTo>
                <a:lnTo>
                  <a:pt x="299237" y="325831"/>
                </a:lnTo>
                <a:lnTo>
                  <a:pt x="279196" y="284441"/>
                </a:lnTo>
                <a:lnTo>
                  <a:pt x="257721" y="243763"/>
                </a:lnTo>
                <a:lnTo>
                  <a:pt x="234505" y="203962"/>
                </a:lnTo>
                <a:lnTo>
                  <a:pt x="209245" y="165163"/>
                </a:lnTo>
                <a:lnTo>
                  <a:pt x="181635" y="127508"/>
                </a:lnTo>
                <a:lnTo>
                  <a:pt x="173913" y="123418"/>
                </a:lnTo>
                <a:lnTo>
                  <a:pt x="166497" y="126695"/>
                </a:lnTo>
                <a:lnTo>
                  <a:pt x="162483" y="134327"/>
                </a:lnTo>
                <a:lnTo>
                  <a:pt x="164973" y="143319"/>
                </a:lnTo>
                <a:lnTo>
                  <a:pt x="198437" y="189522"/>
                </a:lnTo>
                <a:lnTo>
                  <a:pt x="228460" y="237528"/>
                </a:lnTo>
                <a:lnTo>
                  <a:pt x="255587" y="287070"/>
                </a:lnTo>
                <a:lnTo>
                  <a:pt x="280390" y="337845"/>
                </a:lnTo>
                <a:lnTo>
                  <a:pt x="232105" y="323354"/>
                </a:lnTo>
                <a:lnTo>
                  <a:pt x="183642" y="309600"/>
                </a:lnTo>
                <a:lnTo>
                  <a:pt x="134912" y="296989"/>
                </a:lnTo>
                <a:lnTo>
                  <a:pt x="85788" y="285902"/>
                </a:lnTo>
                <a:lnTo>
                  <a:pt x="36207" y="276758"/>
                </a:lnTo>
                <a:lnTo>
                  <a:pt x="27114" y="278892"/>
                </a:lnTo>
                <a:lnTo>
                  <a:pt x="22313" y="286054"/>
                </a:lnTo>
                <a:lnTo>
                  <a:pt x="22974" y="294106"/>
                </a:lnTo>
                <a:lnTo>
                  <a:pt x="30251" y="298907"/>
                </a:lnTo>
                <a:lnTo>
                  <a:pt x="82689" y="308698"/>
                </a:lnTo>
                <a:lnTo>
                  <a:pt x="134594" y="320522"/>
                </a:lnTo>
                <a:lnTo>
                  <a:pt x="186105" y="333959"/>
                </a:lnTo>
                <a:lnTo>
                  <a:pt x="237324" y="348538"/>
                </a:lnTo>
                <a:lnTo>
                  <a:pt x="288353" y="363842"/>
                </a:lnTo>
                <a:lnTo>
                  <a:pt x="283083" y="381152"/>
                </a:lnTo>
                <a:lnTo>
                  <a:pt x="277660" y="398449"/>
                </a:lnTo>
                <a:lnTo>
                  <a:pt x="272097" y="415721"/>
                </a:lnTo>
                <a:lnTo>
                  <a:pt x="266420" y="432968"/>
                </a:lnTo>
                <a:lnTo>
                  <a:pt x="223634" y="460857"/>
                </a:lnTo>
                <a:lnTo>
                  <a:pt x="181749" y="489966"/>
                </a:lnTo>
                <a:lnTo>
                  <a:pt x="140868" y="520395"/>
                </a:lnTo>
                <a:lnTo>
                  <a:pt x="101104" y="552246"/>
                </a:lnTo>
                <a:lnTo>
                  <a:pt x="62572" y="585635"/>
                </a:lnTo>
                <a:lnTo>
                  <a:pt x="25438" y="620585"/>
                </a:lnTo>
                <a:lnTo>
                  <a:pt x="0" y="646747"/>
                </a:lnTo>
                <a:lnTo>
                  <a:pt x="32194" y="646747"/>
                </a:lnTo>
                <a:lnTo>
                  <a:pt x="43675" y="635000"/>
                </a:lnTo>
                <a:lnTo>
                  <a:pt x="83172" y="598195"/>
                </a:lnTo>
                <a:lnTo>
                  <a:pt x="124142" y="563206"/>
                </a:lnTo>
                <a:lnTo>
                  <a:pt x="166458" y="529920"/>
                </a:lnTo>
                <a:lnTo>
                  <a:pt x="209994" y="498195"/>
                </a:lnTo>
                <a:lnTo>
                  <a:pt x="254609" y="467931"/>
                </a:lnTo>
                <a:lnTo>
                  <a:pt x="237959" y="516051"/>
                </a:lnTo>
                <a:lnTo>
                  <a:pt x="221234" y="564083"/>
                </a:lnTo>
                <a:lnTo>
                  <a:pt x="204838" y="612076"/>
                </a:lnTo>
                <a:lnTo>
                  <a:pt x="193535" y="646747"/>
                </a:lnTo>
                <a:lnTo>
                  <a:pt x="217855" y="646747"/>
                </a:lnTo>
                <a:lnTo>
                  <a:pt x="232156" y="603516"/>
                </a:lnTo>
                <a:lnTo>
                  <a:pt x="249948" y="551802"/>
                </a:lnTo>
                <a:lnTo>
                  <a:pt x="267944" y="500011"/>
                </a:lnTo>
                <a:lnTo>
                  <a:pt x="277660" y="471512"/>
                </a:lnTo>
                <a:lnTo>
                  <a:pt x="285648" y="448106"/>
                </a:lnTo>
                <a:lnTo>
                  <a:pt x="302437" y="437692"/>
                </a:lnTo>
                <a:lnTo>
                  <a:pt x="319341" y="427431"/>
                </a:lnTo>
                <a:lnTo>
                  <a:pt x="338886" y="475792"/>
                </a:lnTo>
                <a:lnTo>
                  <a:pt x="358140" y="524294"/>
                </a:lnTo>
                <a:lnTo>
                  <a:pt x="377558" y="572706"/>
                </a:lnTo>
                <a:lnTo>
                  <a:pt x="397535" y="620814"/>
                </a:lnTo>
                <a:lnTo>
                  <a:pt x="408965" y="646747"/>
                </a:lnTo>
                <a:lnTo>
                  <a:pt x="433959" y="646747"/>
                </a:lnTo>
                <a:lnTo>
                  <a:pt x="417461" y="609587"/>
                </a:lnTo>
                <a:lnTo>
                  <a:pt x="397256" y="561327"/>
                </a:lnTo>
                <a:lnTo>
                  <a:pt x="377647" y="512826"/>
                </a:lnTo>
                <a:lnTo>
                  <a:pt x="358228" y="464299"/>
                </a:lnTo>
                <a:lnTo>
                  <a:pt x="344855" y="431406"/>
                </a:lnTo>
                <a:lnTo>
                  <a:pt x="338556" y="415925"/>
                </a:lnTo>
                <a:lnTo>
                  <a:pt x="349021" y="409841"/>
                </a:lnTo>
                <a:lnTo>
                  <a:pt x="370052" y="397814"/>
                </a:lnTo>
                <a:lnTo>
                  <a:pt x="380631" y="391883"/>
                </a:lnTo>
                <a:lnTo>
                  <a:pt x="426554" y="405345"/>
                </a:lnTo>
                <a:lnTo>
                  <a:pt x="472655" y="418045"/>
                </a:lnTo>
                <a:lnTo>
                  <a:pt x="519023" y="429679"/>
                </a:lnTo>
                <a:lnTo>
                  <a:pt x="565734" y="439928"/>
                </a:lnTo>
                <a:lnTo>
                  <a:pt x="612851" y="448449"/>
                </a:lnTo>
                <a:lnTo>
                  <a:pt x="660476" y="454926"/>
                </a:lnTo>
                <a:lnTo>
                  <a:pt x="668756" y="452285"/>
                </a:lnTo>
                <a:lnTo>
                  <a:pt x="6715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0928894" y="0"/>
            <a:ext cx="685165" cy="394970"/>
          </a:xfrm>
          <a:custGeom>
            <a:avLst/>
            <a:gdLst/>
            <a:ahLst/>
            <a:cxnLst/>
            <a:rect l="l" t="t" r="r" b="b"/>
            <a:pathLst>
              <a:path w="685165" h="394970">
                <a:moveTo>
                  <a:pt x="676655" y="9861"/>
                </a:moveTo>
                <a:lnTo>
                  <a:pt x="622630" y="1457"/>
                </a:lnTo>
                <a:lnTo>
                  <a:pt x="674059" y="8447"/>
                </a:lnTo>
                <a:lnTo>
                  <a:pt x="676655" y="9861"/>
                </a:lnTo>
                <a:close/>
              </a:path>
              <a:path w="685165" h="394970">
                <a:moveTo>
                  <a:pt x="626347" y="24879"/>
                </a:moveTo>
                <a:lnTo>
                  <a:pt x="579221" y="16357"/>
                </a:lnTo>
                <a:lnTo>
                  <a:pt x="532515" y="6119"/>
                </a:lnTo>
                <a:lnTo>
                  <a:pt x="508126" y="0"/>
                </a:lnTo>
                <a:lnTo>
                  <a:pt x="614780" y="0"/>
                </a:lnTo>
                <a:lnTo>
                  <a:pt x="622630" y="1457"/>
                </a:lnTo>
                <a:lnTo>
                  <a:pt x="676655" y="9861"/>
                </a:lnTo>
                <a:lnTo>
                  <a:pt x="682286" y="12931"/>
                </a:lnTo>
                <a:lnTo>
                  <a:pt x="685016" y="21128"/>
                </a:lnTo>
                <a:lnTo>
                  <a:pt x="682246" y="28714"/>
                </a:lnTo>
                <a:lnTo>
                  <a:pt x="673971" y="31365"/>
                </a:lnTo>
                <a:lnTo>
                  <a:pt x="626347" y="24879"/>
                </a:lnTo>
                <a:close/>
              </a:path>
              <a:path w="685165" h="394970">
                <a:moveTo>
                  <a:pt x="11080" y="253716"/>
                </a:moveTo>
                <a:lnTo>
                  <a:pt x="3649" y="250116"/>
                </a:lnTo>
                <a:lnTo>
                  <a:pt x="0" y="242456"/>
                </a:lnTo>
                <a:lnTo>
                  <a:pt x="3146" y="233804"/>
                </a:lnTo>
                <a:lnTo>
                  <a:pt x="38879" y="197071"/>
                </a:lnTo>
                <a:lnTo>
                  <a:pt x="76066" y="162066"/>
                </a:lnTo>
                <a:lnTo>
                  <a:pt x="114596" y="128687"/>
                </a:lnTo>
                <a:lnTo>
                  <a:pt x="154357" y="96834"/>
                </a:lnTo>
                <a:lnTo>
                  <a:pt x="195237" y="66403"/>
                </a:lnTo>
                <a:lnTo>
                  <a:pt x="237125" y="37293"/>
                </a:lnTo>
                <a:lnTo>
                  <a:pt x="279908" y="9402"/>
                </a:lnTo>
                <a:lnTo>
                  <a:pt x="283005" y="0"/>
                </a:lnTo>
                <a:lnTo>
                  <a:pt x="355159" y="0"/>
                </a:lnTo>
                <a:lnTo>
                  <a:pt x="358345" y="7836"/>
                </a:lnTo>
                <a:lnTo>
                  <a:pt x="332838" y="3867"/>
                </a:lnTo>
                <a:lnTo>
                  <a:pt x="315928" y="14123"/>
                </a:lnTo>
                <a:lnTo>
                  <a:pt x="299134" y="24537"/>
                </a:lnTo>
                <a:lnTo>
                  <a:pt x="291150" y="47954"/>
                </a:lnTo>
                <a:lnTo>
                  <a:pt x="268106" y="44369"/>
                </a:lnTo>
                <a:lnTo>
                  <a:pt x="223487" y="74635"/>
                </a:lnTo>
                <a:lnTo>
                  <a:pt x="179952" y="106354"/>
                </a:lnTo>
                <a:lnTo>
                  <a:pt x="137632" y="139646"/>
                </a:lnTo>
                <a:lnTo>
                  <a:pt x="96659" y="174635"/>
                </a:lnTo>
                <a:lnTo>
                  <a:pt x="57163" y="211440"/>
                </a:lnTo>
                <a:lnTo>
                  <a:pt x="19277" y="250185"/>
                </a:lnTo>
                <a:lnTo>
                  <a:pt x="11080" y="253716"/>
                </a:lnTo>
                <a:close/>
              </a:path>
              <a:path w="685165" h="394970">
                <a:moveTo>
                  <a:pt x="438630" y="250686"/>
                </a:moveTo>
                <a:lnTo>
                  <a:pt x="411029" y="197255"/>
                </a:lnTo>
                <a:lnTo>
                  <a:pt x="391044" y="149143"/>
                </a:lnTo>
                <a:lnTo>
                  <a:pt x="371633" y="100724"/>
                </a:lnTo>
                <a:lnTo>
                  <a:pt x="352372" y="52224"/>
                </a:lnTo>
                <a:lnTo>
                  <a:pt x="332838" y="3867"/>
                </a:lnTo>
                <a:lnTo>
                  <a:pt x="358345" y="7836"/>
                </a:lnTo>
                <a:lnTo>
                  <a:pt x="371720" y="40728"/>
                </a:lnTo>
                <a:lnTo>
                  <a:pt x="391141" y="89262"/>
                </a:lnTo>
                <a:lnTo>
                  <a:pt x="410741" y="137760"/>
                </a:lnTo>
                <a:lnTo>
                  <a:pt x="430946" y="186017"/>
                </a:lnTo>
                <a:lnTo>
                  <a:pt x="452182" y="233834"/>
                </a:lnTo>
                <a:lnTo>
                  <a:pt x="452497" y="243097"/>
                </a:lnTo>
                <a:lnTo>
                  <a:pt x="446719" y="249410"/>
                </a:lnTo>
                <a:lnTo>
                  <a:pt x="438630" y="250686"/>
                </a:lnTo>
                <a:close/>
              </a:path>
              <a:path w="685165" h="394970">
                <a:moveTo>
                  <a:pt x="173083" y="394501"/>
                </a:moveTo>
                <a:lnTo>
                  <a:pt x="166028" y="389689"/>
                </a:lnTo>
                <a:lnTo>
                  <a:pt x="164234" y="380621"/>
                </a:lnTo>
                <a:lnTo>
                  <a:pt x="175220" y="332517"/>
                </a:lnTo>
                <a:lnTo>
                  <a:pt x="188170" y="284484"/>
                </a:lnTo>
                <a:lnTo>
                  <a:pt x="202676" y="236492"/>
                </a:lnTo>
                <a:lnTo>
                  <a:pt x="218331" y="188514"/>
                </a:lnTo>
                <a:lnTo>
                  <a:pt x="234725" y="140520"/>
                </a:lnTo>
                <a:lnTo>
                  <a:pt x="251453" y="92481"/>
                </a:lnTo>
                <a:lnTo>
                  <a:pt x="268106" y="44369"/>
                </a:lnTo>
                <a:lnTo>
                  <a:pt x="291150" y="47954"/>
                </a:lnTo>
                <a:lnTo>
                  <a:pt x="281436" y="76442"/>
                </a:lnTo>
                <a:lnTo>
                  <a:pt x="263442" y="128236"/>
                </a:lnTo>
                <a:lnTo>
                  <a:pt x="245649" y="179951"/>
                </a:lnTo>
                <a:lnTo>
                  <a:pt x="228553" y="231621"/>
                </a:lnTo>
                <a:lnTo>
                  <a:pt x="212651" y="283279"/>
                </a:lnTo>
                <a:lnTo>
                  <a:pt x="198439" y="334960"/>
                </a:lnTo>
                <a:lnTo>
                  <a:pt x="186413" y="386697"/>
                </a:lnTo>
                <a:lnTo>
                  <a:pt x="181259" y="393892"/>
                </a:lnTo>
                <a:lnTo>
                  <a:pt x="173083" y="394501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204"/>
              <a:t>Обладнання</a:t>
            </a:r>
            <a:r>
              <a:rPr dirty="0" spc="60"/>
              <a:t> </a:t>
            </a:r>
            <a:r>
              <a:rPr dirty="0" spc="935"/>
              <a:t>та</a:t>
            </a:r>
            <a:r>
              <a:rPr dirty="0" spc="65"/>
              <a:t> </a:t>
            </a:r>
            <a:r>
              <a:rPr dirty="0" spc="254"/>
              <a:t>матеріали:</a:t>
            </a:r>
            <a:r>
              <a:rPr dirty="0" spc="65"/>
              <a:t> </a:t>
            </a:r>
            <a:r>
              <a:rPr dirty="0" spc="470"/>
              <a:t>моток</a:t>
            </a:r>
            <a:r>
              <a:rPr dirty="0" spc="60"/>
              <a:t> </a:t>
            </a:r>
            <a:r>
              <a:rPr dirty="0" spc="45"/>
              <a:t>в'язальних</a:t>
            </a:r>
            <a:r>
              <a:rPr dirty="0" spc="65"/>
              <a:t> </a:t>
            </a:r>
            <a:r>
              <a:rPr dirty="0" spc="475"/>
              <a:t>ниток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</a:p>
          <a:p>
            <a:pPr algn="ctr">
              <a:lnSpc>
                <a:spcPts val="4000"/>
              </a:lnSpc>
            </a:pPr>
            <a:r>
              <a:rPr dirty="0" spc="105"/>
              <a:t>Опис:</a:t>
            </a:r>
          </a:p>
          <a:p>
            <a:pPr algn="ctr" marL="52705" marR="44450" indent="-635">
              <a:lnSpc>
                <a:spcPts val="3979"/>
              </a:lnSpc>
              <a:spcBef>
                <a:spcPts val="145"/>
              </a:spcBef>
            </a:pPr>
            <a:r>
              <a:rPr dirty="0" spc="550"/>
              <a:t>Дайте</a:t>
            </a:r>
            <a:r>
              <a:rPr dirty="0" spc="45"/>
              <a:t> </a:t>
            </a:r>
            <a:r>
              <a:rPr dirty="0"/>
              <a:t>для</a:t>
            </a:r>
            <a:r>
              <a:rPr dirty="0" spc="50"/>
              <a:t> </a:t>
            </a:r>
            <a:r>
              <a:rPr dirty="0" spc="409"/>
              <a:t>дитини</a:t>
            </a:r>
            <a:r>
              <a:rPr dirty="0" spc="50"/>
              <a:t> </a:t>
            </a:r>
            <a:r>
              <a:rPr dirty="0" spc="470"/>
              <a:t>моток</a:t>
            </a:r>
            <a:r>
              <a:rPr dirty="0" spc="50"/>
              <a:t> </a:t>
            </a:r>
            <a:r>
              <a:rPr dirty="0" spc="385"/>
              <a:t>ниток,</a:t>
            </a:r>
            <a:r>
              <a:rPr dirty="0" spc="45"/>
              <a:t> </a:t>
            </a:r>
            <a:r>
              <a:rPr dirty="0" spc="105"/>
              <a:t>головне,</a:t>
            </a:r>
            <a:r>
              <a:rPr dirty="0" spc="50"/>
              <a:t> </a:t>
            </a:r>
            <a:r>
              <a:rPr dirty="0" spc="235"/>
              <a:t>щоб</a:t>
            </a:r>
            <a:r>
              <a:rPr dirty="0" spc="50"/>
              <a:t> </a:t>
            </a:r>
            <a:r>
              <a:rPr dirty="0" spc="509"/>
              <a:t>нитка </a:t>
            </a:r>
            <a:r>
              <a:rPr dirty="0" spc="75"/>
              <a:t>була</a:t>
            </a:r>
            <a:r>
              <a:rPr dirty="0" spc="70"/>
              <a:t> </a:t>
            </a:r>
            <a:r>
              <a:rPr dirty="0" spc="425"/>
              <a:t>змотана</a:t>
            </a:r>
            <a:r>
              <a:rPr dirty="0" spc="75"/>
              <a:t> </a:t>
            </a:r>
            <a:r>
              <a:rPr dirty="0" spc="509"/>
              <a:t>так,</a:t>
            </a:r>
            <a:r>
              <a:rPr dirty="0" spc="75"/>
              <a:t> </a:t>
            </a:r>
            <a:r>
              <a:rPr dirty="0" spc="235"/>
              <a:t>щоб</a:t>
            </a:r>
            <a:r>
              <a:rPr dirty="0" spc="75"/>
              <a:t> </a:t>
            </a:r>
            <a:r>
              <a:rPr dirty="0" spc="95"/>
              <a:t>з</a:t>
            </a:r>
            <a:r>
              <a:rPr dirty="0" spc="75"/>
              <a:t> </a:t>
            </a:r>
            <a:r>
              <a:rPr dirty="0" spc="170"/>
              <a:t>неї</a:t>
            </a:r>
            <a:r>
              <a:rPr dirty="0" spc="75"/>
              <a:t> </a:t>
            </a:r>
            <a:r>
              <a:rPr dirty="0" spc="250"/>
              <a:t>можна</a:t>
            </a:r>
            <a:r>
              <a:rPr dirty="0" spc="75"/>
              <a:t> </a:t>
            </a:r>
            <a:r>
              <a:rPr dirty="0"/>
              <a:t>було</a:t>
            </a:r>
            <a:r>
              <a:rPr dirty="0" spc="75"/>
              <a:t> </a:t>
            </a:r>
            <a:r>
              <a:rPr dirty="0" spc="155"/>
              <a:t>чималенький </a:t>
            </a:r>
            <a:r>
              <a:rPr dirty="0" spc="75"/>
              <a:t>клубочок.</a:t>
            </a:r>
          </a:p>
          <a:p>
            <a:pPr algn="ctr">
              <a:lnSpc>
                <a:spcPts val="3815"/>
              </a:lnSpc>
            </a:pPr>
            <a:r>
              <a:rPr dirty="0"/>
              <a:t>"Поглянь</a:t>
            </a:r>
            <a:r>
              <a:rPr dirty="0" spc="110"/>
              <a:t> </a:t>
            </a:r>
            <a:r>
              <a:rPr dirty="0" spc="320"/>
              <a:t>на</a:t>
            </a:r>
            <a:r>
              <a:rPr dirty="0" spc="110"/>
              <a:t> </a:t>
            </a:r>
            <a:r>
              <a:rPr dirty="0" spc="170"/>
              <a:t>ці</a:t>
            </a:r>
            <a:r>
              <a:rPr dirty="0" spc="110"/>
              <a:t> </a:t>
            </a:r>
            <a:r>
              <a:rPr dirty="0" spc="315"/>
              <a:t>ниточки,</a:t>
            </a:r>
            <a:r>
              <a:rPr dirty="0" spc="110"/>
              <a:t> </a:t>
            </a:r>
            <a:r>
              <a:rPr dirty="0" spc="150"/>
              <a:t>вони</a:t>
            </a:r>
            <a:r>
              <a:rPr dirty="0" spc="114"/>
              <a:t> </a:t>
            </a:r>
            <a:r>
              <a:rPr dirty="0" spc="320"/>
              <a:t>на</a:t>
            </a:r>
            <a:r>
              <a:rPr dirty="0" spc="110"/>
              <a:t> </a:t>
            </a:r>
            <a:r>
              <a:rPr dirty="0" spc="240"/>
              <a:t>перший</a:t>
            </a:r>
            <a:r>
              <a:rPr dirty="0" spc="110"/>
              <a:t> </a:t>
            </a:r>
            <a:r>
              <a:rPr dirty="0" spc="105"/>
              <a:t>погляд</a:t>
            </a:r>
          </a:p>
          <a:p>
            <a:pPr algn="ctr" marL="12700" marR="5080">
              <a:lnSpc>
                <a:spcPts val="3979"/>
              </a:lnSpc>
              <a:spcBef>
                <a:spcPts val="145"/>
              </a:spcBef>
            </a:pPr>
            <a:r>
              <a:rPr dirty="0" spc="120"/>
              <a:t>звичайні,</a:t>
            </a:r>
            <a:r>
              <a:rPr dirty="0" spc="60"/>
              <a:t> </a:t>
            </a:r>
            <a:r>
              <a:rPr dirty="0" spc="135"/>
              <a:t>але</a:t>
            </a:r>
            <a:r>
              <a:rPr dirty="0" spc="65"/>
              <a:t> </a:t>
            </a:r>
            <a:r>
              <a:rPr dirty="0" spc="229"/>
              <a:t>це</a:t>
            </a:r>
            <a:r>
              <a:rPr dirty="0" spc="65"/>
              <a:t> </a:t>
            </a:r>
            <a:r>
              <a:rPr dirty="0" spc="229"/>
              <a:t>не</a:t>
            </a:r>
            <a:r>
              <a:rPr dirty="0" spc="60"/>
              <a:t> </a:t>
            </a:r>
            <a:r>
              <a:rPr dirty="0" spc="509"/>
              <a:t>так,</a:t>
            </a:r>
            <a:r>
              <a:rPr dirty="0" spc="65"/>
              <a:t> </a:t>
            </a:r>
            <a:r>
              <a:rPr dirty="0" spc="150"/>
              <a:t>вони</a:t>
            </a:r>
            <a:r>
              <a:rPr dirty="0" spc="65"/>
              <a:t> </a:t>
            </a:r>
            <a:r>
              <a:rPr dirty="0" spc="114"/>
              <a:t>чарівні.</a:t>
            </a:r>
            <a:r>
              <a:rPr dirty="0" spc="60"/>
              <a:t> </a:t>
            </a:r>
            <a:r>
              <a:rPr dirty="0" spc="150"/>
              <a:t>Коли</a:t>
            </a:r>
            <a:r>
              <a:rPr dirty="0" spc="60"/>
              <a:t> </a:t>
            </a:r>
            <a:r>
              <a:rPr dirty="0" spc="110"/>
              <a:t>клубок</a:t>
            </a:r>
            <a:r>
              <a:rPr dirty="0" spc="65"/>
              <a:t> </a:t>
            </a:r>
            <a:r>
              <a:rPr dirty="0" spc="85"/>
              <a:t>буде </a:t>
            </a:r>
            <a:r>
              <a:rPr dirty="0" spc="320"/>
              <a:t>змотаний,</a:t>
            </a:r>
            <a:r>
              <a:rPr dirty="0" spc="60"/>
              <a:t> </a:t>
            </a:r>
            <a:r>
              <a:rPr dirty="0" spc="95"/>
              <a:t>він</a:t>
            </a:r>
            <a:r>
              <a:rPr dirty="0" spc="60"/>
              <a:t> </a:t>
            </a:r>
            <a:r>
              <a:rPr dirty="0" spc="215"/>
              <a:t>забере</a:t>
            </a:r>
            <a:r>
              <a:rPr dirty="0" spc="65"/>
              <a:t> </a:t>
            </a:r>
            <a:r>
              <a:rPr dirty="0" spc="95"/>
              <a:t>з</a:t>
            </a:r>
            <a:r>
              <a:rPr dirty="0" spc="60"/>
              <a:t> </a:t>
            </a:r>
            <a:r>
              <a:rPr dirty="0" spc="175"/>
              <a:t>собою</a:t>
            </a:r>
            <a:r>
              <a:rPr dirty="0" spc="65"/>
              <a:t> </a:t>
            </a:r>
            <a:r>
              <a:rPr dirty="0" spc="60"/>
              <a:t>всі </a:t>
            </a:r>
            <a:r>
              <a:rPr dirty="0" spc="155"/>
              <a:t>переживання.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</a:p>
          <a:p>
            <a:pPr algn="ctr" marL="1066800" marR="934719">
              <a:lnSpc>
                <a:spcPts val="3979"/>
              </a:lnSpc>
              <a:tabLst>
                <a:tab pos="7541259" algn="l"/>
              </a:tabLst>
            </a:pPr>
            <a:r>
              <a:rPr dirty="0" spc="210"/>
              <a:t>Якщо</a:t>
            </a:r>
            <a:r>
              <a:rPr dirty="0" spc="50"/>
              <a:t> </a:t>
            </a:r>
            <a:r>
              <a:rPr dirty="0" spc="120"/>
              <a:t>ця</a:t>
            </a:r>
            <a:r>
              <a:rPr dirty="0" spc="55"/>
              <a:t> </a:t>
            </a:r>
            <a:r>
              <a:rPr dirty="0" spc="200"/>
              <a:t>вправа</a:t>
            </a:r>
            <a:r>
              <a:rPr dirty="0" spc="55"/>
              <a:t> </a:t>
            </a:r>
            <a:r>
              <a:rPr dirty="0" spc="185"/>
              <a:t>допоможе</a:t>
            </a:r>
            <a:r>
              <a:rPr dirty="0"/>
              <a:t>	</a:t>
            </a:r>
            <a:r>
              <a:rPr dirty="0" spc="315"/>
              <a:t>дитині,</a:t>
            </a:r>
            <a:r>
              <a:rPr dirty="0" spc="65"/>
              <a:t> </a:t>
            </a:r>
            <a:r>
              <a:rPr dirty="0" spc="200"/>
              <a:t>вона</a:t>
            </a:r>
            <a:r>
              <a:rPr dirty="0" spc="65"/>
              <a:t> </a:t>
            </a:r>
            <a:r>
              <a:rPr dirty="0" spc="180"/>
              <a:t>може </a:t>
            </a:r>
            <a:r>
              <a:rPr dirty="0" spc="290"/>
              <a:t>використовуватися</a:t>
            </a:r>
            <a:r>
              <a:rPr dirty="0" spc="125"/>
              <a:t> </a:t>
            </a:r>
            <a:r>
              <a:rPr dirty="0" spc="105"/>
              <a:t>регулярно.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4405" rIns="0" bIns="0" rtlCol="0" vert="horz">
            <a:spAutoFit/>
          </a:bodyPr>
          <a:lstStyle/>
          <a:p>
            <a:pPr marL="2536825">
              <a:lnSpc>
                <a:spcPct val="100000"/>
              </a:lnSpc>
              <a:spcBef>
                <a:spcPts val="100"/>
              </a:spcBef>
            </a:pPr>
            <a:r>
              <a:rPr dirty="0" spc="-1985"/>
              <a:t>«Клубочок»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Анастасія Басюк</dc:creator>
  <cp:keywords>DAE7auV5rho,BAErwceJylE</cp:keywords>
  <dc:title>Разноцветная Абстрактная Узор и Фигуры Лучшие Друзья Поздравления Забавная Презентация</dc:title>
  <dcterms:created xsi:type="dcterms:W3CDTF">2024-01-06T19:58:40Z</dcterms:created>
  <dcterms:modified xsi:type="dcterms:W3CDTF">2024-01-06T19:58:40Z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2024-01-06T00:00:00Z</vt:filetime>
  </property>
  <property fmtid="{D5CDD505-2E9C-101B-9397-08002B2CF9AE}" pid="5" name="Producer">
    <vt:lpwstr>Canva</vt:lpwstr>
  </property>
</Properties>
</file>