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Roboto Medium"/>
      <p:regular r:id="rId15"/>
      <p:bold r:id="rId16"/>
      <p:italic r:id="rId17"/>
      <p:boldItalic r:id="rId18"/>
    </p:embeddedFont>
    <p:embeddedFont>
      <p:font typeface="Abril Fatfac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brilFatface-regular.fntdata"/><Relationship Id="rId6" Type="http://schemas.openxmlformats.org/officeDocument/2006/relationships/slide" Target="slides/slide1.xml"/><Relationship Id="rId18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 rot="10800000">
            <a:off x="725621" y="648933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682300" y="2520775"/>
            <a:ext cx="71538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682300" y="3976125"/>
            <a:ext cx="7153800" cy="5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sp>
        <p:nvSpPr>
          <p:cNvPr id="18" name="Google Shape;18;p2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207908" y="5131454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282575" y="102058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2064314">
            <a:off x="1793165" y="1817855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 rot="8833535">
            <a:off x="6551678" y="4600242"/>
            <a:ext cx="2273755" cy="966829"/>
            <a:chOff x="4590347" y="1490179"/>
            <a:chExt cx="1314037" cy="558745"/>
          </a:xfrm>
        </p:grpSpPr>
        <p:sp>
          <p:nvSpPr>
            <p:cNvPr id="23" name="Google Shape;23;p2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 rot="2088241">
            <a:off x="1122766" y="5398869"/>
            <a:ext cx="384897" cy="507380"/>
          </a:xfrm>
          <a:custGeom>
            <a:rect b="b" l="l" r="r" t="t"/>
            <a:pathLst>
              <a:path extrusionOk="0" h="508066" w="385418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10800000">
            <a:off x="1954317" y="5779764"/>
            <a:ext cx="2145515" cy="45753"/>
          </a:xfrm>
          <a:custGeom>
            <a:rect b="b" l="l" r="r" t="t"/>
            <a:pathLst>
              <a:path extrusionOk="0" h="28462" w="487617">
                <a:moveTo>
                  <a:pt x="0" y="28463"/>
                </a:moveTo>
                <a:cubicBezTo>
                  <a:pt x="161809" y="9817"/>
                  <a:pt x="324749" y="282"/>
                  <a:pt x="487617" y="0"/>
                </a:cubicBezTo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1606070" y="4461084"/>
            <a:ext cx="687238" cy="651187"/>
            <a:chOff x="1759452" y="6189595"/>
            <a:chExt cx="687238" cy="651187"/>
          </a:xfrm>
        </p:grpSpPr>
        <p:sp>
          <p:nvSpPr>
            <p:cNvPr id="28" name="Google Shape;28;p2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0400088" y="1068016"/>
            <a:ext cx="537539" cy="527370"/>
            <a:chOff x="3769213" y="6330241"/>
            <a:chExt cx="537539" cy="527370"/>
          </a:xfrm>
        </p:grpSpPr>
        <p:sp>
          <p:nvSpPr>
            <p:cNvPr id="35" name="Google Shape;35;p2"/>
            <p:cNvSpPr/>
            <p:nvPr/>
          </p:nvSpPr>
          <p:spPr>
            <a:xfrm>
              <a:off x="3769213" y="6330241"/>
              <a:ext cx="537539" cy="527370"/>
            </a:xfrm>
            <a:custGeom>
              <a:rect b="b" l="l" r="r" t="t"/>
              <a:pathLst>
                <a:path extrusionOk="0" h="527370" w="537539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8385" y="6383872"/>
              <a:ext cx="2445" cy="64381"/>
            </a:xfrm>
            <a:custGeom>
              <a:rect b="b" l="l" r="r" t="t"/>
              <a:pathLst>
                <a:path extrusionOk="0" h="64381" w="2445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97301" y="6593497"/>
              <a:ext cx="57561" cy="2048"/>
            </a:xfrm>
            <a:custGeom>
              <a:rect b="b" l="l" r="r" t="t"/>
              <a:pathLst>
                <a:path extrusionOk="0" h="2048" w="57561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9206" y="6762510"/>
              <a:ext cx="1391" cy="49298"/>
            </a:xfrm>
            <a:custGeom>
              <a:rect b="b" l="l" r="r" t="t"/>
              <a:pathLst>
                <a:path extrusionOk="0" h="49298" w="1391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06021" y="6603799"/>
              <a:ext cx="67371" cy="4953"/>
            </a:xfrm>
            <a:custGeom>
              <a:rect b="b" l="l" r="r" t="t"/>
              <a:pathLst>
                <a:path extrusionOk="0" h="4953" w="67371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4640" y="6598359"/>
              <a:ext cx="60296" cy="53656"/>
            </a:xfrm>
            <a:custGeom>
              <a:rect b="b" l="l" r="r" t="t"/>
              <a:pathLst>
                <a:path extrusionOk="0" h="53656" w="60296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57599" y="6505635"/>
              <a:ext cx="91534" cy="95560"/>
            </a:xfrm>
            <a:custGeom>
              <a:rect b="b" l="l" r="r" t="t"/>
              <a:pathLst>
                <a:path extrusionOk="0" h="95560" w="91534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61827" y="6533816"/>
              <a:ext cx="51064" cy="65331"/>
            </a:xfrm>
            <a:custGeom>
              <a:rect b="b" l="l" r="r" t="t"/>
              <a:pathLst>
                <a:path extrusionOk="0" h="65331" w="51064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18621" y="6503658"/>
              <a:ext cx="33678" cy="35455"/>
            </a:xfrm>
            <a:custGeom>
              <a:rect b="b" l="l" r="r" t="t"/>
              <a:pathLst>
                <a:path extrusionOk="0" h="35455" w="33678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960693" y="6527514"/>
              <a:ext cx="26135" cy="29891"/>
            </a:xfrm>
            <a:custGeom>
              <a:rect b="b" l="l" r="r" t="t"/>
              <a:pathLst>
                <a:path extrusionOk="0" h="29891" w="26135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9520326">
            <a:off x="7479928" y="1218698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2"/>
          <p:cNvGrpSpPr/>
          <p:nvPr/>
        </p:nvGrpSpPr>
        <p:grpSpPr>
          <a:xfrm rot="-2474745">
            <a:off x="4462572" y="4406490"/>
            <a:ext cx="449403" cy="1428141"/>
            <a:chOff x="2748074" y="4303871"/>
            <a:chExt cx="449396" cy="1428120"/>
          </a:xfrm>
        </p:grpSpPr>
        <p:sp>
          <p:nvSpPr>
            <p:cNvPr id="47" name="Google Shape;47;p2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66341" y="5597294"/>
              <a:ext cx="131129" cy="134697"/>
            </a:xfrm>
            <a:custGeom>
              <a:rect b="b" l="l" r="r" t="t"/>
              <a:pathLst>
                <a:path extrusionOk="0" h="134697" w="131129">
                  <a:moveTo>
                    <a:pt x="64120" y="7832"/>
                  </a:moveTo>
                  <a:cubicBezTo>
                    <a:pt x="28736" y="19485"/>
                    <a:pt x="2180" y="54093"/>
                    <a:pt x="131" y="91314"/>
                  </a:cubicBezTo>
                  <a:cubicBezTo>
                    <a:pt x="-434" y="100990"/>
                    <a:pt x="696" y="111231"/>
                    <a:pt x="6064" y="119354"/>
                  </a:cubicBezTo>
                  <a:cubicBezTo>
                    <a:pt x="14539" y="132279"/>
                    <a:pt x="32055" y="136870"/>
                    <a:pt x="47099" y="133762"/>
                  </a:cubicBezTo>
                  <a:cubicBezTo>
                    <a:pt x="62143" y="130654"/>
                    <a:pt x="75138" y="121120"/>
                    <a:pt x="86368" y="110525"/>
                  </a:cubicBezTo>
                  <a:cubicBezTo>
                    <a:pt x="99011" y="98659"/>
                    <a:pt x="110170" y="85240"/>
                    <a:pt x="119422" y="70620"/>
                  </a:cubicBezTo>
                  <a:cubicBezTo>
                    <a:pt x="124790" y="62145"/>
                    <a:pt x="129663" y="53034"/>
                    <a:pt x="130864" y="43075"/>
                  </a:cubicBezTo>
                  <a:cubicBezTo>
                    <a:pt x="132700" y="27820"/>
                    <a:pt x="124861" y="11787"/>
                    <a:pt x="111653" y="3877"/>
                  </a:cubicBezTo>
                  <a:cubicBezTo>
                    <a:pt x="98446" y="-4034"/>
                    <a:pt x="83119" y="1616"/>
                    <a:pt x="64050" y="7902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438875" y="281362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52" name="Google Shape;52;p2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9333494" y="5206218"/>
            <a:ext cx="718538" cy="497904"/>
            <a:chOff x="9711053" y="4291818"/>
            <a:chExt cx="718538" cy="497904"/>
          </a:xfrm>
        </p:grpSpPr>
        <p:sp>
          <p:nvSpPr>
            <p:cNvPr id="68" name="Google Shape;68;p2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10412711" y="4663833"/>
            <a:ext cx="757664" cy="739072"/>
            <a:chOff x="2714053" y="3696339"/>
            <a:chExt cx="757664" cy="739072"/>
          </a:xfrm>
        </p:grpSpPr>
        <p:sp>
          <p:nvSpPr>
            <p:cNvPr id="74" name="Google Shape;74;p2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82" name="Google Shape;82;p2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742108">
            <a:off x="3384135" y="987825"/>
            <a:ext cx="741052" cy="743051"/>
            <a:chOff x="7970244" y="-543333"/>
            <a:chExt cx="741045" cy="743044"/>
          </a:xfrm>
        </p:grpSpPr>
        <p:sp>
          <p:nvSpPr>
            <p:cNvPr id="87" name="Google Shape;87;p2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 rot="-459229">
            <a:off x="5457546" y="52824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 rot="-1479810">
            <a:off x="5604310" y="5220668"/>
            <a:ext cx="735272" cy="651165"/>
            <a:chOff x="3116097" y="-1477902"/>
            <a:chExt cx="735251" cy="651147"/>
          </a:xfrm>
        </p:grpSpPr>
        <p:sp>
          <p:nvSpPr>
            <p:cNvPr id="93" name="Google Shape;93;p2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62403" y="589064"/>
            <a:ext cx="11267204" cy="58323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>
            <p:ph type="title"/>
          </p:nvPr>
        </p:nvSpPr>
        <p:spPr>
          <a:xfrm>
            <a:off x="1107800" y="2014550"/>
            <a:ext cx="53226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1107775" y="2885450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07" name="Google Shape;107;p3"/>
          <p:cNvSpPr/>
          <p:nvPr/>
        </p:nvSpPr>
        <p:spPr>
          <a:xfrm>
            <a:off x="10523938" y="1061050"/>
            <a:ext cx="600300" cy="7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10815985" y="3031813"/>
            <a:ext cx="788140" cy="2965544"/>
            <a:chOff x="8686327" y="1939200"/>
            <a:chExt cx="788140" cy="2965544"/>
          </a:xfrm>
        </p:grpSpPr>
        <p:sp>
          <p:nvSpPr>
            <p:cNvPr id="109" name="Google Shape;109;p3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742108">
            <a:off x="828210" y="943750"/>
            <a:ext cx="741052" cy="743051"/>
            <a:chOff x="7970244" y="-543333"/>
            <a:chExt cx="741045" cy="743044"/>
          </a:xfrm>
        </p:grpSpPr>
        <p:sp>
          <p:nvSpPr>
            <p:cNvPr id="115" name="Google Shape;115;p3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6351594" y="5440918"/>
            <a:ext cx="718538" cy="497904"/>
            <a:chOff x="9711053" y="4291818"/>
            <a:chExt cx="718538" cy="497904"/>
          </a:xfrm>
        </p:grpSpPr>
        <p:sp>
          <p:nvSpPr>
            <p:cNvPr id="120" name="Google Shape;120;p3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3"/>
          <p:cNvSpPr/>
          <p:nvPr/>
        </p:nvSpPr>
        <p:spPr>
          <a:xfrm rot="9520326">
            <a:off x="6364803" y="1001323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3"/>
          <p:cNvGrpSpPr/>
          <p:nvPr/>
        </p:nvGrpSpPr>
        <p:grpSpPr>
          <a:xfrm rot="8833535">
            <a:off x="1821778" y="4894042"/>
            <a:ext cx="2273755" cy="966829"/>
            <a:chOff x="4590347" y="1490179"/>
            <a:chExt cx="1314037" cy="558745"/>
          </a:xfrm>
        </p:grpSpPr>
        <p:sp>
          <p:nvSpPr>
            <p:cNvPr id="127" name="Google Shape;127;p3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869819">
            <a:off x="10404787" y="847333"/>
            <a:ext cx="838597" cy="935870"/>
            <a:chOff x="5932213" y="4153080"/>
            <a:chExt cx="714761" cy="797669"/>
          </a:xfrm>
        </p:grpSpPr>
        <p:sp>
          <p:nvSpPr>
            <p:cNvPr id="130" name="Google Shape;130;p3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149" name="Google Shape;149;p4"/>
          <p:cNvSpPr txBox="1"/>
          <p:nvPr>
            <p:ph type="title"/>
          </p:nvPr>
        </p:nvSpPr>
        <p:spPr>
          <a:xfrm>
            <a:off x="837275" y="1101675"/>
            <a:ext cx="10531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837275" y="2962127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1" name="Google Shape;151;p4"/>
          <p:cNvSpPr txBox="1"/>
          <p:nvPr>
            <p:ph idx="2" type="body"/>
          </p:nvPr>
        </p:nvSpPr>
        <p:spPr>
          <a:xfrm>
            <a:off x="4555664" y="2962127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2" name="Google Shape;152;p4"/>
          <p:cNvSpPr txBox="1"/>
          <p:nvPr>
            <p:ph idx="3" type="body"/>
          </p:nvPr>
        </p:nvSpPr>
        <p:spPr>
          <a:xfrm>
            <a:off x="837275" y="4869839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3" name="Google Shape;153;p4"/>
          <p:cNvSpPr txBox="1"/>
          <p:nvPr>
            <p:ph idx="4" type="body"/>
          </p:nvPr>
        </p:nvSpPr>
        <p:spPr>
          <a:xfrm>
            <a:off x="4555664" y="4869839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4" name="Google Shape;154;p4"/>
          <p:cNvSpPr txBox="1"/>
          <p:nvPr>
            <p:ph idx="5" type="title"/>
          </p:nvPr>
        </p:nvSpPr>
        <p:spPr>
          <a:xfrm>
            <a:off x="837275" y="2311813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5" name="Google Shape;155;p4"/>
          <p:cNvSpPr txBox="1"/>
          <p:nvPr>
            <p:ph idx="6" type="title"/>
          </p:nvPr>
        </p:nvSpPr>
        <p:spPr>
          <a:xfrm>
            <a:off x="4555664" y="2311813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6" name="Google Shape;156;p4"/>
          <p:cNvSpPr txBox="1"/>
          <p:nvPr>
            <p:ph idx="7" type="title"/>
          </p:nvPr>
        </p:nvSpPr>
        <p:spPr>
          <a:xfrm>
            <a:off x="837275" y="4219525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7" name="Google Shape;157;p4"/>
          <p:cNvSpPr txBox="1"/>
          <p:nvPr>
            <p:ph idx="8" type="title"/>
          </p:nvPr>
        </p:nvSpPr>
        <p:spPr>
          <a:xfrm>
            <a:off x="4555664" y="4219525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8" name="Google Shape;158;p4"/>
          <p:cNvSpPr txBox="1"/>
          <p:nvPr>
            <p:ph idx="9" type="body"/>
          </p:nvPr>
        </p:nvSpPr>
        <p:spPr>
          <a:xfrm>
            <a:off x="8274053" y="2962127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9" name="Google Shape;159;p4"/>
          <p:cNvSpPr txBox="1"/>
          <p:nvPr>
            <p:ph idx="13" type="body"/>
          </p:nvPr>
        </p:nvSpPr>
        <p:spPr>
          <a:xfrm>
            <a:off x="8274053" y="4869839"/>
            <a:ext cx="30954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0" name="Google Shape;160;p4"/>
          <p:cNvSpPr txBox="1"/>
          <p:nvPr>
            <p:ph idx="14" type="title"/>
          </p:nvPr>
        </p:nvSpPr>
        <p:spPr>
          <a:xfrm>
            <a:off x="8274053" y="2311813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" name="Google Shape;161;p4"/>
          <p:cNvSpPr txBox="1"/>
          <p:nvPr>
            <p:ph idx="15" type="title"/>
          </p:nvPr>
        </p:nvSpPr>
        <p:spPr>
          <a:xfrm>
            <a:off x="8274053" y="4219525"/>
            <a:ext cx="3095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100">
                <a:highlight>
                  <a:schemeClr val="accent2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2" name="Google Shape;162;p4"/>
          <p:cNvSpPr/>
          <p:nvPr/>
        </p:nvSpPr>
        <p:spPr>
          <a:xfrm flipH="1">
            <a:off x="10602025" y="70522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 rot="-459229">
            <a:off x="727621" y="99652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 rot="-1479810">
            <a:off x="874385" y="934718"/>
            <a:ext cx="735272" cy="651165"/>
            <a:chOff x="3116097" y="-1477902"/>
            <a:chExt cx="735251" cy="651147"/>
          </a:xfrm>
        </p:grpSpPr>
        <p:sp>
          <p:nvSpPr>
            <p:cNvPr id="165" name="Google Shape;165;p4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9844361" y="639008"/>
            <a:ext cx="757664" cy="739072"/>
            <a:chOff x="2714053" y="3696339"/>
            <a:chExt cx="757664" cy="739072"/>
          </a:xfrm>
        </p:grpSpPr>
        <p:sp>
          <p:nvSpPr>
            <p:cNvPr id="174" name="Google Shape;174;p4"/>
            <p:cNvSpPr/>
            <p:nvPr/>
          </p:nvSpPr>
          <p:spPr>
            <a:xfrm>
              <a:off x="2764821" y="3749611"/>
              <a:ext cx="656844" cy="658272"/>
            </a:xfrm>
            <a:custGeom>
              <a:rect b="b" l="l" r="r" t="t"/>
              <a:pathLst>
                <a:path extrusionOk="0" h="658272" w="656844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209924" y="3793140"/>
              <a:ext cx="168783" cy="169544"/>
            </a:xfrm>
            <a:custGeom>
              <a:rect b="b" l="l" r="r" t="t"/>
              <a:pathLst>
                <a:path extrusionOk="0" h="169544" w="168783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817303" y="3835526"/>
              <a:ext cx="427100" cy="432720"/>
            </a:xfrm>
            <a:custGeom>
              <a:rect b="b" l="l" r="r" t="t"/>
              <a:pathLst>
                <a:path extrusionOk="0" h="432720" w="42710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898933" y="3900677"/>
              <a:ext cx="418433" cy="438054"/>
            </a:xfrm>
            <a:custGeom>
              <a:rect b="b" l="l" r="r" t="t"/>
              <a:pathLst>
                <a:path extrusionOk="0" h="438054" w="418433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232975" y="3696339"/>
              <a:ext cx="238742" cy="223959"/>
            </a:xfrm>
            <a:custGeom>
              <a:rect b="b" l="l" r="r" t="t"/>
              <a:pathLst>
                <a:path extrusionOk="0" h="223959" w="238742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714053" y="4208621"/>
              <a:ext cx="240982" cy="226790"/>
            </a:xfrm>
            <a:custGeom>
              <a:rect b="b" l="l" r="r" t="t"/>
              <a:pathLst>
                <a:path extrusionOk="0" h="226790" w="240982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719577" y="4345971"/>
              <a:ext cx="107822" cy="89439"/>
            </a:xfrm>
            <a:custGeom>
              <a:rect b="b" l="l" r="r" t="t"/>
              <a:pathLst>
                <a:path extrusionOk="0" h="89439" w="107822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title"/>
          </p:nvPr>
        </p:nvSpPr>
        <p:spPr>
          <a:xfrm>
            <a:off x="2451438" y="2012900"/>
            <a:ext cx="73893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4" name="Google Shape;184;p5"/>
          <p:cNvSpPr txBox="1"/>
          <p:nvPr>
            <p:ph idx="1" type="body"/>
          </p:nvPr>
        </p:nvSpPr>
        <p:spPr>
          <a:xfrm>
            <a:off x="2451438" y="4096550"/>
            <a:ext cx="7389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85" name="Google Shape;185;p5"/>
          <p:cNvSpPr/>
          <p:nvPr/>
        </p:nvSpPr>
        <p:spPr>
          <a:xfrm>
            <a:off x="6134513" y="2439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143496" y="5301879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0492238" y="100503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2064314">
            <a:off x="1150852" y="735842"/>
            <a:ext cx="615268" cy="825175"/>
          </a:xfrm>
          <a:custGeom>
            <a:rect b="b" l="l" r="r" t="t"/>
            <a:pathLst>
              <a:path extrusionOk="0" h="825237" w="615314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 rot="9627747">
            <a:off x="7191034" y="5535176"/>
            <a:ext cx="2295466" cy="966819"/>
            <a:chOff x="4590347" y="1490179"/>
            <a:chExt cx="1314037" cy="558745"/>
          </a:xfrm>
        </p:grpSpPr>
        <p:sp>
          <p:nvSpPr>
            <p:cNvPr id="190" name="Google Shape;190;p5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5"/>
          <p:cNvSpPr/>
          <p:nvPr/>
        </p:nvSpPr>
        <p:spPr>
          <a:xfrm rot="2085787">
            <a:off x="1783165" y="5387897"/>
            <a:ext cx="513724" cy="677202"/>
          </a:xfrm>
          <a:custGeom>
            <a:rect b="b" l="l" r="r" t="t"/>
            <a:pathLst>
              <a:path extrusionOk="0" h="508066" w="385418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792107" y="4395297"/>
            <a:ext cx="687238" cy="651187"/>
            <a:chOff x="1759452" y="6189595"/>
            <a:chExt cx="687238" cy="651187"/>
          </a:xfrm>
        </p:grpSpPr>
        <p:sp>
          <p:nvSpPr>
            <p:cNvPr id="194" name="Google Shape;194;p5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10609751" y="1052466"/>
            <a:ext cx="537539" cy="527370"/>
            <a:chOff x="3769213" y="6330241"/>
            <a:chExt cx="537539" cy="527370"/>
          </a:xfrm>
        </p:grpSpPr>
        <p:sp>
          <p:nvSpPr>
            <p:cNvPr id="201" name="Google Shape;201;p5"/>
            <p:cNvSpPr/>
            <p:nvPr/>
          </p:nvSpPr>
          <p:spPr>
            <a:xfrm>
              <a:off x="3769213" y="6330241"/>
              <a:ext cx="537539" cy="527370"/>
            </a:xfrm>
            <a:custGeom>
              <a:rect b="b" l="l" r="r" t="t"/>
              <a:pathLst>
                <a:path extrusionOk="0" h="527370" w="537539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028385" y="6383872"/>
              <a:ext cx="2445" cy="64381"/>
            </a:xfrm>
            <a:custGeom>
              <a:rect b="b" l="l" r="r" t="t"/>
              <a:pathLst>
                <a:path extrusionOk="0" h="64381" w="2445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197301" y="6593497"/>
              <a:ext cx="57561" cy="2048"/>
            </a:xfrm>
            <a:custGeom>
              <a:rect b="b" l="l" r="r" t="t"/>
              <a:pathLst>
                <a:path extrusionOk="0" h="2048" w="57561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029206" y="6762510"/>
              <a:ext cx="1391" cy="49298"/>
            </a:xfrm>
            <a:custGeom>
              <a:rect b="b" l="l" r="r" t="t"/>
              <a:pathLst>
                <a:path extrusionOk="0" h="49298" w="1391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806021" y="6603799"/>
              <a:ext cx="67371" cy="4953"/>
            </a:xfrm>
            <a:custGeom>
              <a:rect b="b" l="l" r="r" t="t"/>
              <a:pathLst>
                <a:path extrusionOk="0" h="4953" w="67371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004640" y="6598359"/>
              <a:ext cx="60296" cy="53656"/>
            </a:xfrm>
            <a:custGeom>
              <a:rect b="b" l="l" r="r" t="t"/>
              <a:pathLst>
                <a:path extrusionOk="0" h="53656" w="60296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057599" y="6505635"/>
              <a:ext cx="91534" cy="95560"/>
            </a:xfrm>
            <a:custGeom>
              <a:rect b="b" l="l" r="r" t="t"/>
              <a:pathLst>
                <a:path extrusionOk="0" h="95560" w="91534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961827" y="6533816"/>
              <a:ext cx="51064" cy="65331"/>
            </a:xfrm>
            <a:custGeom>
              <a:rect b="b" l="l" r="r" t="t"/>
              <a:pathLst>
                <a:path extrusionOk="0" h="65331" w="51064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118621" y="6503658"/>
              <a:ext cx="33678" cy="35455"/>
            </a:xfrm>
            <a:custGeom>
              <a:rect b="b" l="l" r="r" t="t"/>
              <a:pathLst>
                <a:path extrusionOk="0" h="35455" w="33678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960693" y="6527514"/>
              <a:ext cx="26135" cy="29891"/>
            </a:xfrm>
            <a:custGeom>
              <a:rect b="b" l="l" r="r" t="t"/>
              <a:pathLst>
                <a:path extrusionOk="0" h="29891" w="26135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5"/>
          <p:cNvSpPr/>
          <p:nvPr/>
        </p:nvSpPr>
        <p:spPr>
          <a:xfrm rot="9520326">
            <a:off x="7924615" y="408123"/>
            <a:ext cx="1007564" cy="627897"/>
          </a:xfrm>
          <a:custGeom>
            <a:rect b="b" l="l" r="r" t="t"/>
            <a:pathLst>
              <a:path extrusionOk="0" h="385433" w="618491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5"/>
          <p:cNvGrpSpPr/>
          <p:nvPr/>
        </p:nvGrpSpPr>
        <p:grpSpPr>
          <a:xfrm rot="-4452001">
            <a:off x="3795180" y="5250259"/>
            <a:ext cx="372275" cy="1536667"/>
            <a:chOff x="2748074" y="4303871"/>
            <a:chExt cx="377938" cy="1362206"/>
          </a:xfrm>
        </p:grpSpPr>
        <p:sp>
          <p:nvSpPr>
            <p:cNvPr id="213" name="Google Shape;213;p5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6204737" y="208512"/>
            <a:ext cx="714761" cy="797669"/>
            <a:chOff x="5932213" y="4153080"/>
            <a:chExt cx="714761" cy="797669"/>
          </a:xfrm>
        </p:grpSpPr>
        <p:sp>
          <p:nvSpPr>
            <p:cNvPr id="216" name="Google Shape;216;p5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10269082" y="5376643"/>
            <a:ext cx="718538" cy="497904"/>
            <a:chOff x="9711053" y="4291818"/>
            <a:chExt cx="718538" cy="497904"/>
          </a:xfrm>
        </p:grpSpPr>
        <p:sp>
          <p:nvSpPr>
            <p:cNvPr id="232" name="Google Shape;232;p5"/>
            <p:cNvSpPr/>
            <p:nvPr/>
          </p:nvSpPr>
          <p:spPr>
            <a:xfrm>
              <a:off x="9711053" y="4291818"/>
              <a:ext cx="718538" cy="497904"/>
            </a:xfrm>
            <a:custGeom>
              <a:rect b="b" l="l" r="r" t="t"/>
              <a:pathLst>
                <a:path extrusionOk="0" h="497904" w="718538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9859283" y="4392752"/>
              <a:ext cx="426806" cy="10987"/>
            </a:xfrm>
            <a:custGeom>
              <a:rect b="b" l="l" r="r" t="t"/>
              <a:pathLst>
                <a:path extrusionOk="0" h="10987" w="426806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9859283" y="4441526"/>
              <a:ext cx="441991" cy="20129"/>
            </a:xfrm>
            <a:custGeom>
              <a:rect b="b" l="l" r="r" t="t"/>
              <a:pathLst>
                <a:path extrusionOk="0" h="20129" w="441991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9861119" y="4501701"/>
              <a:ext cx="440861" cy="18433"/>
            </a:xfrm>
            <a:custGeom>
              <a:rect b="b" l="l" r="r" t="t"/>
              <a:pathLst>
                <a:path extrusionOk="0" h="18433" w="440861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9861966" y="4555943"/>
              <a:ext cx="447076" cy="24932"/>
            </a:xfrm>
            <a:custGeom>
              <a:rect b="b" l="l" r="r" t="t"/>
              <a:pathLst>
                <a:path extrusionOk="0" h="24932" w="447076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9320367" y="634202"/>
            <a:ext cx="679947" cy="652506"/>
            <a:chOff x="3896486" y="3679569"/>
            <a:chExt cx="792294" cy="760319"/>
          </a:xfrm>
        </p:grpSpPr>
        <p:sp>
          <p:nvSpPr>
            <p:cNvPr id="238" name="Google Shape;238;p5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5"/>
          <p:cNvSpPr/>
          <p:nvPr/>
        </p:nvSpPr>
        <p:spPr>
          <a:xfrm rot="-9375345">
            <a:off x="10849480" y="4062267"/>
            <a:ext cx="714866" cy="712533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" name="Google Shape;243;p5"/>
          <p:cNvGrpSpPr/>
          <p:nvPr/>
        </p:nvGrpSpPr>
        <p:grpSpPr>
          <a:xfrm rot="742108">
            <a:off x="2515098" y="469450"/>
            <a:ext cx="741052" cy="743051"/>
            <a:chOff x="7970244" y="-543333"/>
            <a:chExt cx="741045" cy="743044"/>
          </a:xfrm>
        </p:grpSpPr>
        <p:sp>
          <p:nvSpPr>
            <p:cNvPr id="244" name="Google Shape;244;p5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7970244" y="166945"/>
              <a:ext cx="47815" cy="32766"/>
            </a:xfrm>
            <a:custGeom>
              <a:rect b="b" l="l" r="r" t="t"/>
              <a:pathLst>
                <a:path extrusionOk="0" h="32766" w="47815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088640" y="33595"/>
              <a:ext cx="52863" cy="52863"/>
            </a:xfrm>
            <a:custGeom>
              <a:rect b="b" l="l" r="r" t="t"/>
              <a:pathLst>
                <a:path extrusionOk="0" h="52863" w="52863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5"/>
          <p:cNvSpPr/>
          <p:nvPr/>
        </p:nvSpPr>
        <p:spPr>
          <a:xfrm rot="-459229">
            <a:off x="5457646" y="5822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5"/>
          <p:cNvGrpSpPr/>
          <p:nvPr/>
        </p:nvGrpSpPr>
        <p:grpSpPr>
          <a:xfrm rot="-1479810">
            <a:off x="5604410" y="5760243"/>
            <a:ext cx="735272" cy="651165"/>
            <a:chOff x="3116097" y="-1477902"/>
            <a:chExt cx="735251" cy="651147"/>
          </a:xfrm>
        </p:grpSpPr>
        <p:sp>
          <p:nvSpPr>
            <p:cNvPr id="250" name="Google Shape;250;p5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5"/>
          <p:cNvGrpSpPr/>
          <p:nvPr/>
        </p:nvGrpSpPr>
        <p:grpSpPr>
          <a:xfrm rot="5029432">
            <a:off x="4334584" y="-214391"/>
            <a:ext cx="361479" cy="1726500"/>
            <a:chOff x="2748074" y="4303871"/>
            <a:chExt cx="377938" cy="1362206"/>
          </a:xfrm>
        </p:grpSpPr>
        <p:sp>
          <p:nvSpPr>
            <p:cNvPr id="259" name="Google Shape;259;p5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5"/>
          <p:cNvGrpSpPr/>
          <p:nvPr/>
        </p:nvGrpSpPr>
        <p:grpSpPr>
          <a:xfrm rot="10252777">
            <a:off x="11194058" y="2151723"/>
            <a:ext cx="377916" cy="1362127"/>
            <a:chOff x="2748074" y="4303871"/>
            <a:chExt cx="377938" cy="1362206"/>
          </a:xfrm>
        </p:grpSpPr>
        <p:sp>
          <p:nvSpPr>
            <p:cNvPr id="262" name="Google Shape;262;p5"/>
            <p:cNvSpPr/>
            <p:nvPr/>
          </p:nvSpPr>
          <p:spPr>
            <a:xfrm>
              <a:off x="2748074" y="4326119"/>
              <a:ext cx="377938" cy="1339958"/>
            </a:xfrm>
            <a:custGeom>
              <a:rect b="b" l="l" r="r" t="t"/>
              <a:pathLst>
                <a:path extrusionOk="0" h="1339958" w="377938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804725" y="4303871"/>
              <a:ext cx="203762" cy="172473"/>
            </a:xfrm>
            <a:custGeom>
              <a:rect b="b" l="l" r="r" t="t"/>
              <a:pathLst>
                <a:path extrusionOk="0" h="172473" w="203762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5"/>
          <p:cNvGrpSpPr/>
          <p:nvPr/>
        </p:nvGrpSpPr>
        <p:grpSpPr>
          <a:xfrm flipH="1" rot="-4227851">
            <a:off x="-46310" y="2627722"/>
            <a:ext cx="1905455" cy="802537"/>
            <a:chOff x="4590347" y="1490179"/>
            <a:chExt cx="1314037" cy="558745"/>
          </a:xfrm>
        </p:grpSpPr>
        <p:sp>
          <p:nvSpPr>
            <p:cNvPr id="265" name="Google Shape;265;p5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rotWithShape="0" algn="tl" dir="2700000" dist="889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sp>
        <p:nvSpPr>
          <p:cNvPr id="271" name="Google Shape;271;p6"/>
          <p:cNvSpPr txBox="1"/>
          <p:nvPr>
            <p:ph type="title"/>
          </p:nvPr>
        </p:nvSpPr>
        <p:spPr>
          <a:xfrm>
            <a:off x="1567050" y="1231650"/>
            <a:ext cx="9057900" cy="44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72" name="Google Shape;272;p6"/>
          <p:cNvSpPr/>
          <p:nvPr/>
        </p:nvSpPr>
        <p:spPr>
          <a:xfrm flipH="1">
            <a:off x="10252350" y="2205079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6"/>
          <p:cNvGrpSpPr/>
          <p:nvPr/>
        </p:nvGrpSpPr>
        <p:grpSpPr>
          <a:xfrm>
            <a:off x="840270" y="4004284"/>
            <a:ext cx="687238" cy="651187"/>
            <a:chOff x="1759452" y="6189595"/>
            <a:chExt cx="687238" cy="651187"/>
          </a:xfrm>
        </p:grpSpPr>
        <p:sp>
          <p:nvSpPr>
            <p:cNvPr id="274" name="Google Shape;274;p6"/>
            <p:cNvSpPr/>
            <p:nvPr/>
          </p:nvSpPr>
          <p:spPr>
            <a:xfrm>
              <a:off x="1760666" y="6189595"/>
              <a:ext cx="516747" cy="588290"/>
            </a:xfrm>
            <a:custGeom>
              <a:rect b="b" l="l" r="r" t="t"/>
              <a:pathLst>
                <a:path extrusionOk="0" h="588290" w="516747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59452" y="6461846"/>
              <a:ext cx="357847" cy="378936"/>
            </a:xfrm>
            <a:custGeom>
              <a:rect b="b" l="l" r="r" t="t"/>
              <a:pathLst>
                <a:path extrusionOk="0" h="378936" w="357847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016302" y="6339164"/>
              <a:ext cx="262595" cy="207081"/>
            </a:xfrm>
            <a:custGeom>
              <a:rect b="b" l="l" r="r" t="t"/>
              <a:pathLst>
                <a:path extrusionOk="0" h="207081" w="262595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144068" y="6377516"/>
              <a:ext cx="291415" cy="351869"/>
            </a:xfrm>
            <a:custGeom>
              <a:rect b="b" l="l" r="r" t="t"/>
              <a:pathLst>
                <a:path extrusionOk="0" h="351869" w="291415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144447" y="6528166"/>
              <a:ext cx="191629" cy="275803"/>
            </a:xfrm>
            <a:custGeom>
              <a:rect b="b" l="l" r="r" t="t"/>
              <a:pathLst>
                <a:path extrusionOk="0" h="275803" w="191629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331657" y="6455772"/>
              <a:ext cx="115033" cy="343253"/>
            </a:xfrm>
            <a:custGeom>
              <a:rect b="b" l="l" r="r" t="t"/>
              <a:pathLst>
                <a:path extrusionOk="0" h="343253" w="115033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 rot="-459229">
            <a:off x="871446" y="1096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6"/>
          <p:cNvGrpSpPr/>
          <p:nvPr/>
        </p:nvGrpSpPr>
        <p:grpSpPr>
          <a:xfrm rot="-1479810">
            <a:off x="1018210" y="1034243"/>
            <a:ext cx="735272" cy="651165"/>
            <a:chOff x="3116097" y="-1477902"/>
            <a:chExt cx="735251" cy="651147"/>
          </a:xfrm>
        </p:grpSpPr>
        <p:sp>
          <p:nvSpPr>
            <p:cNvPr id="282" name="Google Shape;282;p6"/>
            <p:cNvSpPr/>
            <p:nvPr/>
          </p:nvSpPr>
          <p:spPr>
            <a:xfrm>
              <a:off x="3116097" y="-1477902"/>
              <a:ext cx="612260" cy="559814"/>
            </a:xfrm>
            <a:custGeom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609033" y="-1465067"/>
              <a:ext cx="4571" cy="532066"/>
            </a:xfrm>
            <a:custGeom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83481" y="-1344004"/>
              <a:ext cx="6393" cy="277177"/>
            </a:xfrm>
            <a:custGeom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292327" y="-1335051"/>
              <a:ext cx="7696" cy="268223"/>
            </a:xfrm>
            <a:custGeom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243165" y="-1069494"/>
              <a:ext cx="92471" cy="242739"/>
            </a:xfrm>
            <a:custGeom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793437" y="-1351720"/>
              <a:ext cx="48387" cy="58578"/>
            </a:xfrm>
            <a:custGeom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802295" y="-1212655"/>
              <a:ext cx="49053" cy="10858"/>
            </a:xfrm>
            <a:custGeom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794389" y="-1106546"/>
              <a:ext cx="48863" cy="41433"/>
            </a:xfrm>
            <a:custGeom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291" name="Google Shape;291;p6"/>
            <p:cNvSpPr/>
            <p:nvPr/>
          </p:nvSpPr>
          <p:spPr>
            <a:xfrm>
              <a:off x="4023740" y="3792188"/>
              <a:ext cx="549116" cy="527138"/>
            </a:xfrm>
            <a:custGeom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4372260" y="3679569"/>
              <a:ext cx="316520" cy="306768"/>
            </a:xfrm>
            <a:custGeom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896486" y="4104608"/>
              <a:ext cx="354806" cy="335280"/>
            </a:xfrm>
            <a:custGeom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4284249" y="3882485"/>
              <a:ext cx="66484" cy="74961"/>
            </a:xfrm>
            <a:custGeom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6"/>
          <p:cNvSpPr/>
          <p:nvPr/>
        </p:nvSpPr>
        <p:spPr>
          <a:xfrm rot="-5657992">
            <a:off x="1640545" y="5341179"/>
            <a:ext cx="715367" cy="713032"/>
          </a:xfrm>
          <a:custGeom>
            <a:rect b="b" l="l" r="r" t="t"/>
            <a:pathLst>
              <a:path extrusionOk="0" h="712807" w="715141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6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298" name="Google Shape;298;p6"/>
            <p:cNvSpPr/>
            <p:nvPr/>
          </p:nvSpPr>
          <p:spPr>
            <a:xfrm>
              <a:off x="6140446" y="4442969"/>
              <a:ext cx="302911" cy="462703"/>
            </a:xfrm>
            <a:custGeom>
              <a:rect b="b" l="l" r="r" t="t"/>
              <a:pathLst>
                <a:path extrusionOk="0" h="462703" w="302911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204765" y="4536238"/>
              <a:ext cx="162465" cy="244655"/>
            </a:xfrm>
            <a:custGeom>
              <a:rect b="b" l="l" r="r" t="t"/>
              <a:pathLst>
                <a:path extrusionOk="0" h="244655" w="162465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237962" y="4782446"/>
              <a:ext cx="141256" cy="5934"/>
            </a:xfrm>
            <a:custGeom>
              <a:rect b="b" l="l" r="r" t="t"/>
              <a:pathLst>
                <a:path extrusionOk="0" h="5934" w="141256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244177" y="4807380"/>
              <a:ext cx="130662" cy="5156"/>
            </a:xfrm>
            <a:custGeom>
              <a:rect b="b" l="l" r="r" t="t"/>
              <a:pathLst>
                <a:path extrusionOk="0" h="5156" w="130662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269109" y="4834857"/>
              <a:ext cx="109968" cy="3740"/>
            </a:xfrm>
            <a:custGeom>
              <a:rect b="b" l="l" r="r" t="t"/>
              <a:pathLst>
                <a:path extrusionOk="0" h="3740" w="109968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252511" y="4861622"/>
              <a:ext cx="113217" cy="4750"/>
            </a:xfrm>
            <a:custGeom>
              <a:rect b="b" l="l" r="r" t="t"/>
              <a:pathLst>
                <a:path extrusionOk="0" h="4750" w="113217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283023" y="4900609"/>
              <a:ext cx="82633" cy="50140"/>
            </a:xfrm>
            <a:custGeom>
              <a:rect b="b" l="l" r="r" t="t"/>
              <a:pathLst>
                <a:path extrusionOk="0" h="50140" w="82633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981441" y="4729830"/>
              <a:ext cx="80868" cy="47956"/>
            </a:xfrm>
            <a:custGeom>
              <a:rect b="b" l="l" r="r" t="t"/>
              <a:pathLst>
                <a:path extrusionOk="0" h="47956" w="80868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932213" y="4591823"/>
              <a:ext cx="84330" cy="7486"/>
            </a:xfrm>
            <a:custGeom>
              <a:rect b="b" l="l" r="r" t="t"/>
              <a:pathLst>
                <a:path extrusionOk="0" h="7486" w="8433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979110" y="4302529"/>
              <a:ext cx="85954" cy="51629"/>
            </a:xfrm>
            <a:custGeom>
              <a:rect b="b" l="l" r="r" t="t"/>
              <a:pathLst>
                <a:path extrusionOk="0" h="51629" w="85954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260182" y="4153080"/>
              <a:ext cx="7019" cy="103187"/>
            </a:xfrm>
            <a:custGeom>
              <a:rect b="b" l="l" r="r" t="t"/>
              <a:pathLst>
                <a:path extrusionOk="0" h="103187" w="7019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450059" y="4228511"/>
              <a:ext cx="68368" cy="90969"/>
            </a:xfrm>
            <a:custGeom>
              <a:rect b="b" l="l" r="r" t="t"/>
              <a:pathLst>
                <a:path extrusionOk="0" h="90969" w="68368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532270" y="4394417"/>
              <a:ext cx="102340" cy="33195"/>
            </a:xfrm>
            <a:custGeom>
              <a:rect b="b" l="l" r="r" t="t"/>
              <a:pathLst>
                <a:path extrusionOk="0" h="33195" w="10234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65395" y="4557475"/>
              <a:ext cx="81579" cy="4259"/>
            </a:xfrm>
            <a:custGeom>
              <a:rect b="b" l="l" r="r" t="t"/>
              <a:pathLst>
                <a:path extrusionOk="0" h="4259" w="81579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548585" y="4692892"/>
              <a:ext cx="97325" cy="45272"/>
            </a:xfrm>
            <a:custGeom>
              <a:rect b="b" l="l" r="r" t="t"/>
              <a:pathLst>
                <a:path extrusionOk="0" h="45272" w="97325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6"/>
          <p:cNvSpPr/>
          <p:nvPr/>
        </p:nvSpPr>
        <p:spPr>
          <a:xfrm flipH="1" rot="10114145">
            <a:off x="4295394" y="5483630"/>
            <a:ext cx="5455075" cy="429327"/>
          </a:xfrm>
          <a:custGeom>
            <a:rect b="b" l="l" r="r" t="t"/>
            <a:pathLst>
              <a:path extrusionOk="0" h="25643" w="367104">
                <a:moveTo>
                  <a:pt x="0" y="25643"/>
                </a:moveTo>
                <a:cubicBezTo>
                  <a:pt x="7545" y="24000"/>
                  <a:pt x="25624" y="16529"/>
                  <a:pt x="45271" y="15782"/>
                </a:cubicBezTo>
                <a:cubicBezTo>
                  <a:pt x="64919" y="15035"/>
                  <a:pt x="95548" y="22654"/>
                  <a:pt x="117885" y="21160"/>
                </a:cubicBezTo>
                <a:cubicBezTo>
                  <a:pt x="140222" y="19666"/>
                  <a:pt x="158750" y="6966"/>
                  <a:pt x="179294" y="6817"/>
                </a:cubicBezTo>
                <a:cubicBezTo>
                  <a:pt x="199838" y="6668"/>
                  <a:pt x="218066" y="21385"/>
                  <a:pt x="241150" y="20264"/>
                </a:cubicBezTo>
                <a:cubicBezTo>
                  <a:pt x="264234" y="19143"/>
                  <a:pt x="296806" y="840"/>
                  <a:pt x="317798" y="93"/>
                </a:cubicBezTo>
                <a:cubicBezTo>
                  <a:pt x="338790" y="-654"/>
                  <a:pt x="358886" y="13167"/>
                  <a:pt x="367104" y="15782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6"/>
          <p:cNvGrpSpPr/>
          <p:nvPr/>
        </p:nvGrpSpPr>
        <p:grpSpPr>
          <a:xfrm rot="742108">
            <a:off x="9674261" y="4568293"/>
            <a:ext cx="685711" cy="709428"/>
            <a:chOff x="8025585" y="-543333"/>
            <a:chExt cx="685704" cy="709421"/>
          </a:xfrm>
        </p:grpSpPr>
        <p:sp>
          <p:nvSpPr>
            <p:cNvPr id="315" name="Google Shape;315;p6"/>
            <p:cNvSpPr/>
            <p:nvPr/>
          </p:nvSpPr>
          <p:spPr>
            <a:xfrm>
              <a:off x="8025585" y="-541714"/>
              <a:ext cx="684847" cy="707802"/>
            </a:xfrm>
            <a:custGeom>
              <a:rect b="b" l="l" r="r" t="t"/>
              <a:pathLst>
                <a:path extrusionOk="0" h="707802" w="684847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8239326" y="-543333"/>
              <a:ext cx="471963" cy="480440"/>
            </a:xfrm>
            <a:custGeom>
              <a:rect b="b" l="l" r="r" t="t"/>
              <a:pathLst>
                <a:path extrusionOk="0" h="480440" w="471963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/>
          <p:nvPr>
            <p:ph type="title"/>
          </p:nvPr>
        </p:nvSpPr>
        <p:spPr>
          <a:xfrm>
            <a:off x="2446590" y="2359761"/>
            <a:ext cx="7153800" cy="12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0" lang="ru-RU" sz="4000"/>
              <a:t>Цікаві вправи для утримання та привертання уваги дітей</a:t>
            </a:r>
            <a:endParaRPr/>
          </a:p>
        </p:txBody>
      </p:sp>
      <p:sp>
        <p:nvSpPr>
          <p:cNvPr id="322" name="Google Shape;322;p7"/>
          <p:cNvSpPr txBox="1"/>
          <p:nvPr>
            <p:ph idx="1" type="subTitle"/>
          </p:nvPr>
        </p:nvSpPr>
        <p:spPr>
          <a:xfrm>
            <a:off x="3714558" y="4098406"/>
            <a:ext cx="5367300" cy="5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/>
              <a:t>При непередбачуваних обставинах</a:t>
            </a:r>
            <a:endParaRPr/>
          </a:p>
        </p:txBody>
      </p:sp>
      <p:grpSp>
        <p:nvGrpSpPr>
          <p:cNvPr id="323" name="Google Shape;323;p7"/>
          <p:cNvGrpSpPr/>
          <p:nvPr/>
        </p:nvGrpSpPr>
        <p:grpSpPr>
          <a:xfrm>
            <a:off x="9724484" y="1785816"/>
            <a:ext cx="788140" cy="2965544"/>
            <a:chOff x="8686327" y="1939200"/>
            <a:chExt cx="788140" cy="2965544"/>
          </a:xfrm>
        </p:grpSpPr>
        <p:sp>
          <p:nvSpPr>
            <p:cNvPr id="324" name="Google Shape;324;p7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rect b="b" l="l" r="r" t="t"/>
              <a:pathLst>
                <a:path extrusionOk="0" h="390904" w="202208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9009593" y="4100995"/>
              <a:ext cx="403075" cy="194909"/>
            </a:xfrm>
            <a:custGeom>
              <a:rect b="b" l="l" r="r" t="t"/>
              <a:pathLst>
                <a:path extrusionOk="0" h="194909" w="403075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rect b="b" l="l" r="r" t="t"/>
              <a:pathLst>
                <a:path extrusionOk="0" h="94475" w="436457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981341" y="2513145"/>
              <a:ext cx="453529" cy="344228"/>
            </a:xfrm>
            <a:custGeom>
              <a:rect b="b" l="l" r="r" t="t"/>
              <a:pathLst>
                <a:path extrusionOk="0" h="344228" w="453529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735767" y="1939200"/>
              <a:ext cx="143235" cy="437689"/>
            </a:xfrm>
            <a:custGeom>
              <a:rect b="b" l="l" r="r" t="t"/>
              <a:pathLst>
                <a:path extrusionOk="0" h="437689" w="143235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>
            <p:ph type="title"/>
          </p:nvPr>
        </p:nvSpPr>
        <p:spPr>
          <a:xfrm>
            <a:off x="1716205" y="953846"/>
            <a:ext cx="5219848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</a:pPr>
            <a:r>
              <a:rPr lang="ru-RU" sz="3600"/>
              <a:t>ВПРАВА “</a:t>
            </a:r>
            <a:r>
              <a:rPr lang="ru-RU" sz="3600">
                <a:solidFill>
                  <a:srgbClr val="FF0000"/>
                </a:solidFill>
              </a:rPr>
              <a:t>К</a:t>
            </a:r>
            <a:r>
              <a:rPr lang="ru-RU" sz="3600">
                <a:solidFill>
                  <a:srgbClr val="6666FF"/>
                </a:solidFill>
              </a:rPr>
              <a:t>О</a:t>
            </a:r>
            <a:r>
              <a:rPr lang="ru-RU" sz="3600">
                <a:solidFill>
                  <a:srgbClr val="00B0F0"/>
                </a:solidFill>
              </a:rPr>
              <a:t>Л</a:t>
            </a:r>
            <a:r>
              <a:rPr lang="ru-RU" sz="3600">
                <a:solidFill>
                  <a:srgbClr val="C00000"/>
                </a:solidFill>
              </a:rPr>
              <a:t>Ь</a:t>
            </a:r>
            <a:r>
              <a:rPr lang="ru-RU" sz="3600">
                <a:solidFill>
                  <a:srgbClr val="AD8601"/>
                </a:solidFill>
              </a:rPr>
              <a:t>О</a:t>
            </a:r>
            <a:r>
              <a:rPr lang="ru-RU" sz="3600">
                <a:solidFill>
                  <a:srgbClr val="7030A0"/>
                </a:solidFill>
              </a:rPr>
              <a:t>Р</a:t>
            </a:r>
            <a:r>
              <a:rPr lang="ru-RU" sz="3600">
                <a:solidFill>
                  <a:srgbClr val="00B050"/>
                </a:solidFill>
              </a:rPr>
              <a:t>И</a:t>
            </a:r>
            <a:r>
              <a:rPr lang="ru-RU" sz="3600"/>
              <a:t>”</a:t>
            </a:r>
            <a:br>
              <a:rPr lang="ru-RU" sz="3600"/>
            </a:br>
            <a:endParaRPr sz="3600"/>
          </a:p>
        </p:txBody>
      </p:sp>
      <p:sp>
        <p:nvSpPr>
          <p:cNvPr id="334" name="Google Shape;334;p8"/>
          <p:cNvSpPr txBox="1"/>
          <p:nvPr>
            <p:ph idx="1" type="body"/>
          </p:nvPr>
        </p:nvSpPr>
        <p:spPr>
          <a:xfrm>
            <a:off x="7258471" y="788426"/>
            <a:ext cx="2939970" cy="6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>
                <a:solidFill>
                  <a:schemeClr val="dk1"/>
                </a:solidFill>
                <a:highlight>
                  <a:schemeClr val="accent2"/>
                </a:highlight>
              </a:rPr>
              <a:t>Примітка:</a:t>
            </a:r>
            <a:endParaRPr/>
          </a:p>
        </p:txBody>
      </p:sp>
      <p:pic>
        <p:nvPicPr>
          <p:cNvPr descr="4 вправи, щоб не втратити ясність мислення в старості | То є Львів." id="335" name="Google Shape;3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616" y="2719474"/>
            <a:ext cx="9115576" cy="35655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6" name="Google Shape;336;p8"/>
          <p:cNvSpPr/>
          <p:nvPr/>
        </p:nvSpPr>
        <p:spPr>
          <a:xfrm>
            <a:off x="7021576" y="1341120"/>
            <a:ext cx="3413760" cy="1170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Потрібно, щоб дитина називала колір букв, а не текст, який читає.</a:t>
            </a:r>
            <a:endParaRPr b="0" i="0" sz="1600" u="none" cap="none" strike="noStrike">
              <a:solidFill>
                <a:schemeClr val="dk1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резентація &quot;Кольорова вправа на розвиток уваги&quot;" id="337" name="Google Shape;337;p8"/>
          <p:cNvPicPr preferRelativeResize="0"/>
          <p:nvPr/>
        </p:nvPicPr>
        <p:blipFill rotWithShape="1">
          <a:blip r:embed="rId4">
            <a:alphaModFix/>
          </a:blip>
          <a:srcRect b="15194" l="0" r="0" t="3451"/>
          <a:stretch/>
        </p:blipFill>
        <p:spPr>
          <a:xfrm>
            <a:off x="1063728" y="2719474"/>
            <a:ext cx="8981464" cy="380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/>
          <p:nvPr>
            <p:ph type="title"/>
          </p:nvPr>
        </p:nvSpPr>
        <p:spPr>
          <a:xfrm>
            <a:off x="1422491" y="790199"/>
            <a:ext cx="10531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ru-RU"/>
              <a:t>ВПРАВА “ЩО НА СТОЛІ?”</a:t>
            </a:r>
            <a:br>
              <a:rPr lang="ru-RU"/>
            </a:br>
            <a:endParaRPr/>
          </a:p>
        </p:txBody>
      </p:sp>
      <p:grpSp>
        <p:nvGrpSpPr>
          <p:cNvPr id="343" name="Google Shape;343;p9"/>
          <p:cNvGrpSpPr/>
          <p:nvPr/>
        </p:nvGrpSpPr>
        <p:grpSpPr>
          <a:xfrm rot="10598598">
            <a:off x="1878966" y="752386"/>
            <a:ext cx="1631548" cy="693755"/>
            <a:chOff x="4590347" y="1490179"/>
            <a:chExt cx="1314037" cy="558745"/>
          </a:xfrm>
        </p:grpSpPr>
        <p:sp>
          <p:nvSpPr>
            <p:cNvPr id="344" name="Google Shape;344;p9"/>
            <p:cNvSpPr/>
            <p:nvPr/>
          </p:nvSpPr>
          <p:spPr>
            <a:xfrm>
              <a:off x="4590347" y="1490179"/>
              <a:ext cx="1314037" cy="558745"/>
            </a:xfrm>
            <a:custGeom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4590347" y="1552973"/>
              <a:ext cx="115830" cy="139490"/>
            </a:xfrm>
            <a:custGeom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 Library Stock Baby Rattles Clipart - Детские Игрушки В Png | Full  Size PNG Download | SeekPNG" id="346" name="Google Shape;346;p9"/>
          <p:cNvPicPr preferRelativeResize="0"/>
          <p:nvPr/>
        </p:nvPicPr>
        <p:blipFill rotWithShape="1">
          <a:blip r:embed="rId3">
            <a:alphaModFix/>
          </a:blip>
          <a:srcRect b="51127" l="0" r="66976" t="0"/>
          <a:stretch/>
        </p:blipFill>
        <p:spPr>
          <a:xfrm>
            <a:off x="5190318" y="1751468"/>
            <a:ext cx="2356529" cy="175982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9"/>
          <p:cNvSpPr txBox="1"/>
          <p:nvPr>
            <p:ph idx="1" type="body"/>
          </p:nvPr>
        </p:nvSpPr>
        <p:spPr>
          <a:xfrm>
            <a:off x="1044482" y="1739402"/>
            <a:ext cx="2939970" cy="6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>
                <a:solidFill>
                  <a:schemeClr val="dk1"/>
                </a:solidFill>
                <a:highlight>
                  <a:schemeClr val="accent2"/>
                </a:highlight>
              </a:rPr>
              <a:t>Примітка:</a:t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573024" y="2214764"/>
            <a:ext cx="4364736" cy="31619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Потрібно розкласти перед дитиною предмети різного кольору, розміру і призначення. Попросити, щоб вона їх пороздивлялась протягом 10 секунд. Потім учень має заплющити очі і розповісти, що лежало на столі, описати розмір і колір предметів. Бажано спитати про деталі – фактуру, візерунки тощо.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 Library Stock Baby Rattles Clipart - Детские Игрушки В Png | Full  Size PNG Download | SeekPNG" id="349" name="Google Shape;349;p9"/>
          <p:cNvPicPr preferRelativeResize="0"/>
          <p:nvPr/>
        </p:nvPicPr>
        <p:blipFill rotWithShape="1">
          <a:blip r:embed="rId3">
            <a:alphaModFix/>
          </a:blip>
          <a:srcRect b="45766" l="33024" r="33830" t="-3947"/>
          <a:stretch/>
        </p:blipFill>
        <p:spPr>
          <a:xfrm>
            <a:off x="8046719" y="1583915"/>
            <a:ext cx="2365249" cy="2094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Library Stock Baby Rattles Clipart - Детские Игрушки В Png | Full  Size PNG Download | SeekPNG" id="350" name="Google Shape;350;p9"/>
          <p:cNvPicPr preferRelativeResize="0"/>
          <p:nvPr/>
        </p:nvPicPr>
        <p:blipFill rotWithShape="1">
          <a:blip r:embed="rId3">
            <a:alphaModFix/>
          </a:blip>
          <a:srcRect b="42043" l="69075" r="0" t="0"/>
          <a:stretch/>
        </p:blipFill>
        <p:spPr>
          <a:xfrm>
            <a:off x="3582826" y="5015848"/>
            <a:ext cx="1889761" cy="178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Library Stock Baby Rattles Clipart - Детские Игрушки В Png | Full  Size PNG Download | SeekPNG" id="351" name="Google Shape;351;p9"/>
          <p:cNvPicPr preferRelativeResize="0"/>
          <p:nvPr/>
        </p:nvPicPr>
        <p:blipFill rotWithShape="1">
          <a:blip r:embed="rId3">
            <a:alphaModFix/>
          </a:blip>
          <a:srcRect b="-8464" l="3979" r="53477" t="43905"/>
          <a:stretch/>
        </p:blipFill>
        <p:spPr>
          <a:xfrm>
            <a:off x="9156191" y="3258197"/>
            <a:ext cx="3035809" cy="2324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Library Stock Baby Rattles Clipart - Детские Игрушки В Png | Full  Size PNG Download | SeekPNG" id="352" name="Google Shape;352;p9"/>
          <p:cNvPicPr preferRelativeResize="0"/>
          <p:nvPr/>
        </p:nvPicPr>
        <p:blipFill rotWithShape="1">
          <a:blip r:embed="rId3">
            <a:alphaModFix/>
          </a:blip>
          <a:srcRect b="-5218" l="46522" r="14181" t="60045"/>
          <a:stretch/>
        </p:blipFill>
        <p:spPr>
          <a:xfrm>
            <a:off x="7095741" y="5176406"/>
            <a:ext cx="2804161" cy="1626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азон БТ-35 купить в Москве от производителя – компания MafStore" id="353" name="Google Shape;35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427" y="2809484"/>
            <a:ext cx="2648584" cy="2792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ашки PNG фото скачать, чашка кофе PNG фото" id="354" name="Google Shape;35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278" y="3795719"/>
            <a:ext cx="1308100" cy="13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/>
          <p:nvPr>
            <p:ph type="title"/>
          </p:nvPr>
        </p:nvSpPr>
        <p:spPr>
          <a:xfrm>
            <a:off x="2124996" y="971720"/>
            <a:ext cx="7389300" cy="20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ru-RU" sz="4400">
                <a:highlight>
                  <a:schemeClr val="accent2"/>
                </a:highlight>
              </a:rPr>
              <a:t>Розгадай «Друдл»</a:t>
            </a:r>
            <a:endParaRPr sz="4400">
              <a:highlight>
                <a:schemeClr val="accent2"/>
              </a:highlight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1741288" y="2653441"/>
            <a:ext cx="767416" cy="1110134"/>
          </a:xfrm>
          <a:custGeom>
            <a:rect b="b" l="l" r="r" t="t"/>
            <a:pathLst>
              <a:path extrusionOk="0" h="1110134" w="767416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Загадкові Друдли для розвитку творчого мислення – Дитячий психолог" id="361" name="Google Shape;3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687" y="2023698"/>
            <a:ext cx="6144313" cy="308275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/>
          <p:nvPr/>
        </p:nvSpPr>
        <p:spPr>
          <a:xfrm>
            <a:off x="5212" y="1970924"/>
            <a:ext cx="3178184" cy="22840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Суть гри Друдли полягає в пошуку якомога більшої кількості інтерпретацій. Кожен бачить в цих малюнках щось своє, їх можна домалювати або розфарбовувати.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 txBox="1"/>
          <p:nvPr>
            <p:ph idx="1" type="body"/>
          </p:nvPr>
        </p:nvSpPr>
        <p:spPr>
          <a:xfrm>
            <a:off x="5212" y="1434602"/>
            <a:ext cx="2939970" cy="6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>
                <a:solidFill>
                  <a:schemeClr val="dk1"/>
                </a:solidFill>
                <a:highlight>
                  <a:schemeClr val="accent2"/>
                </a:highlight>
              </a:rPr>
              <a:t>Примітка:</a:t>
            </a:r>
            <a:endParaRPr/>
          </a:p>
        </p:txBody>
      </p:sp>
      <p:pic>
        <p:nvPicPr>
          <p:cNvPr descr="Загадкові Друдли для розвитку творчого мислення – Дитячий психолог" id="364" name="Google Shape;3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7140" y="3905445"/>
            <a:ext cx="4702524" cy="2808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гадкові Друдли для розвитку творчого мислення – Дитячий психолог" id="365" name="Google Shape;36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3396" y="2213285"/>
            <a:ext cx="5006622" cy="2703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гадкові Друдли для розвитку творчого мислення – Дитячий психолог" id="366" name="Google Shape;36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2164" y="4087016"/>
            <a:ext cx="4074976" cy="277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 txBox="1"/>
          <p:nvPr>
            <p:ph type="title"/>
          </p:nvPr>
        </p:nvSpPr>
        <p:spPr>
          <a:xfrm>
            <a:off x="1097280" y="934271"/>
            <a:ext cx="9763176" cy="30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ru-RU" sz="5400"/>
              <a:t>Гра "Жак сказав".</a:t>
            </a:r>
            <a:br>
              <a:rPr lang="ru-RU" sz="5400"/>
            </a:br>
            <a:endParaRPr sz="5400">
              <a:highlight>
                <a:schemeClr val="accent2"/>
              </a:highlight>
            </a:endParaRPr>
          </a:p>
        </p:txBody>
      </p:sp>
      <p:sp>
        <p:nvSpPr>
          <p:cNvPr id="372" name="Google Shape;372;p11"/>
          <p:cNvSpPr txBox="1"/>
          <p:nvPr/>
        </p:nvSpPr>
        <p:spPr>
          <a:xfrm>
            <a:off x="1136768" y="832681"/>
            <a:ext cx="2939970" cy="67461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dk1"/>
                </a:solidFill>
                <a:highlight>
                  <a:schemeClr val="accent2"/>
                </a:highlight>
                <a:latin typeface="Roboto"/>
                <a:ea typeface="Roboto"/>
                <a:cs typeface="Roboto"/>
                <a:sym typeface="Roboto"/>
              </a:rPr>
              <a:t>Примітка</a:t>
            </a:r>
            <a:endParaRPr b="0" i="0" sz="1900" u="none" cap="none" strike="noStrike">
              <a:solidFill>
                <a:schemeClr val="dk1"/>
              </a:solidFill>
              <a:highlight>
                <a:schemeClr val="accent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1612256" y="2604908"/>
            <a:ext cx="8458333" cy="34179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Той, хто веде гру, віддає накази, посилаючись на такі частини тіла, як: "Жак сказав: торкніться підборіддя!", "Жак сказав: направте вказівний палець до правого ліктя!"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 від часу  починаємо інструкцію реченням «Джакаді сказав». Що дуже схоже на правильне речення, але на яке гравці не повинні відповідати. Діти повинні виконувати команду лише в тому випадку, якщо речення починається на «Жак сказав". часто граємо в </a:t>
            </a: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варіант гри "Жак сказав.", але без руху</a:t>
            </a: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Вимовте ряд слів. Дитина повинна повторювати лише те слово, перед яким ви вимовляєте «повторити». Якщо ви не кажете «повторити», він повинен мовчати і не повторювати сказані вами слова. Підібрати темп, якщо дитина добре дотримується Діти люблять.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D7DDDD"/>
      </a:lt1>
      <a:dk2>
        <a:srgbClr val="434343"/>
      </a:dk2>
      <a:lt2>
        <a:srgbClr val="FEDA60"/>
      </a:lt2>
      <a:accent1>
        <a:srgbClr val="353535"/>
      </a:accent1>
      <a:accent2>
        <a:srgbClr val="FEDA60"/>
      </a:accent2>
      <a:accent3>
        <a:srgbClr val="000000"/>
      </a:accent3>
      <a:accent4>
        <a:srgbClr val="FFFFFF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