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70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0" r:id="rId25"/>
    <p:sldId id="281" r:id="rId26"/>
    <p:sldId id="279" r:id="rId27"/>
    <p:sldId id="283" r:id="rId28"/>
    <p:sldId id="288" r:id="rId29"/>
    <p:sldId id="28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929190" y="357166"/>
            <a:ext cx="3757610" cy="5768997"/>
          </a:xfrm>
        </p:spPr>
        <p:txBody>
          <a:bodyPr>
            <a:noAutofit/>
          </a:bodyPr>
          <a:lstStyle/>
          <a:p>
            <a:pPr algn="ctr"/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обірвані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війною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 книга 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пам’яті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полеглих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кам’янчан</a:t>
            </a:r>
            <a:r>
              <a:rPr lang="ru-RU" sz="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2014-2017. </a:t>
            </a:r>
            <a:endParaRPr lang="ru-RU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ÐÐ°ÑÑÐ¸Ð½ÐºÐ¸ Ð¿Ð¾ Ð·Ð°Ð¿ÑÐ¾ÑÑ ÑÑÑÐ± ÐÑÐµÐ·ÐµÐ½ÑÐ°ÑÑÑ ÐºÐ½Ð¸Ð³Ð¸ &quot;ÐÐ¸ÑÑÑ, Ð¾Ð±ÑÑÐ²Ð°Ð½Ñ Ð²ÑÐ¹Ð½Ð¾Ñ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547530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Windows\AppData\Local\Temp\Rar$DIa0.258\6.Коваленко з дружиною і дочкою на шляху до галявини зльоті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950" y="241300"/>
            <a:ext cx="3848100" cy="637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Windows\AppData\Local\Temp\Rar$DIa0.301\9.Коваленко в А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00174"/>
            <a:ext cx="7429552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 descr="C:\Users\Windows\AppData\Local\Temp\Rar$DIa0.878\Коваленко головне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0" y="190500"/>
            <a:ext cx="47625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9" name="Picture 1" descr="C:\Users\Windows\AppData\Local\Temp\Rar$DIa0.946\3.солодкий сон тата і доні Коваленкі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552450"/>
            <a:ext cx="7670800" cy="575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273050"/>
            <a:ext cx="4357718" cy="585311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ТКАЧЕНКО СЕРГІЙ МИКОЛАЙОВИЧ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(22 листопада 1983 –  24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2015)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МУЖНІСТЬ, ЗАГАРТОВАНА ЛЮБОВ’Ю</a:t>
            </a:r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Windows\AppData\Local\Temp\Rar$DIa0.876\портрет основн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000528" cy="5814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Windows\AppData\Local\Temp\Rar$DIa0.118\3. Ткаченко Сергій з мамою Іриною Петрівною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Windows\AppData\Local\Temp\Rar$DIa0.638\4. Весільне фото подружжя Ткаченків (серпень 2006 року).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572560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Windows\AppData\Local\Temp\Rar$DIa0.546\1. Сергійку 3 роки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930350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Windows\AppData\Local\Temp\Rar$DIa0.790\6. з донечкою Евеліною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28"/>
            <a:ext cx="4847907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Windows\AppData\Local\Temp\Rar$DIa0.700\12 останнє родинне фото з першокласнице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85728"/>
            <a:ext cx="4714908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АВТОРСЬКИЙ    КОЛЕКТИВ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s://2.bp.blogspot.com/-EpeL9hk7lx0/XFIYbMjnYzI/AAAAAAAAFd0/R9D80XiLuZMfb515V86SevXrGnJxzQeuQCLcBGAs/s400/49523767_1988662017835778_27146594669884866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358246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Windows\AppData\Local\Temp\Rar$DIa0.405\10 С.Ткаченко на передньому план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778674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Windows\AppData\Local\Temp\Rar$DIa0.427\11.С.Ткаченко в АТО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4290"/>
            <a:ext cx="4143404" cy="5929354"/>
          </a:xfrm>
          <a:prstGeom prst="rect">
            <a:avLst/>
          </a:prstGeom>
          <a:noFill/>
        </p:spPr>
      </p:pic>
      <p:pic>
        <p:nvPicPr>
          <p:cNvPr id="33795" name="Picture 3" descr="C:\Users\Windows\AppData\Local\Temp\Rar$DIa0.764\7. Донечка-україночка схожа на свого татус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50046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Windows\AppData\Local\Temp\Rar$DIa0.811\8.Кочура_Максим_Дмитрович у форм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786214" cy="5929354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071934" y="273050"/>
            <a:ext cx="4614866" cy="5942032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Максим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Дмитрович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Кочура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(26 серпня 1994 -7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2014)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Справжній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, веселий та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сміливий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   Назавжди                           19-річний</a:t>
            </a:r>
            <a:endParaRPr lang="ru-RU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Windows\AppData\Local\Temp\Rar$DIa0.010\7.Максим Кочура в А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471490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C:\Users\Windows\AppData\Local\Temp\Rar$DIa0.202\3.Кочура-сміливець на дах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310" y="142320"/>
            <a:ext cx="7267466" cy="6429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Windows\AppData\Local\Temp\Rar$DIa0.600\5.Максим у формі на повний зрі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8604"/>
            <a:ext cx="4500576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Windows\AppData\Local\Temp\Rar$DIa0.293\6.Максим на привал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Windows\AppData\Local\Temp\Rar$DIa0.256\Кочура головне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358246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ÐÐ°ÑÑÐ¸Ð½ÐºÐ¸ Ð¿Ð¾ Ð·Ð°Ð¿ÑÐ¾ÑÑ ÑÐ²ÐµÑÐ° Ð¿Ð°Ð¼ÑÑ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072494" cy="579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86808" cy="6363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14810" y="273050"/>
            <a:ext cx="4471990" cy="585311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ЖАРКОВ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ВОЛОДИМИР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МИКОЛАЙОВИЧ</a:t>
            </a:r>
          </a:p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( 13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1983-                24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квітня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2015)</a:t>
            </a:r>
          </a:p>
          <a:p>
            <a:pPr algn="ct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ЖНИЙ ВЕЛЕТЕНЬ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5" name="Picture 1" descr="C:\Users\Windows\AppData\Local\Temp\Rar$DIa0.823\Володимир Жарков портр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3714776" cy="5756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1" name="Picture 1" descr="C:\Users\Windows\AppData\Local\Temp\Rar$DIa0.131\2Жарков з донечко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9" y="189138"/>
            <a:ext cx="4500594" cy="600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7" name="Picture 1" descr="C:\Users\Windows\AppData\Local\Temp\Rar$DIa0.292\8 Жарков у А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7" y="328612"/>
            <a:ext cx="8277225" cy="6200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3" name="Picture 1" descr="C:\Users\Windows\AppData\Local\Temp\Rar$DIa0.536\1вдалий рибал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 descr="D:\Downloads\1.Володя Жарков з рибино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273050"/>
            <a:ext cx="4043362" cy="5853113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Коваленко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Євген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Анатолійович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(06 лютого1983 – 13 лютого 2015)</a:t>
            </a:r>
          </a:p>
          <a:p>
            <a:pPr algn="ctr">
              <a:buNone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Велике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серце</a:t>
            </a:r>
            <a:endParaRPr lang="ru-RU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Windows\AppData\Local\Temp\Rar$DIa0.692\8.Коваленко Євген під час строкової служби в армії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214824" cy="5619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Windows\AppData\Local\Temp\Rar$DIa0.962\4. з донечкою на рук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150" y="254000"/>
            <a:ext cx="3441700" cy="63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66</Words>
  <Application>Microsoft Office PowerPoint</Application>
  <PresentationFormat>Экран (4:3)</PresentationFormat>
  <Paragraphs>18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АВТОРСЬКИЙ    КОЛЕКТИВ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</dc:creator>
  <cp:lastModifiedBy>Windows</cp:lastModifiedBy>
  <cp:revision>21</cp:revision>
  <dcterms:created xsi:type="dcterms:W3CDTF">2019-02-17T18:33:11Z</dcterms:created>
  <dcterms:modified xsi:type="dcterms:W3CDTF">2019-02-18T05:33:00Z</dcterms:modified>
</cp:coreProperties>
</file>