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embeddedFontLst>
    <p:embeddedFont>
      <p:font typeface="Playfair Display"/>
      <p:regular r:id="rId24"/>
      <p:bold r:id="rId25"/>
      <p:italic r:id="rId26"/>
      <p:boldItalic r:id="rId27"/>
    </p:embeddedFont>
    <p:embeddedFont>
      <p:font typeface="Abril Fatface"/>
      <p:regular r:id="rId28"/>
    </p:embeddedFont>
    <p:embeddedFont>
      <p:font typeface="Griffy"/>
      <p:regular r:id="rId29"/>
    </p:embeddedFont>
    <p:embeddedFont>
      <p:font typeface="Frank Ruhl Libre"/>
      <p:regular r:id="rId30"/>
      <p:bold r:id="rId31"/>
    </p:embeddedFont>
    <p:embeddedFont>
      <p:font typeface="Quicksand"/>
      <p:regular r:id="rId32"/>
      <p:bold r:id="rId33"/>
    </p:embeddedFont>
    <p:embeddedFont>
      <p:font typeface="Quicksand Medium"/>
      <p:regular r:id="rId34"/>
      <p:bold r:id="rId35"/>
    </p:embeddedFont>
    <p:embeddedFont>
      <p:font typeface="Playfair Display SemiBold"/>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layfairDisplay-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layfairDisplay-italic.fntdata"/><Relationship Id="rId25" Type="http://schemas.openxmlformats.org/officeDocument/2006/relationships/font" Target="fonts/PlayfairDisplay-bold.fntdata"/><Relationship Id="rId28" Type="http://schemas.openxmlformats.org/officeDocument/2006/relationships/font" Target="fonts/AbrilFatface-regular.fntdata"/><Relationship Id="rId27" Type="http://schemas.openxmlformats.org/officeDocument/2006/relationships/font" Target="fonts/PlayfairDisplay-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Griffy-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FrankRuhlLibre-bold.fntdata"/><Relationship Id="rId30" Type="http://schemas.openxmlformats.org/officeDocument/2006/relationships/font" Target="fonts/FrankRuhlLibre-regular.fntdata"/><Relationship Id="rId11" Type="http://schemas.openxmlformats.org/officeDocument/2006/relationships/slide" Target="slides/slide6.xml"/><Relationship Id="rId33" Type="http://schemas.openxmlformats.org/officeDocument/2006/relationships/font" Target="fonts/Quicksand-bold.fntdata"/><Relationship Id="rId10" Type="http://schemas.openxmlformats.org/officeDocument/2006/relationships/slide" Target="slides/slide5.xml"/><Relationship Id="rId32" Type="http://schemas.openxmlformats.org/officeDocument/2006/relationships/font" Target="fonts/Quicksand-regular.fntdata"/><Relationship Id="rId13" Type="http://schemas.openxmlformats.org/officeDocument/2006/relationships/slide" Target="slides/slide8.xml"/><Relationship Id="rId35" Type="http://schemas.openxmlformats.org/officeDocument/2006/relationships/font" Target="fonts/QuicksandMedium-bold.fntdata"/><Relationship Id="rId12" Type="http://schemas.openxmlformats.org/officeDocument/2006/relationships/slide" Target="slides/slide7.xml"/><Relationship Id="rId34" Type="http://schemas.openxmlformats.org/officeDocument/2006/relationships/font" Target="fonts/QuicksandMedium-regular.fntdata"/><Relationship Id="rId15" Type="http://schemas.openxmlformats.org/officeDocument/2006/relationships/slide" Target="slides/slide10.xml"/><Relationship Id="rId37" Type="http://schemas.openxmlformats.org/officeDocument/2006/relationships/font" Target="fonts/PlayfairDisplaySemiBold-bold.fntdata"/><Relationship Id="rId14" Type="http://schemas.openxmlformats.org/officeDocument/2006/relationships/slide" Target="slides/slide9.xml"/><Relationship Id="rId36" Type="http://schemas.openxmlformats.org/officeDocument/2006/relationships/font" Target="fonts/PlayfairDisplaySemiBold-regular.fntdata"/><Relationship Id="rId17" Type="http://schemas.openxmlformats.org/officeDocument/2006/relationships/slide" Target="slides/slide12.xml"/><Relationship Id="rId39" Type="http://schemas.openxmlformats.org/officeDocument/2006/relationships/font" Target="fonts/PlayfairDisplaySemiBold-boldItalic.fntdata"/><Relationship Id="rId16" Type="http://schemas.openxmlformats.org/officeDocument/2006/relationships/slide" Target="slides/slide11.xml"/><Relationship Id="rId38" Type="http://schemas.openxmlformats.org/officeDocument/2006/relationships/font" Target="fonts/PlayfairDisplaySemi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8" name="Google Shape;31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sp>
        <p:nvSpPr>
          <p:cNvPr id="11" name="Google Shape;11;p2"/>
          <p:cNvSpPr/>
          <p:nvPr/>
        </p:nvSpPr>
        <p:spPr>
          <a:xfrm>
            <a:off x="170850" y="188700"/>
            <a:ext cx="4308000" cy="2148000"/>
          </a:xfrm>
          <a:prstGeom prst="rect">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p:nvPr/>
        </p:nvSpPr>
        <p:spPr>
          <a:xfrm>
            <a:off x="170850" y="2336700"/>
            <a:ext cx="4308000" cy="4332600"/>
          </a:xfrm>
          <a:prstGeom prst="rect">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
          <p:cNvSpPr/>
          <p:nvPr/>
        </p:nvSpPr>
        <p:spPr>
          <a:xfrm>
            <a:off x="11331750" y="188700"/>
            <a:ext cx="689400" cy="3594300"/>
          </a:xfrm>
          <a:prstGeom prst="rect">
            <a:avLst/>
          </a:prstGeom>
          <a:solidFill>
            <a:schemeClr val="accent5"/>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
          <p:cNvSpPr/>
          <p:nvPr/>
        </p:nvSpPr>
        <p:spPr>
          <a:xfrm>
            <a:off x="2099025" y="1317600"/>
            <a:ext cx="8018100" cy="42228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a:off x="2251425" y="1470000"/>
            <a:ext cx="7682700" cy="3881100"/>
          </a:xfrm>
          <a:prstGeom prst="rect">
            <a:avLst/>
          </a:prstGeom>
          <a:gradFill>
            <a:gsLst>
              <a:gs pos="0">
                <a:schemeClr val="lt2"/>
              </a:gs>
              <a:gs pos="100000">
                <a:schemeClr val="accent4"/>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
          <p:cNvSpPr txBox="1"/>
          <p:nvPr>
            <p:ph type="title"/>
          </p:nvPr>
        </p:nvSpPr>
        <p:spPr>
          <a:xfrm>
            <a:off x="2556225" y="1838525"/>
            <a:ext cx="7094100" cy="31485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sp>
        <p:nvSpPr>
          <p:cNvPr id="18" name="Google Shape;18;p2"/>
          <p:cNvSpPr/>
          <p:nvPr/>
        </p:nvSpPr>
        <p:spPr>
          <a:xfrm flipH="1" rot="10800000">
            <a:off x="-2689125" y="3811575"/>
            <a:ext cx="5738700" cy="5738700"/>
          </a:xfrm>
          <a:prstGeom prst="pie">
            <a:avLst>
              <a:gd fmla="val 13434" name="adj1"/>
              <a:gd fmla="val 5412299" name="adj2"/>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
          <p:cNvSpPr/>
          <p:nvPr/>
        </p:nvSpPr>
        <p:spPr>
          <a:xfrm>
            <a:off x="3549800" y="4987025"/>
            <a:ext cx="7782000" cy="11403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
          <p:cNvSpPr txBox="1"/>
          <p:nvPr>
            <p:ph idx="1" type="subTitle"/>
          </p:nvPr>
        </p:nvSpPr>
        <p:spPr>
          <a:xfrm>
            <a:off x="3788846" y="5222525"/>
            <a:ext cx="7320300" cy="7179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1" name="Google Shape;21;p2"/>
          <p:cNvSpPr/>
          <p:nvPr/>
        </p:nvSpPr>
        <p:spPr>
          <a:xfrm>
            <a:off x="9205125" y="599100"/>
            <a:ext cx="1737600" cy="1737600"/>
          </a:xfrm>
          <a:prstGeom prst="ellipse">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125" name="Shape 125"/>
        <p:cNvGrpSpPr/>
        <p:nvPr/>
      </p:nvGrpSpPr>
      <p:grpSpPr>
        <a:xfrm>
          <a:off x="0" y="0"/>
          <a:ext cx="0" cy="0"/>
          <a:chOff x="0" y="0"/>
          <a:chExt cx="0" cy="0"/>
        </a:xfrm>
      </p:grpSpPr>
      <p:sp>
        <p:nvSpPr>
          <p:cNvPr id="126" name="Google Shape;126;p11"/>
          <p:cNvSpPr/>
          <p:nvPr/>
        </p:nvSpPr>
        <p:spPr>
          <a:xfrm>
            <a:off x="170850" y="188700"/>
            <a:ext cx="4308000" cy="2148000"/>
          </a:xfrm>
          <a:prstGeom prst="rect">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1"/>
          <p:cNvSpPr/>
          <p:nvPr/>
        </p:nvSpPr>
        <p:spPr>
          <a:xfrm>
            <a:off x="170850" y="2336700"/>
            <a:ext cx="4308000" cy="4332600"/>
          </a:xfrm>
          <a:prstGeom prst="rect">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1"/>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11"/>
          <p:cNvSpPr/>
          <p:nvPr/>
        </p:nvSpPr>
        <p:spPr>
          <a:xfrm flipH="1" rot="10800000">
            <a:off x="-2689125" y="3811575"/>
            <a:ext cx="5738700" cy="5738700"/>
          </a:xfrm>
          <a:prstGeom prst="pie">
            <a:avLst>
              <a:gd fmla="val 13434" name="adj1"/>
              <a:gd fmla="val 5412299" name="adj2"/>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1"/>
          <p:cNvSpPr/>
          <p:nvPr/>
        </p:nvSpPr>
        <p:spPr>
          <a:xfrm>
            <a:off x="490775" y="560625"/>
            <a:ext cx="11210400" cy="57726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1"/>
          <p:cNvSpPr txBox="1"/>
          <p:nvPr>
            <p:ph idx="1" type="subTitle"/>
          </p:nvPr>
        </p:nvSpPr>
        <p:spPr>
          <a:xfrm>
            <a:off x="870123" y="2163600"/>
            <a:ext cx="31134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000"/>
              <a:buNone/>
              <a:defRPr b="1" sz="2000"/>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132" name="Google Shape;132;p11"/>
          <p:cNvSpPr txBox="1"/>
          <p:nvPr>
            <p:ph idx="2" type="subTitle"/>
          </p:nvPr>
        </p:nvSpPr>
        <p:spPr>
          <a:xfrm>
            <a:off x="870123" y="4020325"/>
            <a:ext cx="31134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000"/>
              <a:buNone/>
              <a:defRPr b="1" sz="2000"/>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133" name="Google Shape;133;p11"/>
          <p:cNvSpPr txBox="1"/>
          <p:nvPr>
            <p:ph idx="3" type="subTitle"/>
          </p:nvPr>
        </p:nvSpPr>
        <p:spPr>
          <a:xfrm>
            <a:off x="8208477" y="2172980"/>
            <a:ext cx="31134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000"/>
              <a:buNone/>
              <a:defRPr b="1" sz="2000"/>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134" name="Google Shape;134;p11"/>
          <p:cNvSpPr txBox="1"/>
          <p:nvPr>
            <p:ph idx="4" type="subTitle"/>
          </p:nvPr>
        </p:nvSpPr>
        <p:spPr>
          <a:xfrm>
            <a:off x="4559121" y="2180950"/>
            <a:ext cx="31134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000"/>
              <a:buNone/>
              <a:defRPr b="1" sz="2000"/>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135" name="Google Shape;135;p11"/>
          <p:cNvSpPr txBox="1"/>
          <p:nvPr>
            <p:ph idx="5" type="subTitle"/>
          </p:nvPr>
        </p:nvSpPr>
        <p:spPr>
          <a:xfrm>
            <a:off x="4559121" y="4020325"/>
            <a:ext cx="31134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000"/>
              <a:buNone/>
              <a:defRPr b="1" sz="2000"/>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136" name="Google Shape;136;p11"/>
          <p:cNvSpPr txBox="1"/>
          <p:nvPr>
            <p:ph idx="6" type="subTitle"/>
          </p:nvPr>
        </p:nvSpPr>
        <p:spPr>
          <a:xfrm>
            <a:off x="8245602" y="4001780"/>
            <a:ext cx="31134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000"/>
              <a:buNone/>
              <a:defRPr b="1" sz="2000"/>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137" name="Google Shape;137;p11"/>
          <p:cNvSpPr txBox="1"/>
          <p:nvPr>
            <p:ph type="title"/>
          </p:nvPr>
        </p:nvSpPr>
        <p:spPr>
          <a:xfrm>
            <a:off x="510625" y="879050"/>
            <a:ext cx="11210400" cy="914400"/>
          </a:xfrm>
          <a:prstGeom prst="rect">
            <a:avLst/>
          </a:prstGeom>
          <a:noFill/>
          <a:ln>
            <a:noFill/>
          </a:ln>
        </p:spPr>
        <p:txBody>
          <a:bodyPr anchorCtr="0" anchor="ctr" bIns="121900" lIns="121900" spcFirstLastPara="1" rIns="121900" wrap="square" tIns="121900">
            <a:noAutofit/>
          </a:bodyPr>
          <a:lstStyle>
            <a:lvl1pPr lvl="0" marR="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38" name="Google Shape;138;p11"/>
          <p:cNvSpPr txBox="1"/>
          <p:nvPr>
            <p:ph idx="7" type="body"/>
          </p:nvPr>
        </p:nvSpPr>
        <p:spPr>
          <a:xfrm>
            <a:off x="4559121" y="2589800"/>
            <a:ext cx="31134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139" name="Google Shape;139;p11"/>
          <p:cNvSpPr txBox="1"/>
          <p:nvPr>
            <p:ph idx="8" type="body"/>
          </p:nvPr>
        </p:nvSpPr>
        <p:spPr>
          <a:xfrm>
            <a:off x="8245602" y="4418600"/>
            <a:ext cx="31134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140" name="Google Shape;140;p11"/>
          <p:cNvSpPr txBox="1"/>
          <p:nvPr>
            <p:ph idx="9" type="body"/>
          </p:nvPr>
        </p:nvSpPr>
        <p:spPr>
          <a:xfrm>
            <a:off x="4559121" y="4418600"/>
            <a:ext cx="31134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141" name="Google Shape;141;p11"/>
          <p:cNvSpPr txBox="1"/>
          <p:nvPr>
            <p:ph idx="13" type="body"/>
          </p:nvPr>
        </p:nvSpPr>
        <p:spPr>
          <a:xfrm>
            <a:off x="870123" y="2589800"/>
            <a:ext cx="31134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142" name="Google Shape;142;p11"/>
          <p:cNvSpPr txBox="1"/>
          <p:nvPr>
            <p:ph idx="14" type="body"/>
          </p:nvPr>
        </p:nvSpPr>
        <p:spPr>
          <a:xfrm>
            <a:off x="8245602" y="2589800"/>
            <a:ext cx="31134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143" name="Google Shape;143;p11"/>
          <p:cNvSpPr txBox="1"/>
          <p:nvPr>
            <p:ph idx="15" type="body"/>
          </p:nvPr>
        </p:nvSpPr>
        <p:spPr>
          <a:xfrm>
            <a:off x="870123" y="4418600"/>
            <a:ext cx="31134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144" name="Google Shape;144;p11"/>
          <p:cNvSpPr/>
          <p:nvPr/>
        </p:nvSpPr>
        <p:spPr>
          <a:xfrm rot="-5400000">
            <a:off x="11202850" y="188900"/>
            <a:ext cx="855600" cy="855300"/>
          </a:xfrm>
          <a:prstGeom prst="rect">
            <a:avLst/>
          </a:prstGeom>
          <a:solidFill>
            <a:schemeClr val="accent4"/>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1"/>
          <p:cNvSpPr txBox="1"/>
          <p:nvPr>
            <p:ph idx="12" type="sldNum"/>
          </p:nvPr>
        </p:nvSpPr>
        <p:spPr>
          <a:xfrm>
            <a:off x="11264795" y="354059"/>
            <a:ext cx="731700" cy="525000"/>
          </a:xfrm>
          <a:prstGeom prst="rect">
            <a:avLst/>
          </a:prstGeom>
          <a:noFill/>
          <a:ln>
            <a:noFill/>
          </a:ln>
        </p:spPr>
        <p:txBody>
          <a:bodyPr anchorCtr="0" anchor="t" bIns="121900" lIns="121900" spcFirstLastPara="1" rIns="121900" wrap="square" tIns="121900">
            <a:noAutofit/>
          </a:bodyPr>
          <a:lstStyle>
            <a:lvl1pPr indent="0" lvl="0"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1pPr>
            <a:lvl2pPr indent="0" lvl="1"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2pPr>
            <a:lvl3pPr indent="0" lvl="2"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3pPr>
            <a:lvl4pPr indent="0" lvl="3"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4pPr>
            <a:lvl5pPr indent="0" lvl="4"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5pPr>
            <a:lvl6pPr indent="0" lvl="5"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6pPr>
            <a:lvl7pPr indent="0" lvl="6"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7pPr>
            <a:lvl8pPr indent="0" lvl="7"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8pPr>
            <a:lvl9pPr indent="0" lvl="8"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eam">
  <p:cSld name="CUSTOM_8_1">
    <p:spTree>
      <p:nvGrpSpPr>
        <p:cNvPr id="146" name="Shape 146"/>
        <p:cNvGrpSpPr/>
        <p:nvPr/>
      </p:nvGrpSpPr>
      <p:grpSpPr>
        <a:xfrm>
          <a:off x="0" y="0"/>
          <a:ext cx="0" cy="0"/>
          <a:chOff x="0" y="0"/>
          <a:chExt cx="0" cy="0"/>
        </a:xfrm>
      </p:grpSpPr>
      <p:sp>
        <p:nvSpPr>
          <p:cNvPr id="147" name="Google Shape;147;p12"/>
          <p:cNvSpPr/>
          <p:nvPr/>
        </p:nvSpPr>
        <p:spPr>
          <a:xfrm>
            <a:off x="170850" y="2199150"/>
            <a:ext cx="4308000" cy="4470300"/>
          </a:xfrm>
          <a:prstGeom prst="rect">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2"/>
          <p:cNvSpPr/>
          <p:nvPr/>
        </p:nvSpPr>
        <p:spPr>
          <a:xfrm>
            <a:off x="170850" y="188700"/>
            <a:ext cx="4308000" cy="2921400"/>
          </a:xfrm>
          <a:prstGeom prst="rect">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2"/>
          <p:cNvSpPr/>
          <p:nvPr/>
        </p:nvSpPr>
        <p:spPr>
          <a:xfrm>
            <a:off x="3326925" y="188700"/>
            <a:ext cx="8694300" cy="6480600"/>
          </a:xfrm>
          <a:prstGeom prst="rect">
            <a:avLst/>
          </a:prstGeom>
          <a:gradFill>
            <a:gsLst>
              <a:gs pos="0">
                <a:schemeClr val="accent3"/>
              </a:gs>
              <a:gs pos="50000">
                <a:schemeClr val="accent4"/>
              </a:gs>
              <a:gs pos="100000">
                <a:schemeClr val="accent5"/>
              </a:gs>
            </a:gsLst>
            <a:lin ang="0" scaled="0"/>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2"/>
          <p:cNvSpPr/>
          <p:nvPr/>
        </p:nvSpPr>
        <p:spPr>
          <a:xfrm flipH="1" rot="10800000">
            <a:off x="-2689125" y="3811575"/>
            <a:ext cx="5738700" cy="5738700"/>
          </a:xfrm>
          <a:prstGeom prst="pie">
            <a:avLst>
              <a:gd fmla="val 13434" name="adj1"/>
              <a:gd fmla="val 5412299" name="adj2"/>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12"/>
          <p:cNvSpPr/>
          <p:nvPr/>
        </p:nvSpPr>
        <p:spPr>
          <a:xfrm>
            <a:off x="7839000" y="2562300"/>
            <a:ext cx="3110400" cy="35943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2"/>
          <p:cNvSpPr/>
          <p:nvPr/>
        </p:nvSpPr>
        <p:spPr>
          <a:xfrm>
            <a:off x="4540800" y="2562300"/>
            <a:ext cx="3110400" cy="35943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12"/>
          <p:cNvSpPr/>
          <p:nvPr/>
        </p:nvSpPr>
        <p:spPr>
          <a:xfrm>
            <a:off x="1242600" y="2562300"/>
            <a:ext cx="3110400" cy="35943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12"/>
          <p:cNvSpPr txBox="1"/>
          <p:nvPr>
            <p:ph idx="1" type="subTitle"/>
          </p:nvPr>
        </p:nvSpPr>
        <p:spPr>
          <a:xfrm>
            <a:off x="1492527" y="4020675"/>
            <a:ext cx="25122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155" name="Google Shape;155;p12"/>
          <p:cNvSpPr txBox="1"/>
          <p:nvPr>
            <p:ph idx="2" type="subTitle"/>
          </p:nvPr>
        </p:nvSpPr>
        <p:spPr>
          <a:xfrm>
            <a:off x="4822299" y="4020675"/>
            <a:ext cx="25122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156" name="Google Shape;156;p12"/>
          <p:cNvSpPr txBox="1"/>
          <p:nvPr>
            <p:ph idx="3" type="subTitle"/>
          </p:nvPr>
        </p:nvSpPr>
        <p:spPr>
          <a:xfrm>
            <a:off x="8152071" y="4020675"/>
            <a:ext cx="25119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157" name="Google Shape;157;p12"/>
          <p:cNvSpPr txBox="1"/>
          <p:nvPr>
            <p:ph type="title"/>
          </p:nvPr>
        </p:nvSpPr>
        <p:spPr>
          <a:xfrm>
            <a:off x="1242300" y="669575"/>
            <a:ext cx="9707400" cy="9144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121900" lIns="121900" spcFirstLastPara="1" rIns="121900" wrap="square" tIns="121900">
            <a:noAutofit/>
          </a:bodyPr>
          <a:lstStyle>
            <a:lvl1pPr lvl="0" marR="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58" name="Google Shape;158;p12"/>
          <p:cNvSpPr txBox="1"/>
          <p:nvPr>
            <p:ph idx="4" type="body"/>
          </p:nvPr>
        </p:nvSpPr>
        <p:spPr>
          <a:xfrm>
            <a:off x="1492525" y="4458625"/>
            <a:ext cx="2512200" cy="925200"/>
          </a:xfrm>
          <a:prstGeom prst="rect">
            <a:avLst/>
          </a:prstGeom>
          <a:noFill/>
          <a:ln>
            <a:noFill/>
          </a:ln>
        </p:spPr>
        <p:txBody>
          <a:bodyPr anchorCtr="0" anchor="t" bIns="121900" lIns="121900" spcFirstLastPara="1" rIns="121900" wrap="square" tIns="121900">
            <a:noAutofit/>
          </a:bodyPr>
          <a:lstStyle>
            <a:lvl1pPr indent="-336550" lvl="0" marL="457200" algn="l">
              <a:lnSpc>
                <a:spcPct val="115000"/>
              </a:lnSpc>
              <a:spcBef>
                <a:spcPts val="0"/>
              </a:spcBef>
              <a:spcAft>
                <a:spcPts val="0"/>
              </a:spcAft>
              <a:buSzPts val="1700"/>
              <a:buChar char="●"/>
              <a:defRPr sz="1700"/>
            </a:lvl1pPr>
            <a:lvl2pPr indent="-336550" lvl="1" marL="914400" algn="l">
              <a:lnSpc>
                <a:spcPct val="115000"/>
              </a:lnSpc>
              <a:spcBef>
                <a:spcPts val="2100"/>
              </a:spcBef>
              <a:spcAft>
                <a:spcPts val="0"/>
              </a:spcAft>
              <a:buSzPts val="1700"/>
              <a:buChar char="○"/>
              <a:defRPr sz="1700"/>
            </a:lvl2pPr>
            <a:lvl3pPr indent="-336550" lvl="2" marL="1371600" algn="l">
              <a:lnSpc>
                <a:spcPct val="115000"/>
              </a:lnSpc>
              <a:spcBef>
                <a:spcPts val="2100"/>
              </a:spcBef>
              <a:spcAft>
                <a:spcPts val="0"/>
              </a:spcAft>
              <a:buSzPts val="1700"/>
              <a:buChar char="■"/>
              <a:defRPr sz="1700"/>
            </a:lvl3pPr>
            <a:lvl4pPr indent="-336550" lvl="3" marL="1828800" algn="l">
              <a:lnSpc>
                <a:spcPct val="115000"/>
              </a:lnSpc>
              <a:spcBef>
                <a:spcPts val="2100"/>
              </a:spcBef>
              <a:spcAft>
                <a:spcPts val="0"/>
              </a:spcAft>
              <a:buSzPts val="1700"/>
              <a:buChar char="●"/>
              <a:defRPr sz="1700"/>
            </a:lvl4pPr>
            <a:lvl5pPr indent="-336550" lvl="4" marL="2286000" algn="l">
              <a:lnSpc>
                <a:spcPct val="115000"/>
              </a:lnSpc>
              <a:spcBef>
                <a:spcPts val="2100"/>
              </a:spcBef>
              <a:spcAft>
                <a:spcPts val="0"/>
              </a:spcAft>
              <a:buSzPts val="1700"/>
              <a:buChar char="○"/>
              <a:defRPr sz="1700"/>
            </a:lvl5pPr>
            <a:lvl6pPr indent="-336550" lvl="5" marL="2743200" algn="l">
              <a:lnSpc>
                <a:spcPct val="115000"/>
              </a:lnSpc>
              <a:spcBef>
                <a:spcPts val="2100"/>
              </a:spcBef>
              <a:spcAft>
                <a:spcPts val="0"/>
              </a:spcAft>
              <a:buSzPts val="1700"/>
              <a:buChar char="■"/>
              <a:defRPr sz="1700"/>
            </a:lvl6pPr>
            <a:lvl7pPr indent="-336550" lvl="6" marL="3200400" algn="l">
              <a:lnSpc>
                <a:spcPct val="115000"/>
              </a:lnSpc>
              <a:spcBef>
                <a:spcPts val="2100"/>
              </a:spcBef>
              <a:spcAft>
                <a:spcPts val="0"/>
              </a:spcAft>
              <a:buSzPts val="1700"/>
              <a:buChar char="●"/>
              <a:defRPr sz="1700"/>
            </a:lvl7pPr>
            <a:lvl8pPr indent="-336550" lvl="7" marL="3657600" algn="l">
              <a:lnSpc>
                <a:spcPct val="115000"/>
              </a:lnSpc>
              <a:spcBef>
                <a:spcPts val="2100"/>
              </a:spcBef>
              <a:spcAft>
                <a:spcPts val="0"/>
              </a:spcAft>
              <a:buSzPts val="1700"/>
              <a:buChar char="○"/>
              <a:defRPr sz="1700"/>
            </a:lvl8pPr>
            <a:lvl9pPr indent="-336550" lvl="8" marL="4114800" algn="l">
              <a:lnSpc>
                <a:spcPct val="115000"/>
              </a:lnSpc>
              <a:spcBef>
                <a:spcPts val="2100"/>
              </a:spcBef>
              <a:spcAft>
                <a:spcPts val="2100"/>
              </a:spcAft>
              <a:buSzPts val="1700"/>
              <a:buChar char="■"/>
              <a:defRPr sz="1700"/>
            </a:lvl9pPr>
          </a:lstStyle>
          <a:p/>
        </p:txBody>
      </p:sp>
      <p:sp>
        <p:nvSpPr>
          <p:cNvPr id="159" name="Google Shape;159;p12"/>
          <p:cNvSpPr txBox="1"/>
          <p:nvPr>
            <p:ph idx="5" type="body"/>
          </p:nvPr>
        </p:nvSpPr>
        <p:spPr>
          <a:xfrm>
            <a:off x="4822297" y="4447196"/>
            <a:ext cx="2512200" cy="923400"/>
          </a:xfrm>
          <a:prstGeom prst="rect">
            <a:avLst/>
          </a:prstGeom>
          <a:noFill/>
          <a:ln>
            <a:noFill/>
          </a:ln>
        </p:spPr>
        <p:txBody>
          <a:bodyPr anchorCtr="0" anchor="t" bIns="121900" lIns="121900" spcFirstLastPara="1" rIns="121900" wrap="square" tIns="121900">
            <a:noAutofit/>
          </a:bodyPr>
          <a:lstStyle>
            <a:lvl1pPr indent="-336550" lvl="0" marL="457200" algn="l">
              <a:lnSpc>
                <a:spcPct val="115000"/>
              </a:lnSpc>
              <a:spcBef>
                <a:spcPts val="0"/>
              </a:spcBef>
              <a:spcAft>
                <a:spcPts val="0"/>
              </a:spcAft>
              <a:buSzPts val="1700"/>
              <a:buChar char="●"/>
              <a:defRPr sz="1700"/>
            </a:lvl1pPr>
            <a:lvl2pPr indent="-336550" lvl="1" marL="914400" algn="l">
              <a:lnSpc>
                <a:spcPct val="115000"/>
              </a:lnSpc>
              <a:spcBef>
                <a:spcPts val="2100"/>
              </a:spcBef>
              <a:spcAft>
                <a:spcPts val="0"/>
              </a:spcAft>
              <a:buSzPts val="1700"/>
              <a:buChar char="○"/>
              <a:defRPr sz="1700"/>
            </a:lvl2pPr>
            <a:lvl3pPr indent="-336550" lvl="2" marL="1371600" algn="l">
              <a:lnSpc>
                <a:spcPct val="115000"/>
              </a:lnSpc>
              <a:spcBef>
                <a:spcPts val="2100"/>
              </a:spcBef>
              <a:spcAft>
                <a:spcPts val="0"/>
              </a:spcAft>
              <a:buSzPts val="1700"/>
              <a:buChar char="■"/>
              <a:defRPr sz="1700"/>
            </a:lvl3pPr>
            <a:lvl4pPr indent="-336550" lvl="3" marL="1828800" algn="l">
              <a:lnSpc>
                <a:spcPct val="115000"/>
              </a:lnSpc>
              <a:spcBef>
                <a:spcPts val="2100"/>
              </a:spcBef>
              <a:spcAft>
                <a:spcPts val="0"/>
              </a:spcAft>
              <a:buSzPts val="1700"/>
              <a:buChar char="●"/>
              <a:defRPr sz="1700"/>
            </a:lvl4pPr>
            <a:lvl5pPr indent="-336550" lvl="4" marL="2286000" algn="l">
              <a:lnSpc>
                <a:spcPct val="115000"/>
              </a:lnSpc>
              <a:spcBef>
                <a:spcPts val="2100"/>
              </a:spcBef>
              <a:spcAft>
                <a:spcPts val="0"/>
              </a:spcAft>
              <a:buSzPts val="1700"/>
              <a:buChar char="○"/>
              <a:defRPr sz="1700"/>
            </a:lvl5pPr>
            <a:lvl6pPr indent="-336550" lvl="5" marL="2743200" algn="l">
              <a:lnSpc>
                <a:spcPct val="115000"/>
              </a:lnSpc>
              <a:spcBef>
                <a:spcPts val="2100"/>
              </a:spcBef>
              <a:spcAft>
                <a:spcPts val="0"/>
              </a:spcAft>
              <a:buSzPts val="1700"/>
              <a:buChar char="■"/>
              <a:defRPr sz="1700"/>
            </a:lvl6pPr>
            <a:lvl7pPr indent="-336550" lvl="6" marL="3200400" algn="l">
              <a:lnSpc>
                <a:spcPct val="115000"/>
              </a:lnSpc>
              <a:spcBef>
                <a:spcPts val="2100"/>
              </a:spcBef>
              <a:spcAft>
                <a:spcPts val="0"/>
              </a:spcAft>
              <a:buSzPts val="1700"/>
              <a:buChar char="●"/>
              <a:defRPr sz="1700"/>
            </a:lvl7pPr>
            <a:lvl8pPr indent="-336550" lvl="7" marL="3657600" algn="l">
              <a:lnSpc>
                <a:spcPct val="115000"/>
              </a:lnSpc>
              <a:spcBef>
                <a:spcPts val="2100"/>
              </a:spcBef>
              <a:spcAft>
                <a:spcPts val="0"/>
              </a:spcAft>
              <a:buSzPts val="1700"/>
              <a:buChar char="○"/>
              <a:defRPr sz="1700"/>
            </a:lvl8pPr>
            <a:lvl9pPr indent="-336550" lvl="8" marL="4114800" algn="l">
              <a:lnSpc>
                <a:spcPct val="115000"/>
              </a:lnSpc>
              <a:spcBef>
                <a:spcPts val="2100"/>
              </a:spcBef>
              <a:spcAft>
                <a:spcPts val="2100"/>
              </a:spcAft>
              <a:buSzPts val="1700"/>
              <a:buChar char="■"/>
              <a:defRPr sz="1700"/>
            </a:lvl9pPr>
          </a:lstStyle>
          <a:p/>
        </p:txBody>
      </p:sp>
      <p:sp>
        <p:nvSpPr>
          <p:cNvPr id="160" name="Google Shape;160;p12"/>
          <p:cNvSpPr txBox="1"/>
          <p:nvPr>
            <p:ph idx="6" type="body"/>
          </p:nvPr>
        </p:nvSpPr>
        <p:spPr>
          <a:xfrm>
            <a:off x="8152069" y="4433967"/>
            <a:ext cx="2512200" cy="923400"/>
          </a:xfrm>
          <a:prstGeom prst="rect">
            <a:avLst/>
          </a:prstGeom>
          <a:noFill/>
          <a:ln>
            <a:noFill/>
          </a:ln>
        </p:spPr>
        <p:txBody>
          <a:bodyPr anchorCtr="0" anchor="t" bIns="121900" lIns="121900" spcFirstLastPara="1" rIns="121900" wrap="square" tIns="121900">
            <a:noAutofit/>
          </a:bodyPr>
          <a:lstStyle>
            <a:lvl1pPr indent="-336550" lvl="0" marL="457200" algn="l">
              <a:lnSpc>
                <a:spcPct val="115000"/>
              </a:lnSpc>
              <a:spcBef>
                <a:spcPts val="0"/>
              </a:spcBef>
              <a:spcAft>
                <a:spcPts val="0"/>
              </a:spcAft>
              <a:buSzPts val="1700"/>
              <a:buChar char="●"/>
              <a:defRPr sz="1700"/>
            </a:lvl1pPr>
            <a:lvl2pPr indent="-336550" lvl="1" marL="914400" algn="l">
              <a:lnSpc>
                <a:spcPct val="115000"/>
              </a:lnSpc>
              <a:spcBef>
                <a:spcPts val="2100"/>
              </a:spcBef>
              <a:spcAft>
                <a:spcPts val="0"/>
              </a:spcAft>
              <a:buSzPts val="1700"/>
              <a:buChar char="○"/>
              <a:defRPr sz="1700"/>
            </a:lvl2pPr>
            <a:lvl3pPr indent="-336550" lvl="2" marL="1371600" algn="l">
              <a:lnSpc>
                <a:spcPct val="115000"/>
              </a:lnSpc>
              <a:spcBef>
                <a:spcPts val="2100"/>
              </a:spcBef>
              <a:spcAft>
                <a:spcPts val="0"/>
              </a:spcAft>
              <a:buSzPts val="1700"/>
              <a:buChar char="■"/>
              <a:defRPr sz="1700"/>
            </a:lvl3pPr>
            <a:lvl4pPr indent="-336550" lvl="3" marL="1828800" algn="l">
              <a:lnSpc>
                <a:spcPct val="115000"/>
              </a:lnSpc>
              <a:spcBef>
                <a:spcPts val="2100"/>
              </a:spcBef>
              <a:spcAft>
                <a:spcPts val="0"/>
              </a:spcAft>
              <a:buSzPts val="1700"/>
              <a:buChar char="●"/>
              <a:defRPr sz="1700"/>
            </a:lvl4pPr>
            <a:lvl5pPr indent="-336550" lvl="4" marL="2286000" algn="l">
              <a:lnSpc>
                <a:spcPct val="115000"/>
              </a:lnSpc>
              <a:spcBef>
                <a:spcPts val="2100"/>
              </a:spcBef>
              <a:spcAft>
                <a:spcPts val="0"/>
              </a:spcAft>
              <a:buSzPts val="1700"/>
              <a:buChar char="○"/>
              <a:defRPr sz="1700"/>
            </a:lvl5pPr>
            <a:lvl6pPr indent="-336550" lvl="5" marL="2743200" algn="l">
              <a:lnSpc>
                <a:spcPct val="115000"/>
              </a:lnSpc>
              <a:spcBef>
                <a:spcPts val="2100"/>
              </a:spcBef>
              <a:spcAft>
                <a:spcPts val="0"/>
              </a:spcAft>
              <a:buSzPts val="1700"/>
              <a:buChar char="■"/>
              <a:defRPr sz="1700"/>
            </a:lvl6pPr>
            <a:lvl7pPr indent="-336550" lvl="6" marL="3200400" algn="l">
              <a:lnSpc>
                <a:spcPct val="115000"/>
              </a:lnSpc>
              <a:spcBef>
                <a:spcPts val="2100"/>
              </a:spcBef>
              <a:spcAft>
                <a:spcPts val="0"/>
              </a:spcAft>
              <a:buSzPts val="1700"/>
              <a:buChar char="●"/>
              <a:defRPr sz="1700"/>
            </a:lvl7pPr>
            <a:lvl8pPr indent="-336550" lvl="7" marL="3657600" algn="l">
              <a:lnSpc>
                <a:spcPct val="115000"/>
              </a:lnSpc>
              <a:spcBef>
                <a:spcPts val="2100"/>
              </a:spcBef>
              <a:spcAft>
                <a:spcPts val="0"/>
              </a:spcAft>
              <a:buSzPts val="1700"/>
              <a:buChar char="○"/>
              <a:defRPr sz="1700"/>
            </a:lvl8pPr>
            <a:lvl9pPr indent="-336550" lvl="8" marL="4114800" algn="l">
              <a:lnSpc>
                <a:spcPct val="115000"/>
              </a:lnSpc>
              <a:spcBef>
                <a:spcPts val="2100"/>
              </a:spcBef>
              <a:spcAft>
                <a:spcPts val="2100"/>
              </a:spcAft>
              <a:buSzPts val="1700"/>
              <a:buChar char="■"/>
              <a:defRPr sz="1700"/>
            </a:lvl9pPr>
          </a:lstStyle>
          <a:p/>
        </p:txBody>
      </p:sp>
      <p:sp>
        <p:nvSpPr>
          <p:cNvPr id="161" name="Google Shape;161;p12"/>
          <p:cNvSpPr/>
          <p:nvPr/>
        </p:nvSpPr>
        <p:spPr>
          <a:xfrm rot="-5400000">
            <a:off x="11165725" y="188900"/>
            <a:ext cx="855600" cy="855300"/>
          </a:xfrm>
          <a:prstGeom prst="rect">
            <a:avLst/>
          </a:pr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2"/>
          <p:cNvSpPr txBox="1"/>
          <p:nvPr>
            <p:ph idx="12" type="sldNum"/>
          </p:nvPr>
        </p:nvSpPr>
        <p:spPr>
          <a:xfrm>
            <a:off x="11227670" y="354059"/>
            <a:ext cx="731700" cy="525000"/>
          </a:xfrm>
          <a:prstGeom prst="rect">
            <a:avLst/>
          </a:prstGeom>
          <a:noFill/>
          <a:ln>
            <a:noFill/>
          </a:ln>
        </p:spPr>
        <p:txBody>
          <a:bodyPr anchorCtr="0" anchor="t" bIns="121900" lIns="121900" spcFirstLastPara="1" rIns="121900" wrap="square" tIns="121900">
            <a:noAutofit/>
          </a:bodyPr>
          <a:lstStyle>
            <a:lvl1pPr indent="0" lvl="0"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1pPr>
            <a:lvl2pPr indent="0" lvl="1"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2pPr>
            <a:lvl3pPr indent="0" lvl="2"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3pPr>
            <a:lvl4pPr indent="0" lvl="3"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4pPr>
            <a:lvl5pPr indent="0" lvl="4"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5pPr>
            <a:lvl6pPr indent="0" lvl="5"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6pPr>
            <a:lvl7pPr indent="0" lvl="6"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7pPr>
            <a:lvl8pPr indent="0" lvl="7"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8pPr>
            <a:lvl9pPr indent="0" lvl="8"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spTree>
      <p:nvGrpSpPr>
        <p:cNvPr id="163" name="Shape 163"/>
        <p:cNvGrpSpPr/>
        <p:nvPr/>
      </p:nvGrpSpPr>
      <p:grpSpPr>
        <a:xfrm>
          <a:off x="0" y="0"/>
          <a:ext cx="0" cy="0"/>
          <a:chOff x="0" y="0"/>
          <a:chExt cx="0" cy="0"/>
        </a:xfrm>
      </p:grpSpPr>
      <p:sp>
        <p:nvSpPr>
          <p:cNvPr id="164" name="Google Shape;164;p13"/>
          <p:cNvSpPr/>
          <p:nvPr/>
        </p:nvSpPr>
        <p:spPr>
          <a:xfrm flipH="1">
            <a:off x="7713150" y="188700"/>
            <a:ext cx="4308000" cy="2148000"/>
          </a:xfrm>
          <a:prstGeom prst="rect">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13"/>
          <p:cNvSpPr/>
          <p:nvPr/>
        </p:nvSpPr>
        <p:spPr>
          <a:xfrm flipH="1">
            <a:off x="7713150" y="2336700"/>
            <a:ext cx="4308000" cy="4332600"/>
          </a:xfrm>
          <a:prstGeom prst="rect">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13"/>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13"/>
          <p:cNvSpPr/>
          <p:nvPr/>
        </p:nvSpPr>
        <p:spPr>
          <a:xfrm>
            <a:off x="490775" y="560625"/>
            <a:ext cx="10365900" cy="57726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13"/>
          <p:cNvSpPr/>
          <p:nvPr/>
        </p:nvSpPr>
        <p:spPr>
          <a:xfrm rot="-5400000">
            <a:off x="11165725" y="188900"/>
            <a:ext cx="855600" cy="855300"/>
          </a:xfrm>
          <a:prstGeom prst="rect">
            <a:avLst/>
          </a:prstGeom>
          <a:solidFill>
            <a:schemeClr val="accent4"/>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13"/>
          <p:cNvSpPr txBox="1"/>
          <p:nvPr>
            <p:ph idx="12" type="sldNum"/>
          </p:nvPr>
        </p:nvSpPr>
        <p:spPr>
          <a:xfrm>
            <a:off x="11227670" y="354059"/>
            <a:ext cx="731700" cy="525000"/>
          </a:xfrm>
          <a:prstGeom prst="rect">
            <a:avLst/>
          </a:prstGeom>
          <a:noFill/>
          <a:ln>
            <a:noFill/>
          </a:ln>
        </p:spPr>
        <p:txBody>
          <a:bodyPr anchorCtr="0" anchor="t" bIns="121900" lIns="121900" spcFirstLastPara="1" rIns="121900" wrap="square" tIns="121900">
            <a:noAutofit/>
          </a:bodyPr>
          <a:lstStyle>
            <a:lvl1pPr indent="0" lvl="0"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1pPr>
            <a:lvl2pPr indent="0" lvl="1"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2pPr>
            <a:lvl3pPr indent="0" lvl="2"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3pPr>
            <a:lvl4pPr indent="0" lvl="3"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4pPr>
            <a:lvl5pPr indent="0" lvl="4"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5pPr>
            <a:lvl6pPr indent="0" lvl="5"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6pPr>
            <a:lvl7pPr indent="0" lvl="6"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7pPr>
            <a:lvl8pPr indent="0" lvl="7"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8pPr>
            <a:lvl9pPr indent="0" lvl="8"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uk-UA"/>
              <a:t>‹#›</a:t>
            </a:fld>
            <a:endParaRPr/>
          </a:p>
        </p:txBody>
      </p:sp>
      <p:sp>
        <p:nvSpPr>
          <p:cNvPr id="170" name="Google Shape;170;p13"/>
          <p:cNvSpPr/>
          <p:nvPr/>
        </p:nvSpPr>
        <p:spPr>
          <a:xfrm>
            <a:off x="10434975" y="3489950"/>
            <a:ext cx="1290000" cy="1290000"/>
          </a:xfrm>
          <a:prstGeom prst="ellipse">
            <a:avLst/>
          </a:pr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13"/>
          <p:cNvSpPr txBox="1"/>
          <p:nvPr>
            <p:ph idx="1" type="subTitle"/>
          </p:nvPr>
        </p:nvSpPr>
        <p:spPr>
          <a:xfrm>
            <a:off x="7439675" y="1882375"/>
            <a:ext cx="29952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172" name="Google Shape;172;p13"/>
          <p:cNvSpPr txBox="1"/>
          <p:nvPr>
            <p:ph idx="2" type="subTitle"/>
          </p:nvPr>
        </p:nvSpPr>
        <p:spPr>
          <a:xfrm>
            <a:off x="7439675" y="4102757"/>
            <a:ext cx="29952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173" name="Google Shape;173;p13"/>
          <p:cNvSpPr txBox="1"/>
          <p:nvPr>
            <p:ph type="title"/>
          </p:nvPr>
        </p:nvSpPr>
        <p:spPr>
          <a:xfrm>
            <a:off x="490775" y="560625"/>
            <a:ext cx="10365900" cy="914400"/>
          </a:xfrm>
          <a:prstGeom prst="rect">
            <a:avLst/>
          </a:prstGeom>
          <a:solidFill>
            <a:schemeClr val="accent4"/>
          </a:solidFill>
          <a:ln cap="flat" cmpd="sng" w="28575">
            <a:solidFill>
              <a:schemeClr val="dk1"/>
            </a:solidFill>
            <a:prstDash val="solid"/>
            <a:round/>
            <a:headEnd len="sm" w="sm" type="none"/>
            <a:tailEnd len="sm" w="sm" type="none"/>
          </a:ln>
        </p:spPr>
        <p:txBody>
          <a:bodyPr anchorCtr="0" anchor="ctr" bIns="121900" lIns="121900" spcFirstLastPara="1" rIns="121900" wrap="square" tIns="121900">
            <a:noAutofit/>
          </a:bodyPr>
          <a:lstStyle>
            <a:lvl1pPr lvl="0" marR="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74" name="Google Shape;174;p13"/>
          <p:cNvSpPr txBox="1"/>
          <p:nvPr>
            <p:ph idx="3" type="body"/>
          </p:nvPr>
        </p:nvSpPr>
        <p:spPr>
          <a:xfrm>
            <a:off x="7439675" y="2318375"/>
            <a:ext cx="2995200" cy="1553400"/>
          </a:xfrm>
          <a:prstGeom prst="rect">
            <a:avLst/>
          </a:prstGeom>
          <a:noFill/>
          <a:ln>
            <a:noFill/>
          </a:ln>
        </p:spPr>
        <p:txBody>
          <a:bodyPr anchorCtr="0" anchor="t" bIns="121900" lIns="121900" spcFirstLastPara="1" rIns="121900" wrap="square" tIns="121900">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sp>
        <p:nvSpPr>
          <p:cNvPr id="175" name="Google Shape;175;p13"/>
          <p:cNvSpPr txBox="1"/>
          <p:nvPr>
            <p:ph idx="4" type="body"/>
          </p:nvPr>
        </p:nvSpPr>
        <p:spPr>
          <a:xfrm>
            <a:off x="7439675" y="4506700"/>
            <a:ext cx="2995200" cy="1553400"/>
          </a:xfrm>
          <a:prstGeom prst="rect">
            <a:avLst/>
          </a:prstGeom>
          <a:noFill/>
          <a:ln>
            <a:noFill/>
          </a:ln>
        </p:spPr>
        <p:txBody>
          <a:bodyPr anchorCtr="0" anchor="t" bIns="121900" lIns="121900" spcFirstLastPara="1" rIns="121900" wrap="square" tIns="121900">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176" name="Shape 176"/>
        <p:cNvGrpSpPr/>
        <p:nvPr/>
      </p:nvGrpSpPr>
      <p:grpSpPr>
        <a:xfrm>
          <a:off x="0" y="0"/>
          <a:ext cx="0" cy="0"/>
          <a:chOff x="0" y="0"/>
          <a:chExt cx="0" cy="0"/>
        </a:xfrm>
      </p:grpSpPr>
      <p:sp>
        <p:nvSpPr>
          <p:cNvPr id="177" name="Google Shape;177;p14"/>
          <p:cNvSpPr/>
          <p:nvPr/>
        </p:nvSpPr>
        <p:spPr>
          <a:xfrm>
            <a:off x="170850" y="188700"/>
            <a:ext cx="4308000" cy="2148000"/>
          </a:xfrm>
          <a:prstGeom prst="rect">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14"/>
          <p:cNvSpPr/>
          <p:nvPr/>
        </p:nvSpPr>
        <p:spPr>
          <a:xfrm>
            <a:off x="170850" y="2336700"/>
            <a:ext cx="4308000" cy="4332600"/>
          </a:xfrm>
          <a:prstGeom prst="rect">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14"/>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4"/>
          <p:cNvSpPr/>
          <p:nvPr/>
        </p:nvSpPr>
        <p:spPr>
          <a:xfrm flipH="1" rot="10800000">
            <a:off x="-2689125" y="3811575"/>
            <a:ext cx="5738700" cy="5738700"/>
          </a:xfrm>
          <a:prstGeom prst="pie">
            <a:avLst>
              <a:gd fmla="val 13434" name="adj1"/>
              <a:gd fmla="val 5412299" name="adj2"/>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4"/>
          <p:cNvSpPr/>
          <p:nvPr/>
        </p:nvSpPr>
        <p:spPr>
          <a:xfrm>
            <a:off x="490775" y="560625"/>
            <a:ext cx="5796300" cy="57726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4"/>
          <p:cNvSpPr txBox="1"/>
          <p:nvPr>
            <p:ph type="title"/>
          </p:nvPr>
        </p:nvSpPr>
        <p:spPr>
          <a:xfrm>
            <a:off x="874175" y="1094025"/>
            <a:ext cx="5029500" cy="9144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83" name="Google Shape;183;p14"/>
          <p:cNvSpPr txBox="1"/>
          <p:nvPr>
            <p:ph idx="1" type="body"/>
          </p:nvPr>
        </p:nvSpPr>
        <p:spPr>
          <a:xfrm>
            <a:off x="874175" y="2336700"/>
            <a:ext cx="5029500" cy="33144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184" name="Google Shape;184;p14"/>
          <p:cNvSpPr/>
          <p:nvPr/>
        </p:nvSpPr>
        <p:spPr>
          <a:xfrm rot="-5400000">
            <a:off x="11165725" y="188900"/>
            <a:ext cx="855600" cy="855300"/>
          </a:xfrm>
          <a:prstGeom prst="rect">
            <a:avLst/>
          </a:prstGeom>
          <a:solidFill>
            <a:schemeClr val="accent5"/>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14"/>
          <p:cNvSpPr txBox="1"/>
          <p:nvPr>
            <p:ph idx="12" type="sldNum"/>
          </p:nvPr>
        </p:nvSpPr>
        <p:spPr>
          <a:xfrm>
            <a:off x="11227670" y="354059"/>
            <a:ext cx="731700" cy="525000"/>
          </a:xfrm>
          <a:prstGeom prst="rect">
            <a:avLst/>
          </a:prstGeom>
          <a:noFill/>
          <a:ln>
            <a:noFill/>
          </a:ln>
        </p:spPr>
        <p:txBody>
          <a:bodyPr anchorCtr="0" anchor="t" bIns="121900" lIns="121900" spcFirstLastPara="1" rIns="121900" wrap="square" tIns="121900">
            <a:noAutofit/>
          </a:bodyPr>
          <a:lstStyle>
            <a:lvl1pPr indent="0" lvl="0"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1pPr>
            <a:lvl2pPr indent="0" lvl="1"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2pPr>
            <a:lvl3pPr indent="0" lvl="2"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3pPr>
            <a:lvl4pPr indent="0" lvl="3"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4pPr>
            <a:lvl5pPr indent="0" lvl="4"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5pPr>
            <a:lvl6pPr indent="0" lvl="5"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6pPr>
            <a:lvl7pPr indent="0" lvl="6"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7pPr>
            <a:lvl8pPr indent="0" lvl="7"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8pPr>
            <a:lvl9pPr indent="0" lvl="8"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22" name="Shape 22"/>
        <p:cNvGrpSpPr/>
        <p:nvPr/>
      </p:nvGrpSpPr>
      <p:grpSpPr>
        <a:xfrm>
          <a:off x="0" y="0"/>
          <a:ext cx="0" cy="0"/>
          <a:chOff x="0" y="0"/>
          <a:chExt cx="0" cy="0"/>
        </a:xfrm>
      </p:grpSpPr>
      <p:sp>
        <p:nvSpPr>
          <p:cNvPr id="23" name="Google Shape;23;p3"/>
          <p:cNvSpPr/>
          <p:nvPr/>
        </p:nvSpPr>
        <p:spPr>
          <a:xfrm>
            <a:off x="1718550" y="188700"/>
            <a:ext cx="10302600" cy="6480600"/>
          </a:xfrm>
          <a:prstGeom prst="rect">
            <a:avLst/>
          </a:prstGeom>
          <a:gradFill>
            <a:gsLst>
              <a:gs pos="0">
                <a:schemeClr val="accent2"/>
              </a:gs>
              <a:gs pos="100000">
                <a:schemeClr val="accent1"/>
              </a:gs>
            </a:gsLst>
            <a:lin ang="0" scaled="0"/>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3"/>
          <p:cNvSpPr/>
          <p:nvPr/>
        </p:nvSpPr>
        <p:spPr>
          <a:xfrm>
            <a:off x="170850" y="188700"/>
            <a:ext cx="1547700" cy="6480600"/>
          </a:xfrm>
          <a:prstGeom prst="rect">
            <a:avLst/>
          </a:pr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3"/>
          <p:cNvSpPr/>
          <p:nvPr/>
        </p:nvSpPr>
        <p:spPr>
          <a:xfrm>
            <a:off x="170850" y="3596100"/>
            <a:ext cx="3792600" cy="3073200"/>
          </a:xfrm>
          <a:prstGeom prst="rect">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3"/>
          <p:cNvSpPr/>
          <p:nvPr/>
        </p:nvSpPr>
        <p:spPr>
          <a:xfrm>
            <a:off x="3264650" y="560625"/>
            <a:ext cx="7718100" cy="56802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3"/>
          <p:cNvSpPr txBox="1"/>
          <p:nvPr>
            <p:ph type="title"/>
          </p:nvPr>
        </p:nvSpPr>
        <p:spPr>
          <a:xfrm>
            <a:off x="5377150" y="1608900"/>
            <a:ext cx="5322600" cy="1324800"/>
          </a:xfrm>
          <a:prstGeom prst="rect">
            <a:avLst/>
          </a:prstGeom>
          <a:noFill/>
          <a:ln>
            <a:noFill/>
          </a:ln>
        </p:spPr>
        <p:txBody>
          <a:bodyPr anchorCtr="0" anchor="t" bIns="121900" lIns="121900" spcFirstLastPara="1" rIns="121900" wrap="square" tIns="121900">
            <a:noAutofit/>
          </a:bodyPr>
          <a:lstStyle>
            <a:lvl1pPr lvl="0" marR="0" algn="r">
              <a:lnSpc>
                <a:spcPct val="100000"/>
              </a:lnSpc>
              <a:spcBef>
                <a:spcPts val="0"/>
              </a:spcBef>
              <a:spcAft>
                <a:spcPts val="0"/>
              </a:spcAft>
              <a:buClr>
                <a:schemeClr val="dk1"/>
              </a:buClr>
              <a:buSzPts val="7000"/>
              <a:buFont typeface="Aldrich"/>
              <a:buNone/>
              <a:defRPr sz="7000"/>
            </a:lvl1pPr>
            <a:lvl2pPr lvl="1"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28" name="Google Shape;28;p3"/>
          <p:cNvSpPr txBox="1"/>
          <p:nvPr>
            <p:ph idx="1" type="body"/>
          </p:nvPr>
        </p:nvSpPr>
        <p:spPr>
          <a:xfrm>
            <a:off x="5377125" y="3013200"/>
            <a:ext cx="5322600" cy="2235900"/>
          </a:xfrm>
          <a:prstGeom prst="rect">
            <a:avLst/>
          </a:prstGeom>
          <a:noFill/>
          <a:ln>
            <a:noFill/>
          </a:ln>
        </p:spPr>
        <p:txBody>
          <a:bodyPr anchorCtr="0" anchor="t" bIns="121900" lIns="121900" spcFirstLastPara="1" rIns="121900" wrap="square" tIns="121900">
            <a:noAutofit/>
          </a:bodyPr>
          <a:lstStyle>
            <a:lvl1pPr indent="-349250" lvl="0" marL="457200" algn="r">
              <a:lnSpc>
                <a:spcPct val="115000"/>
              </a:lnSpc>
              <a:spcBef>
                <a:spcPts val="0"/>
              </a:spcBef>
              <a:spcAft>
                <a:spcPts val="0"/>
              </a:spcAft>
              <a:buSzPts val="1900"/>
              <a:buChar char="●"/>
              <a:defRPr/>
            </a:lvl1pPr>
            <a:lvl2pPr indent="-349250" lvl="1" marL="914400" algn="r">
              <a:lnSpc>
                <a:spcPct val="115000"/>
              </a:lnSpc>
              <a:spcBef>
                <a:spcPts val="2100"/>
              </a:spcBef>
              <a:spcAft>
                <a:spcPts val="0"/>
              </a:spcAft>
              <a:buSzPts val="1900"/>
              <a:buChar char="○"/>
              <a:defRPr/>
            </a:lvl2pPr>
            <a:lvl3pPr indent="-349250" lvl="2" marL="1371600" algn="r">
              <a:lnSpc>
                <a:spcPct val="115000"/>
              </a:lnSpc>
              <a:spcBef>
                <a:spcPts val="2100"/>
              </a:spcBef>
              <a:spcAft>
                <a:spcPts val="0"/>
              </a:spcAft>
              <a:buSzPts val="1900"/>
              <a:buChar char="■"/>
              <a:defRPr/>
            </a:lvl3pPr>
            <a:lvl4pPr indent="-349250" lvl="3" marL="1828800" algn="r">
              <a:lnSpc>
                <a:spcPct val="115000"/>
              </a:lnSpc>
              <a:spcBef>
                <a:spcPts val="2100"/>
              </a:spcBef>
              <a:spcAft>
                <a:spcPts val="0"/>
              </a:spcAft>
              <a:buSzPts val="1900"/>
              <a:buChar char="●"/>
              <a:defRPr/>
            </a:lvl4pPr>
            <a:lvl5pPr indent="-349250" lvl="4" marL="2286000" algn="r">
              <a:lnSpc>
                <a:spcPct val="115000"/>
              </a:lnSpc>
              <a:spcBef>
                <a:spcPts val="2100"/>
              </a:spcBef>
              <a:spcAft>
                <a:spcPts val="0"/>
              </a:spcAft>
              <a:buSzPts val="1900"/>
              <a:buChar char="○"/>
              <a:defRPr/>
            </a:lvl5pPr>
            <a:lvl6pPr indent="-349250" lvl="5" marL="2743200" algn="r">
              <a:lnSpc>
                <a:spcPct val="115000"/>
              </a:lnSpc>
              <a:spcBef>
                <a:spcPts val="2100"/>
              </a:spcBef>
              <a:spcAft>
                <a:spcPts val="0"/>
              </a:spcAft>
              <a:buSzPts val="1900"/>
              <a:buChar char="■"/>
              <a:defRPr/>
            </a:lvl6pPr>
            <a:lvl7pPr indent="-349250" lvl="6" marL="3200400" algn="r">
              <a:lnSpc>
                <a:spcPct val="115000"/>
              </a:lnSpc>
              <a:spcBef>
                <a:spcPts val="2100"/>
              </a:spcBef>
              <a:spcAft>
                <a:spcPts val="0"/>
              </a:spcAft>
              <a:buSzPts val="1900"/>
              <a:buChar char="●"/>
              <a:defRPr/>
            </a:lvl7pPr>
            <a:lvl8pPr indent="-349250" lvl="7" marL="3657600" algn="r">
              <a:lnSpc>
                <a:spcPct val="115000"/>
              </a:lnSpc>
              <a:spcBef>
                <a:spcPts val="2100"/>
              </a:spcBef>
              <a:spcAft>
                <a:spcPts val="0"/>
              </a:spcAft>
              <a:buSzPts val="1900"/>
              <a:buChar char="○"/>
              <a:defRPr/>
            </a:lvl8pPr>
            <a:lvl9pPr indent="-349250" lvl="8" marL="4114800" algn="r">
              <a:lnSpc>
                <a:spcPct val="115000"/>
              </a:lnSpc>
              <a:spcBef>
                <a:spcPts val="2100"/>
              </a:spcBef>
              <a:spcAft>
                <a:spcPts val="2100"/>
              </a:spcAft>
              <a:buSzPts val="1900"/>
              <a:buChar char="■"/>
              <a:defRPr/>
            </a:lvl9pPr>
          </a:lstStyle>
          <a:p/>
        </p:txBody>
      </p:sp>
      <p:sp>
        <p:nvSpPr>
          <p:cNvPr id="29" name="Google Shape;29;p3"/>
          <p:cNvSpPr/>
          <p:nvPr/>
        </p:nvSpPr>
        <p:spPr>
          <a:xfrm rot="-5400000">
            <a:off x="8952100" y="3600150"/>
            <a:ext cx="689400" cy="5448900"/>
          </a:xfrm>
          <a:prstGeom prst="rect">
            <a:avLst/>
          </a:prstGeom>
          <a:solidFill>
            <a:schemeClr val="accent5"/>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3"/>
          <p:cNvSpPr/>
          <p:nvPr/>
        </p:nvSpPr>
        <p:spPr>
          <a:xfrm rot="-5400000">
            <a:off x="11165725" y="188900"/>
            <a:ext cx="855600" cy="855300"/>
          </a:xfrm>
          <a:prstGeom prst="rect">
            <a:avLst/>
          </a:prstGeom>
          <a:solidFill>
            <a:schemeClr val="accent4"/>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3"/>
          <p:cNvSpPr txBox="1"/>
          <p:nvPr>
            <p:ph idx="12" type="sldNum"/>
          </p:nvPr>
        </p:nvSpPr>
        <p:spPr>
          <a:xfrm>
            <a:off x="11227670" y="354059"/>
            <a:ext cx="731700" cy="525000"/>
          </a:xfrm>
          <a:prstGeom prst="rect">
            <a:avLst/>
          </a:prstGeom>
          <a:noFill/>
          <a:ln>
            <a:noFill/>
          </a:ln>
        </p:spPr>
        <p:txBody>
          <a:bodyPr anchorCtr="0" anchor="t" bIns="121900" lIns="121900" spcFirstLastPara="1" rIns="121900" wrap="square" tIns="121900">
            <a:noAutofit/>
          </a:bodyPr>
          <a:lstStyle>
            <a:lvl1pPr indent="0" lvl="0"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1pPr>
            <a:lvl2pPr indent="0" lvl="1"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2pPr>
            <a:lvl3pPr indent="0" lvl="2"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3pPr>
            <a:lvl4pPr indent="0" lvl="3"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4pPr>
            <a:lvl5pPr indent="0" lvl="4"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5pPr>
            <a:lvl6pPr indent="0" lvl="5"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6pPr>
            <a:lvl7pPr indent="0" lvl="6"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7pPr>
            <a:lvl8pPr indent="0" lvl="7"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8pPr>
            <a:lvl9pPr indent="0" lvl="8"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32" name="Shape 32"/>
        <p:cNvGrpSpPr/>
        <p:nvPr/>
      </p:nvGrpSpPr>
      <p:grpSpPr>
        <a:xfrm>
          <a:off x="0" y="0"/>
          <a:ext cx="0" cy="0"/>
          <a:chOff x="0" y="0"/>
          <a:chExt cx="0" cy="0"/>
        </a:xfrm>
      </p:grpSpPr>
      <p:sp>
        <p:nvSpPr>
          <p:cNvPr id="33" name="Google Shape;33;p4"/>
          <p:cNvSpPr/>
          <p:nvPr/>
        </p:nvSpPr>
        <p:spPr>
          <a:xfrm flipH="1">
            <a:off x="7713150" y="188700"/>
            <a:ext cx="4308000" cy="2148000"/>
          </a:xfrm>
          <a:prstGeom prst="rect">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4"/>
          <p:cNvSpPr/>
          <p:nvPr/>
        </p:nvSpPr>
        <p:spPr>
          <a:xfrm flipH="1">
            <a:off x="7713150" y="2336700"/>
            <a:ext cx="4308000" cy="4332600"/>
          </a:xfrm>
          <a:prstGeom prst="rect">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4"/>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4"/>
          <p:cNvSpPr/>
          <p:nvPr/>
        </p:nvSpPr>
        <p:spPr>
          <a:xfrm>
            <a:off x="490775" y="560625"/>
            <a:ext cx="11210400" cy="57726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4"/>
          <p:cNvSpPr/>
          <p:nvPr/>
        </p:nvSpPr>
        <p:spPr>
          <a:xfrm rot="-5400000">
            <a:off x="11165725" y="188900"/>
            <a:ext cx="855600" cy="855300"/>
          </a:xfrm>
          <a:prstGeom prst="rect">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4"/>
          <p:cNvSpPr txBox="1"/>
          <p:nvPr>
            <p:ph idx="12" type="sldNum"/>
          </p:nvPr>
        </p:nvSpPr>
        <p:spPr>
          <a:xfrm>
            <a:off x="11227670" y="354059"/>
            <a:ext cx="731700" cy="525000"/>
          </a:xfrm>
          <a:prstGeom prst="rect">
            <a:avLst/>
          </a:prstGeom>
          <a:noFill/>
          <a:ln>
            <a:noFill/>
          </a:ln>
        </p:spPr>
        <p:txBody>
          <a:bodyPr anchorCtr="0" anchor="t" bIns="121900" lIns="121900" spcFirstLastPara="1" rIns="121900" wrap="square" tIns="121900">
            <a:noAutofit/>
          </a:bodyPr>
          <a:lstStyle>
            <a:lvl1pPr indent="0" lvl="0"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1pPr>
            <a:lvl2pPr indent="0" lvl="1"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2pPr>
            <a:lvl3pPr indent="0" lvl="2"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3pPr>
            <a:lvl4pPr indent="0" lvl="3"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4pPr>
            <a:lvl5pPr indent="0" lvl="4"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5pPr>
            <a:lvl6pPr indent="0" lvl="5"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6pPr>
            <a:lvl7pPr indent="0" lvl="6"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7pPr>
            <a:lvl8pPr indent="0" lvl="7"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8pPr>
            <a:lvl9pPr indent="0" lvl="8"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uk-UA"/>
              <a:t>‹#›</a:t>
            </a:fld>
            <a:endParaRPr/>
          </a:p>
        </p:txBody>
      </p:sp>
      <p:sp>
        <p:nvSpPr>
          <p:cNvPr id="39" name="Google Shape;39;p4"/>
          <p:cNvSpPr txBox="1"/>
          <p:nvPr>
            <p:ph type="title"/>
          </p:nvPr>
        </p:nvSpPr>
        <p:spPr>
          <a:xfrm>
            <a:off x="2401350" y="2621650"/>
            <a:ext cx="7389300" cy="2066100"/>
          </a:xfrm>
          <a:prstGeom prst="rect">
            <a:avLst/>
          </a:prstGeom>
          <a:noFill/>
          <a:ln>
            <a:noFill/>
          </a:ln>
        </p:spPr>
        <p:txBody>
          <a:bodyPr anchorCtr="0" anchor="t" bIns="121900" lIns="121900" spcFirstLastPara="1" rIns="121900" wrap="square" tIns="121900">
            <a:noAutofit/>
          </a:bodyPr>
          <a:lstStyle>
            <a:lvl1pPr lvl="0" marR="0" algn="ctr">
              <a:lnSpc>
                <a:spcPct val="100000"/>
              </a:lnSpc>
              <a:spcBef>
                <a:spcPts val="0"/>
              </a:spcBef>
              <a:spcAft>
                <a:spcPts val="0"/>
              </a:spcAft>
              <a:buClr>
                <a:schemeClr val="dk1"/>
              </a:buClr>
              <a:buSzPts val="6000"/>
              <a:buFont typeface="Aldrich"/>
              <a:buNone/>
              <a:defRPr sz="6000"/>
            </a:lvl1pPr>
            <a:lvl2pPr lvl="1" algn="ctr">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40" name="Google Shape;40;p4"/>
          <p:cNvSpPr txBox="1"/>
          <p:nvPr>
            <p:ph idx="1" type="body"/>
          </p:nvPr>
        </p:nvSpPr>
        <p:spPr>
          <a:xfrm>
            <a:off x="2401350" y="4705300"/>
            <a:ext cx="7389300" cy="763500"/>
          </a:xfrm>
          <a:prstGeom prst="rect">
            <a:avLst/>
          </a:prstGeom>
          <a:noFill/>
          <a:ln>
            <a:noFill/>
          </a:ln>
        </p:spPr>
        <p:txBody>
          <a:bodyPr anchorCtr="0" anchor="t" bIns="121900" lIns="121900" spcFirstLastPara="1" rIns="121900" wrap="square" tIns="121900">
            <a:noAutofit/>
          </a:bodyPr>
          <a:lstStyle>
            <a:lvl1pPr indent="-349250" lvl="0" marL="457200" algn="ctr">
              <a:lnSpc>
                <a:spcPct val="115000"/>
              </a:lnSpc>
              <a:spcBef>
                <a:spcPts val="0"/>
              </a:spcBef>
              <a:spcAft>
                <a:spcPts val="0"/>
              </a:spcAft>
              <a:buSzPts val="1900"/>
              <a:buChar char="●"/>
              <a:defRPr/>
            </a:lvl1pPr>
            <a:lvl2pPr indent="-349250" lvl="1" marL="914400" algn="ctr">
              <a:lnSpc>
                <a:spcPct val="115000"/>
              </a:lnSpc>
              <a:spcBef>
                <a:spcPts val="210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sp>
        <p:nvSpPr>
          <p:cNvPr id="41" name="Google Shape;41;p4"/>
          <p:cNvSpPr/>
          <p:nvPr/>
        </p:nvSpPr>
        <p:spPr>
          <a:xfrm flipH="1" rot="10800000">
            <a:off x="-1940625" y="4537600"/>
            <a:ext cx="4242000" cy="4242000"/>
          </a:xfrm>
          <a:prstGeom prst="pie">
            <a:avLst>
              <a:gd fmla="val 21572307" name="adj1"/>
              <a:gd fmla="val 5412299" name="adj2"/>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42" name="Shape 42"/>
        <p:cNvGrpSpPr/>
        <p:nvPr/>
      </p:nvGrpSpPr>
      <p:grpSpPr>
        <a:xfrm>
          <a:off x="0" y="0"/>
          <a:ext cx="0" cy="0"/>
          <a:chOff x="0" y="0"/>
          <a:chExt cx="0" cy="0"/>
        </a:xfrm>
      </p:grpSpPr>
      <p:sp>
        <p:nvSpPr>
          <p:cNvPr id="43" name="Google Shape;43;p5"/>
          <p:cNvSpPr/>
          <p:nvPr/>
        </p:nvSpPr>
        <p:spPr>
          <a:xfrm>
            <a:off x="170850" y="188700"/>
            <a:ext cx="4308000" cy="2148000"/>
          </a:xfrm>
          <a:prstGeom prst="rect">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5"/>
          <p:cNvSpPr/>
          <p:nvPr/>
        </p:nvSpPr>
        <p:spPr>
          <a:xfrm>
            <a:off x="170850" y="2336700"/>
            <a:ext cx="4308000" cy="4332600"/>
          </a:xfrm>
          <a:prstGeom prst="rect">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5"/>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5"/>
          <p:cNvSpPr/>
          <p:nvPr/>
        </p:nvSpPr>
        <p:spPr>
          <a:xfrm>
            <a:off x="490775" y="560625"/>
            <a:ext cx="11210400" cy="57726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5"/>
          <p:cNvSpPr txBox="1"/>
          <p:nvPr>
            <p:ph type="title"/>
          </p:nvPr>
        </p:nvSpPr>
        <p:spPr>
          <a:xfrm>
            <a:off x="846725" y="751875"/>
            <a:ext cx="10498500" cy="763500"/>
          </a:xfrm>
          <a:prstGeom prst="rect">
            <a:avLst/>
          </a:prstGeom>
          <a:noFill/>
          <a:ln>
            <a:noFill/>
          </a:ln>
        </p:spPr>
        <p:txBody>
          <a:bodyPr anchorCtr="0" anchor="t" bIns="121900" lIns="121900" spcFirstLastPara="1" rIns="121900" wrap="square" tIns="121900">
            <a:noAutofit/>
          </a:bodyPr>
          <a:lstStyle>
            <a:lvl1pPr lvl="0" marR="0" algn="ctr">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8" name="Google Shape;48;p5"/>
          <p:cNvSpPr txBox="1"/>
          <p:nvPr>
            <p:ph idx="1" type="body"/>
          </p:nvPr>
        </p:nvSpPr>
        <p:spPr>
          <a:xfrm>
            <a:off x="846725" y="2742368"/>
            <a:ext cx="3085500" cy="1322700"/>
          </a:xfrm>
          <a:prstGeom prst="rect">
            <a:avLst/>
          </a:prstGeom>
          <a:noFill/>
          <a:ln>
            <a:noFill/>
          </a:ln>
        </p:spPr>
        <p:txBody>
          <a:bodyPr anchorCtr="0" anchor="t" bIns="121900" lIns="121900" spcFirstLastPara="1" rIns="121900" wrap="square" tIns="121900">
            <a:noAutofit/>
          </a:bodyPr>
          <a:lstStyle>
            <a:lvl1pPr indent="-349250" lvl="0" marL="457200" algn="l">
              <a:lnSpc>
                <a:spcPct val="100000"/>
              </a:lnSpc>
              <a:spcBef>
                <a:spcPts val="0"/>
              </a:spcBef>
              <a:spcAft>
                <a:spcPts val="0"/>
              </a:spcAft>
              <a:buSzPts val="1900"/>
              <a:buChar char="●"/>
              <a:defRPr/>
            </a:lvl1pPr>
            <a:lvl2pPr indent="-349250" lvl="1" marL="914400" algn="l">
              <a:lnSpc>
                <a:spcPct val="100000"/>
              </a:lnSpc>
              <a:spcBef>
                <a:spcPts val="210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49" name="Google Shape;49;p5"/>
          <p:cNvSpPr txBox="1"/>
          <p:nvPr>
            <p:ph idx="2" type="body"/>
          </p:nvPr>
        </p:nvSpPr>
        <p:spPr>
          <a:xfrm>
            <a:off x="4553230" y="2742368"/>
            <a:ext cx="3085500" cy="1322700"/>
          </a:xfrm>
          <a:prstGeom prst="rect">
            <a:avLst/>
          </a:prstGeom>
          <a:noFill/>
          <a:ln>
            <a:noFill/>
          </a:ln>
        </p:spPr>
        <p:txBody>
          <a:bodyPr anchorCtr="0" anchor="t" bIns="121900" lIns="121900" spcFirstLastPara="1" rIns="121900" wrap="square" tIns="121900">
            <a:noAutofit/>
          </a:bodyPr>
          <a:lstStyle>
            <a:lvl1pPr indent="-349250" lvl="0" marL="457200" algn="l">
              <a:lnSpc>
                <a:spcPct val="100000"/>
              </a:lnSpc>
              <a:spcBef>
                <a:spcPts val="0"/>
              </a:spcBef>
              <a:spcAft>
                <a:spcPts val="0"/>
              </a:spcAft>
              <a:buSzPts val="1900"/>
              <a:buChar char="●"/>
              <a:defRPr/>
            </a:lvl1pPr>
            <a:lvl2pPr indent="-349250" lvl="1" marL="914400" algn="l">
              <a:lnSpc>
                <a:spcPct val="100000"/>
              </a:lnSpc>
              <a:spcBef>
                <a:spcPts val="210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50" name="Google Shape;50;p5"/>
          <p:cNvSpPr txBox="1"/>
          <p:nvPr>
            <p:ph idx="3" type="body"/>
          </p:nvPr>
        </p:nvSpPr>
        <p:spPr>
          <a:xfrm>
            <a:off x="846725" y="4783425"/>
            <a:ext cx="3085500" cy="1322700"/>
          </a:xfrm>
          <a:prstGeom prst="rect">
            <a:avLst/>
          </a:prstGeom>
          <a:noFill/>
          <a:ln>
            <a:noFill/>
          </a:ln>
        </p:spPr>
        <p:txBody>
          <a:bodyPr anchorCtr="0" anchor="t" bIns="121900" lIns="121900" spcFirstLastPara="1" rIns="121900" wrap="square" tIns="121900">
            <a:noAutofit/>
          </a:bodyPr>
          <a:lstStyle>
            <a:lvl1pPr indent="-349250" lvl="0" marL="457200" algn="l">
              <a:lnSpc>
                <a:spcPct val="100000"/>
              </a:lnSpc>
              <a:spcBef>
                <a:spcPts val="0"/>
              </a:spcBef>
              <a:spcAft>
                <a:spcPts val="0"/>
              </a:spcAft>
              <a:buSzPts val="1900"/>
              <a:buChar char="●"/>
              <a:defRPr/>
            </a:lvl1pPr>
            <a:lvl2pPr indent="-349250" lvl="1" marL="914400" algn="l">
              <a:lnSpc>
                <a:spcPct val="100000"/>
              </a:lnSpc>
              <a:spcBef>
                <a:spcPts val="210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51" name="Google Shape;51;p5"/>
          <p:cNvSpPr txBox="1"/>
          <p:nvPr>
            <p:ph idx="4" type="body"/>
          </p:nvPr>
        </p:nvSpPr>
        <p:spPr>
          <a:xfrm>
            <a:off x="4553230" y="4783425"/>
            <a:ext cx="3085500" cy="1322700"/>
          </a:xfrm>
          <a:prstGeom prst="rect">
            <a:avLst/>
          </a:prstGeom>
          <a:noFill/>
          <a:ln>
            <a:noFill/>
          </a:ln>
        </p:spPr>
        <p:txBody>
          <a:bodyPr anchorCtr="0" anchor="t" bIns="121900" lIns="121900" spcFirstLastPara="1" rIns="121900" wrap="square" tIns="121900">
            <a:noAutofit/>
          </a:bodyPr>
          <a:lstStyle>
            <a:lvl1pPr indent="-349250" lvl="0" marL="457200" algn="l">
              <a:lnSpc>
                <a:spcPct val="100000"/>
              </a:lnSpc>
              <a:spcBef>
                <a:spcPts val="0"/>
              </a:spcBef>
              <a:spcAft>
                <a:spcPts val="0"/>
              </a:spcAft>
              <a:buSzPts val="1900"/>
              <a:buChar char="●"/>
              <a:defRPr/>
            </a:lvl1pPr>
            <a:lvl2pPr indent="-349250" lvl="1" marL="914400" algn="l">
              <a:lnSpc>
                <a:spcPct val="100000"/>
              </a:lnSpc>
              <a:spcBef>
                <a:spcPts val="210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52" name="Google Shape;52;p5"/>
          <p:cNvSpPr txBox="1"/>
          <p:nvPr>
            <p:ph idx="5" type="title"/>
          </p:nvPr>
        </p:nvSpPr>
        <p:spPr>
          <a:xfrm>
            <a:off x="846725" y="2046599"/>
            <a:ext cx="3085500" cy="6957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2600"/>
              <a:buFont typeface="Aldrich"/>
              <a:buNone/>
              <a:defRPr sz="2600"/>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53" name="Google Shape;53;p5"/>
          <p:cNvSpPr txBox="1"/>
          <p:nvPr>
            <p:ph idx="6" type="title"/>
          </p:nvPr>
        </p:nvSpPr>
        <p:spPr>
          <a:xfrm>
            <a:off x="4553230" y="2046599"/>
            <a:ext cx="3085500" cy="6957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2600"/>
              <a:buFont typeface="Aldrich"/>
              <a:buNone/>
              <a:defRPr sz="2600"/>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54" name="Google Shape;54;p5"/>
          <p:cNvSpPr txBox="1"/>
          <p:nvPr>
            <p:ph idx="7" type="title"/>
          </p:nvPr>
        </p:nvSpPr>
        <p:spPr>
          <a:xfrm>
            <a:off x="846725" y="4087656"/>
            <a:ext cx="3085500" cy="6957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2600"/>
              <a:buFont typeface="Aldrich"/>
              <a:buNone/>
              <a:defRPr sz="2600"/>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55" name="Google Shape;55;p5"/>
          <p:cNvSpPr txBox="1"/>
          <p:nvPr>
            <p:ph idx="8" type="title"/>
          </p:nvPr>
        </p:nvSpPr>
        <p:spPr>
          <a:xfrm>
            <a:off x="4553230" y="4087656"/>
            <a:ext cx="3085500" cy="6957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2600"/>
              <a:buFont typeface="Aldrich"/>
              <a:buNone/>
              <a:defRPr sz="2600"/>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56" name="Google Shape;56;p5"/>
          <p:cNvSpPr txBox="1"/>
          <p:nvPr>
            <p:ph idx="9" type="body"/>
          </p:nvPr>
        </p:nvSpPr>
        <p:spPr>
          <a:xfrm>
            <a:off x="8259736" y="2742368"/>
            <a:ext cx="3085500" cy="1322700"/>
          </a:xfrm>
          <a:prstGeom prst="rect">
            <a:avLst/>
          </a:prstGeom>
          <a:noFill/>
          <a:ln>
            <a:noFill/>
          </a:ln>
        </p:spPr>
        <p:txBody>
          <a:bodyPr anchorCtr="0" anchor="t" bIns="121900" lIns="121900" spcFirstLastPara="1" rIns="121900" wrap="square" tIns="121900">
            <a:noAutofit/>
          </a:bodyPr>
          <a:lstStyle>
            <a:lvl1pPr indent="-349250" lvl="0" marL="457200" algn="l">
              <a:lnSpc>
                <a:spcPct val="100000"/>
              </a:lnSpc>
              <a:spcBef>
                <a:spcPts val="0"/>
              </a:spcBef>
              <a:spcAft>
                <a:spcPts val="0"/>
              </a:spcAft>
              <a:buSzPts val="1900"/>
              <a:buChar char="●"/>
              <a:defRPr/>
            </a:lvl1pPr>
            <a:lvl2pPr indent="-349250" lvl="1" marL="914400" algn="l">
              <a:lnSpc>
                <a:spcPct val="100000"/>
              </a:lnSpc>
              <a:spcBef>
                <a:spcPts val="210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57" name="Google Shape;57;p5"/>
          <p:cNvSpPr txBox="1"/>
          <p:nvPr>
            <p:ph idx="13" type="body"/>
          </p:nvPr>
        </p:nvSpPr>
        <p:spPr>
          <a:xfrm>
            <a:off x="8259736" y="4783425"/>
            <a:ext cx="3085500" cy="1322700"/>
          </a:xfrm>
          <a:prstGeom prst="rect">
            <a:avLst/>
          </a:prstGeom>
          <a:noFill/>
          <a:ln>
            <a:noFill/>
          </a:ln>
        </p:spPr>
        <p:txBody>
          <a:bodyPr anchorCtr="0" anchor="t" bIns="121900" lIns="121900" spcFirstLastPara="1" rIns="121900" wrap="square" tIns="121900">
            <a:noAutofit/>
          </a:bodyPr>
          <a:lstStyle>
            <a:lvl1pPr indent="-349250" lvl="0" marL="457200" algn="l">
              <a:lnSpc>
                <a:spcPct val="100000"/>
              </a:lnSpc>
              <a:spcBef>
                <a:spcPts val="0"/>
              </a:spcBef>
              <a:spcAft>
                <a:spcPts val="0"/>
              </a:spcAft>
              <a:buSzPts val="1900"/>
              <a:buChar char="●"/>
              <a:defRPr/>
            </a:lvl1pPr>
            <a:lvl2pPr indent="-349250" lvl="1" marL="914400" algn="l">
              <a:lnSpc>
                <a:spcPct val="100000"/>
              </a:lnSpc>
              <a:spcBef>
                <a:spcPts val="210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58" name="Google Shape;58;p5"/>
          <p:cNvSpPr txBox="1"/>
          <p:nvPr>
            <p:ph idx="14" type="title"/>
          </p:nvPr>
        </p:nvSpPr>
        <p:spPr>
          <a:xfrm>
            <a:off x="8259736" y="2046599"/>
            <a:ext cx="3085500" cy="6957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2600"/>
              <a:buFont typeface="Aldrich"/>
              <a:buNone/>
              <a:defRPr sz="2600"/>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59" name="Google Shape;59;p5"/>
          <p:cNvSpPr txBox="1"/>
          <p:nvPr>
            <p:ph idx="15" type="title"/>
          </p:nvPr>
        </p:nvSpPr>
        <p:spPr>
          <a:xfrm>
            <a:off x="8259736" y="4087656"/>
            <a:ext cx="3085500" cy="6957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2600"/>
              <a:buFont typeface="Aldrich"/>
              <a:buNone/>
              <a:defRPr sz="2600"/>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60" name="Google Shape;60;p5"/>
          <p:cNvSpPr/>
          <p:nvPr/>
        </p:nvSpPr>
        <p:spPr>
          <a:xfrm rot="-5400000">
            <a:off x="11165725" y="188900"/>
            <a:ext cx="855600" cy="855300"/>
          </a:xfrm>
          <a:prstGeom prst="rect">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5"/>
          <p:cNvSpPr txBox="1"/>
          <p:nvPr>
            <p:ph idx="12" type="sldNum"/>
          </p:nvPr>
        </p:nvSpPr>
        <p:spPr>
          <a:xfrm>
            <a:off x="11227670" y="354059"/>
            <a:ext cx="731700" cy="525000"/>
          </a:xfrm>
          <a:prstGeom prst="rect">
            <a:avLst/>
          </a:prstGeom>
          <a:noFill/>
          <a:ln>
            <a:noFill/>
          </a:ln>
        </p:spPr>
        <p:txBody>
          <a:bodyPr anchorCtr="0" anchor="t" bIns="121900" lIns="121900" spcFirstLastPara="1" rIns="121900" wrap="square" tIns="121900">
            <a:noAutofit/>
          </a:bodyPr>
          <a:lstStyle>
            <a:lvl1pPr indent="0" lvl="0"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1pPr>
            <a:lvl2pPr indent="0" lvl="1"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2pPr>
            <a:lvl3pPr indent="0" lvl="2"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3pPr>
            <a:lvl4pPr indent="0" lvl="3"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4pPr>
            <a:lvl5pPr indent="0" lvl="4"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5pPr>
            <a:lvl6pPr indent="0" lvl="5"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6pPr>
            <a:lvl7pPr indent="0" lvl="6"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7pPr>
            <a:lvl8pPr indent="0" lvl="7"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8pPr>
            <a:lvl9pPr indent="0" lvl="8"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62" name="Shape 62"/>
        <p:cNvGrpSpPr/>
        <p:nvPr/>
      </p:nvGrpSpPr>
      <p:grpSpPr>
        <a:xfrm>
          <a:off x="0" y="0"/>
          <a:ext cx="0" cy="0"/>
          <a:chOff x="0" y="0"/>
          <a:chExt cx="0" cy="0"/>
        </a:xfrm>
      </p:grpSpPr>
      <p:sp>
        <p:nvSpPr>
          <p:cNvPr id="63" name="Google Shape;63;p6"/>
          <p:cNvSpPr/>
          <p:nvPr/>
        </p:nvSpPr>
        <p:spPr>
          <a:xfrm>
            <a:off x="170850" y="188700"/>
            <a:ext cx="4308000" cy="2148000"/>
          </a:xfrm>
          <a:prstGeom prst="rect">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6"/>
          <p:cNvSpPr/>
          <p:nvPr/>
        </p:nvSpPr>
        <p:spPr>
          <a:xfrm>
            <a:off x="170850" y="2336700"/>
            <a:ext cx="4308000" cy="4332600"/>
          </a:xfrm>
          <a:prstGeom prst="rect">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6"/>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6"/>
          <p:cNvSpPr/>
          <p:nvPr/>
        </p:nvSpPr>
        <p:spPr>
          <a:xfrm>
            <a:off x="4003075" y="5529000"/>
            <a:ext cx="8018100" cy="11403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6"/>
          <p:cNvSpPr/>
          <p:nvPr/>
        </p:nvSpPr>
        <p:spPr>
          <a:xfrm flipH="1" rot="10800000">
            <a:off x="-2689125" y="3811575"/>
            <a:ext cx="5738700" cy="5738700"/>
          </a:xfrm>
          <a:prstGeom prst="pie">
            <a:avLst>
              <a:gd fmla="val 13434" name="adj1"/>
              <a:gd fmla="val 5412299" name="adj2"/>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6"/>
          <p:cNvSpPr/>
          <p:nvPr/>
        </p:nvSpPr>
        <p:spPr>
          <a:xfrm>
            <a:off x="934500" y="1044350"/>
            <a:ext cx="10231500" cy="49173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6"/>
          <p:cNvSpPr/>
          <p:nvPr/>
        </p:nvSpPr>
        <p:spPr>
          <a:xfrm>
            <a:off x="1128967" y="1221818"/>
            <a:ext cx="9803100" cy="4519500"/>
          </a:xfrm>
          <a:prstGeom prst="rect">
            <a:avLst/>
          </a:prstGeom>
          <a:gradFill>
            <a:gsLst>
              <a:gs pos="0">
                <a:schemeClr val="lt2"/>
              </a:gs>
              <a:gs pos="100000">
                <a:schemeClr val="accent4"/>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6"/>
          <p:cNvSpPr txBox="1"/>
          <p:nvPr>
            <p:ph type="title"/>
          </p:nvPr>
        </p:nvSpPr>
        <p:spPr>
          <a:xfrm>
            <a:off x="2086950" y="1922600"/>
            <a:ext cx="8018100" cy="31608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p:txBody>
      </p:sp>
      <p:sp>
        <p:nvSpPr>
          <p:cNvPr id="71" name="Google Shape;71;p6"/>
          <p:cNvSpPr txBox="1"/>
          <p:nvPr>
            <p:ph idx="1" type="subTitle"/>
          </p:nvPr>
        </p:nvSpPr>
        <p:spPr>
          <a:xfrm>
            <a:off x="4237425" y="5919475"/>
            <a:ext cx="7775400" cy="717900"/>
          </a:xfrm>
          <a:prstGeom prst="rect">
            <a:avLst/>
          </a:prstGeom>
          <a:noFill/>
          <a:ln>
            <a:noFill/>
          </a:ln>
        </p:spPr>
        <p:txBody>
          <a:bodyPr anchorCtr="0" anchor="b" bIns="121900" lIns="121900" spcFirstLastPara="1" rIns="121900" wrap="square" tIns="121900">
            <a:noAutofit/>
          </a:bodyPr>
          <a:lstStyle>
            <a:lvl1pPr lvl="0" algn="r">
              <a:lnSpc>
                <a:spcPct val="100000"/>
              </a:lnSpc>
              <a:spcBef>
                <a:spcPts val="0"/>
              </a:spcBef>
              <a:spcAft>
                <a:spcPts val="0"/>
              </a:spcAft>
              <a:buSzPts val="1900"/>
              <a:buNone/>
              <a:defRPr/>
            </a:lvl1pPr>
            <a:lvl2pPr lvl="1" algn="r">
              <a:lnSpc>
                <a:spcPct val="100000"/>
              </a:lnSpc>
              <a:spcBef>
                <a:spcPts val="0"/>
              </a:spcBef>
              <a:spcAft>
                <a:spcPts val="0"/>
              </a:spcAft>
              <a:buSzPts val="1900"/>
              <a:buNone/>
              <a:defRPr/>
            </a:lvl2pPr>
            <a:lvl3pPr lvl="2" algn="r">
              <a:lnSpc>
                <a:spcPct val="100000"/>
              </a:lnSpc>
              <a:spcBef>
                <a:spcPts val="0"/>
              </a:spcBef>
              <a:spcAft>
                <a:spcPts val="0"/>
              </a:spcAft>
              <a:buSzPts val="1900"/>
              <a:buNone/>
              <a:defRPr/>
            </a:lvl3pPr>
            <a:lvl4pPr lvl="3" algn="r">
              <a:lnSpc>
                <a:spcPct val="100000"/>
              </a:lnSpc>
              <a:spcBef>
                <a:spcPts val="0"/>
              </a:spcBef>
              <a:spcAft>
                <a:spcPts val="0"/>
              </a:spcAft>
              <a:buSzPts val="1900"/>
              <a:buNone/>
              <a:defRPr/>
            </a:lvl4pPr>
            <a:lvl5pPr lvl="4" algn="r">
              <a:lnSpc>
                <a:spcPct val="100000"/>
              </a:lnSpc>
              <a:spcBef>
                <a:spcPts val="0"/>
              </a:spcBef>
              <a:spcAft>
                <a:spcPts val="0"/>
              </a:spcAft>
              <a:buSzPts val="1900"/>
              <a:buNone/>
              <a:defRPr/>
            </a:lvl5pPr>
            <a:lvl6pPr lvl="5" algn="r">
              <a:lnSpc>
                <a:spcPct val="100000"/>
              </a:lnSpc>
              <a:spcBef>
                <a:spcPts val="0"/>
              </a:spcBef>
              <a:spcAft>
                <a:spcPts val="0"/>
              </a:spcAft>
              <a:buSzPts val="1900"/>
              <a:buNone/>
              <a:defRPr/>
            </a:lvl6pPr>
            <a:lvl7pPr lvl="6" algn="r">
              <a:lnSpc>
                <a:spcPct val="100000"/>
              </a:lnSpc>
              <a:spcBef>
                <a:spcPts val="0"/>
              </a:spcBef>
              <a:spcAft>
                <a:spcPts val="0"/>
              </a:spcAft>
              <a:buSzPts val="1900"/>
              <a:buNone/>
              <a:defRPr/>
            </a:lvl7pPr>
            <a:lvl8pPr lvl="7" algn="r">
              <a:lnSpc>
                <a:spcPct val="100000"/>
              </a:lnSpc>
              <a:spcBef>
                <a:spcPts val="0"/>
              </a:spcBef>
              <a:spcAft>
                <a:spcPts val="0"/>
              </a:spcAft>
              <a:buSzPts val="1900"/>
              <a:buNone/>
              <a:defRPr/>
            </a:lvl8pPr>
            <a:lvl9pPr lvl="8" algn="r">
              <a:lnSpc>
                <a:spcPct val="100000"/>
              </a:lnSpc>
              <a:spcBef>
                <a:spcPts val="0"/>
              </a:spcBef>
              <a:spcAft>
                <a:spcPts val="0"/>
              </a:spcAft>
              <a:buSzPts val="1900"/>
              <a:buNone/>
              <a:defRPr/>
            </a:lvl9pPr>
          </a:lstStyle>
          <a:p/>
        </p:txBody>
      </p:sp>
      <p:sp>
        <p:nvSpPr>
          <p:cNvPr id="72" name="Google Shape;72;p6"/>
          <p:cNvSpPr/>
          <p:nvPr/>
        </p:nvSpPr>
        <p:spPr>
          <a:xfrm rot="-5400000">
            <a:off x="11165725" y="188900"/>
            <a:ext cx="855600" cy="855300"/>
          </a:xfrm>
          <a:prstGeom prst="rect">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6"/>
          <p:cNvSpPr txBox="1"/>
          <p:nvPr>
            <p:ph idx="12" type="sldNum"/>
          </p:nvPr>
        </p:nvSpPr>
        <p:spPr>
          <a:xfrm>
            <a:off x="11227670" y="354059"/>
            <a:ext cx="731700" cy="525000"/>
          </a:xfrm>
          <a:prstGeom prst="rect">
            <a:avLst/>
          </a:prstGeom>
          <a:noFill/>
          <a:ln>
            <a:noFill/>
          </a:ln>
        </p:spPr>
        <p:txBody>
          <a:bodyPr anchorCtr="0" anchor="t" bIns="121900" lIns="121900" spcFirstLastPara="1" rIns="121900" wrap="square" tIns="121900">
            <a:noAutofit/>
          </a:bodyPr>
          <a:lstStyle>
            <a:lvl1pPr indent="0" lvl="0"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1pPr>
            <a:lvl2pPr indent="0" lvl="1"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2pPr>
            <a:lvl3pPr indent="0" lvl="2"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3pPr>
            <a:lvl4pPr indent="0" lvl="3"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4pPr>
            <a:lvl5pPr indent="0" lvl="4"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5pPr>
            <a:lvl6pPr indent="0" lvl="5"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6pPr>
            <a:lvl7pPr indent="0" lvl="6"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7pPr>
            <a:lvl8pPr indent="0" lvl="7"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8pPr>
            <a:lvl9pPr indent="0" lvl="8"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uk-UA"/>
              <a:t>‹#›</a:t>
            </a:fld>
            <a:endParaRPr/>
          </a:p>
        </p:txBody>
      </p:sp>
      <p:sp>
        <p:nvSpPr>
          <p:cNvPr id="74" name="Google Shape;74;p6"/>
          <p:cNvSpPr/>
          <p:nvPr/>
        </p:nvSpPr>
        <p:spPr>
          <a:xfrm>
            <a:off x="397050" y="5083400"/>
            <a:ext cx="1290000" cy="1290000"/>
          </a:xfrm>
          <a:prstGeom prst="ellipse">
            <a:avLst/>
          </a:prstGeom>
          <a:solidFill>
            <a:schemeClr val="accent4"/>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75" name="Shape 75"/>
        <p:cNvGrpSpPr/>
        <p:nvPr/>
      </p:nvGrpSpPr>
      <p:grpSpPr>
        <a:xfrm>
          <a:off x="0" y="0"/>
          <a:ext cx="0" cy="0"/>
          <a:chOff x="0" y="0"/>
          <a:chExt cx="0" cy="0"/>
        </a:xfrm>
      </p:grpSpPr>
      <p:sp>
        <p:nvSpPr>
          <p:cNvPr id="76" name="Google Shape;76;p7"/>
          <p:cNvSpPr/>
          <p:nvPr/>
        </p:nvSpPr>
        <p:spPr>
          <a:xfrm flipH="1">
            <a:off x="7713150" y="188700"/>
            <a:ext cx="4308000" cy="2148000"/>
          </a:xfrm>
          <a:prstGeom prst="rect">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7"/>
          <p:cNvSpPr/>
          <p:nvPr/>
        </p:nvSpPr>
        <p:spPr>
          <a:xfrm flipH="1">
            <a:off x="7713150" y="2336700"/>
            <a:ext cx="4308000" cy="4332600"/>
          </a:xfrm>
          <a:prstGeom prst="rect">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7"/>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7"/>
          <p:cNvSpPr/>
          <p:nvPr/>
        </p:nvSpPr>
        <p:spPr>
          <a:xfrm>
            <a:off x="490775" y="560625"/>
            <a:ext cx="11210400" cy="57726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7"/>
          <p:cNvSpPr/>
          <p:nvPr/>
        </p:nvSpPr>
        <p:spPr>
          <a:xfrm rot="-5400000">
            <a:off x="11165725" y="188900"/>
            <a:ext cx="855600" cy="855300"/>
          </a:xfrm>
          <a:prstGeom prst="rect">
            <a:avLst/>
          </a:pr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7"/>
          <p:cNvSpPr txBox="1"/>
          <p:nvPr>
            <p:ph idx="12" type="sldNum"/>
          </p:nvPr>
        </p:nvSpPr>
        <p:spPr>
          <a:xfrm>
            <a:off x="11227670" y="354059"/>
            <a:ext cx="731700" cy="525000"/>
          </a:xfrm>
          <a:prstGeom prst="rect">
            <a:avLst/>
          </a:prstGeom>
          <a:noFill/>
          <a:ln>
            <a:noFill/>
          </a:ln>
        </p:spPr>
        <p:txBody>
          <a:bodyPr anchorCtr="0" anchor="t" bIns="121900" lIns="121900" spcFirstLastPara="1" rIns="121900" wrap="square" tIns="121900">
            <a:noAutofit/>
          </a:bodyPr>
          <a:lstStyle>
            <a:lvl1pPr indent="0" lvl="0"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1pPr>
            <a:lvl2pPr indent="0" lvl="1"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2pPr>
            <a:lvl3pPr indent="0" lvl="2"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3pPr>
            <a:lvl4pPr indent="0" lvl="3"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4pPr>
            <a:lvl5pPr indent="0" lvl="4"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5pPr>
            <a:lvl6pPr indent="0" lvl="5"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6pPr>
            <a:lvl7pPr indent="0" lvl="6"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7pPr>
            <a:lvl8pPr indent="0" lvl="7"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8pPr>
            <a:lvl9pPr indent="0" lvl="8"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uk-UA"/>
              <a:t>‹#›</a:t>
            </a:fld>
            <a:endParaRPr/>
          </a:p>
        </p:txBody>
      </p:sp>
      <p:sp>
        <p:nvSpPr>
          <p:cNvPr id="82" name="Google Shape;82;p7"/>
          <p:cNvSpPr txBox="1"/>
          <p:nvPr>
            <p:ph idx="1" type="subTitle"/>
          </p:nvPr>
        </p:nvSpPr>
        <p:spPr>
          <a:xfrm>
            <a:off x="1694558" y="1882974"/>
            <a:ext cx="8801400" cy="5361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83" name="Google Shape;83;p7"/>
          <p:cNvSpPr txBox="1"/>
          <p:nvPr>
            <p:ph idx="2" type="subTitle"/>
          </p:nvPr>
        </p:nvSpPr>
        <p:spPr>
          <a:xfrm>
            <a:off x="1694558" y="3300516"/>
            <a:ext cx="8801400" cy="5361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84" name="Google Shape;84;p7"/>
          <p:cNvSpPr txBox="1"/>
          <p:nvPr>
            <p:ph idx="3" type="subTitle"/>
          </p:nvPr>
        </p:nvSpPr>
        <p:spPr>
          <a:xfrm>
            <a:off x="1694558" y="4718058"/>
            <a:ext cx="8801400" cy="5361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85" name="Google Shape;85;p7"/>
          <p:cNvSpPr txBox="1"/>
          <p:nvPr>
            <p:ph type="title"/>
          </p:nvPr>
        </p:nvSpPr>
        <p:spPr>
          <a:xfrm>
            <a:off x="1694550" y="879050"/>
            <a:ext cx="8801400" cy="674400"/>
          </a:xfrm>
          <a:prstGeom prst="rect">
            <a:avLst/>
          </a:prstGeom>
          <a:noFill/>
          <a:ln>
            <a:noFill/>
          </a:ln>
        </p:spPr>
        <p:txBody>
          <a:bodyPr anchorCtr="0" anchor="t" bIns="121900" lIns="121900" spcFirstLastPara="1" rIns="121900" wrap="square" tIns="121900">
            <a:noAutofit/>
          </a:bodyPr>
          <a:lstStyle>
            <a:lvl1pPr lvl="0" marR="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86" name="Google Shape;86;p7"/>
          <p:cNvSpPr txBox="1"/>
          <p:nvPr>
            <p:ph idx="4" type="body"/>
          </p:nvPr>
        </p:nvSpPr>
        <p:spPr>
          <a:xfrm>
            <a:off x="1694550" y="2269798"/>
            <a:ext cx="8801400" cy="8172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sp>
        <p:nvSpPr>
          <p:cNvPr id="87" name="Google Shape;87;p7"/>
          <p:cNvSpPr txBox="1"/>
          <p:nvPr>
            <p:ph idx="5" type="body"/>
          </p:nvPr>
        </p:nvSpPr>
        <p:spPr>
          <a:xfrm>
            <a:off x="1694550" y="3677244"/>
            <a:ext cx="8801400" cy="8154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sp>
        <p:nvSpPr>
          <p:cNvPr id="88" name="Google Shape;88;p7"/>
          <p:cNvSpPr txBox="1"/>
          <p:nvPr>
            <p:ph idx="6" type="body"/>
          </p:nvPr>
        </p:nvSpPr>
        <p:spPr>
          <a:xfrm>
            <a:off x="1694550" y="5083100"/>
            <a:ext cx="8802900" cy="8154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spTree>
      <p:nvGrpSpPr>
        <p:cNvPr id="89" name="Shape 89"/>
        <p:cNvGrpSpPr/>
        <p:nvPr/>
      </p:nvGrpSpPr>
      <p:grpSpPr>
        <a:xfrm>
          <a:off x="0" y="0"/>
          <a:ext cx="0" cy="0"/>
          <a:chOff x="0" y="0"/>
          <a:chExt cx="0" cy="0"/>
        </a:xfrm>
      </p:grpSpPr>
      <p:sp>
        <p:nvSpPr>
          <p:cNvPr id="90" name="Google Shape;90;p8"/>
          <p:cNvSpPr/>
          <p:nvPr/>
        </p:nvSpPr>
        <p:spPr>
          <a:xfrm flipH="1">
            <a:off x="7713175" y="188700"/>
            <a:ext cx="4308000" cy="2148000"/>
          </a:xfrm>
          <a:prstGeom prst="rect">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8"/>
          <p:cNvSpPr/>
          <p:nvPr/>
        </p:nvSpPr>
        <p:spPr>
          <a:xfrm flipH="1">
            <a:off x="7713175" y="2336700"/>
            <a:ext cx="4308000" cy="4332600"/>
          </a:xfrm>
          <a:prstGeom prst="rect">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8"/>
          <p:cNvSpPr/>
          <p:nvPr/>
        </p:nvSpPr>
        <p:spPr>
          <a:xfrm flipH="1">
            <a:off x="170875" y="188700"/>
            <a:ext cx="7542300" cy="6480600"/>
          </a:xfrm>
          <a:prstGeom prst="rect">
            <a:avLst/>
          </a:prstGeom>
          <a:gradFill>
            <a:gsLst>
              <a:gs pos="0">
                <a:schemeClr val="accent3"/>
              </a:gs>
              <a:gs pos="50000">
                <a:schemeClr val="accent4"/>
              </a:gs>
              <a:gs pos="100000">
                <a:schemeClr val="accent5"/>
              </a:gs>
            </a:gsLst>
            <a:lin ang="0" scaled="0"/>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8"/>
          <p:cNvSpPr/>
          <p:nvPr/>
        </p:nvSpPr>
        <p:spPr>
          <a:xfrm flipH="1" rot="10800000">
            <a:off x="-2689125" y="3811575"/>
            <a:ext cx="5738700" cy="5738700"/>
          </a:xfrm>
          <a:prstGeom prst="pie">
            <a:avLst>
              <a:gd fmla="val 13434" name="adj1"/>
              <a:gd fmla="val 5412299" name="adj2"/>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8"/>
          <p:cNvSpPr/>
          <p:nvPr/>
        </p:nvSpPr>
        <p:spPr>
          <a:xfrm>
            <a:off x="934500" y="1044350"/>
            <a:ext cx="10231500" cy="49173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8"/>
          <p:cNvSpPr/>
          <p:nvPr/>
        </p:nvSpPr>
        <p:spPr>
          <a:xfrm rot="-5400000">
            <a:off x="11165725" y="188900"/>
            <a:ext cx="855600" cy="855300"/>
          </a:xfrm>
          <a:prstGeom prst="rect">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8"/>
          <p:cNvSpPr txBox="1"/>
          <p:nvPr>
            <p:ph idx="12" type="sldNum"/>
          </p:nvPr>
        </p:nvSpPr>
        <p:spPr>
          <a:xfrm>
            <a:off x="11227670" y="354059"/>
            <a:ext cx="731700" cy="525000"/>
          </a:xfrm>
          <a:prstGeom prst="rect">
            <a:avLst/>
          </a:prstGeom>
          <a:noFill/>
          <a:ln>
            <a:noFill/>
          </a:ln>
        </p:spPr>
        <p:txBody>
          <a:bodyPr anchorCtr="0" anchor="t" bIns="121900" lIns="121900" spcFirstLastPara="1" rIns="121900" wrap="square" tIns="121900">
            <a:noAutofit/>
          </a:bodyPr>
          <a:lstStyle>
            <a:lvl1pPr indent="0" lvl="0"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1pPr>
            <a:lvl2pPr indent="0" lvl="1"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2pPr>
            <a:lvl3pPr indent="0" lvl="2"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3pPr>
            <a:lvl4pPr indent="0" lvl="3"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4pPr>
            <a:lvl5pPr indent="0" lvl="4"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5pPr>
            <a:lvl6pPr indent="0" lvl="5"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6pPr>
            <a:lvl7pPr indent="0" lvl="6"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7pPr>
            <a:lvl8pPr indent="0" lvl="7"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8pPr>
            <a:lvl9pPr indent="0" lvl="8"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uk-UA"/>
              <a:t>‹#›</a:t>
            </a:fld>
            <a:endParaRPr/>
          </a:p>
        </p:txBody>
      </p:sp>
      <p:sp>
        <p:nvSpPr>
          <p:cNvPr id="97" name="Google Shape;97;p8"/>
          <p:cNvSpPr/>
          <p:nvPr/>
        </p:nvSpPr>
        <p:spPr>
          <a:xfrm>
            <a:off x="10346075" y="3551075"/>
            <a:ext cx="1290000" cy="1290000"/>
          </a:xfrm>
          <a:prstGeom prst="ellipse">
            <a:avLst/>
          </a:pr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8"/>
          <p:cNvSpPr txBox="1"/>
          <p:nvPr>
            <p:ph type="title"/>
          </p:nvPr>
        </p:nvSpPr>
        <p:spPr>
          <a:xfrm>
            <a:off x="1547600" y="1583300"/>
            <a:ext cx="8907900" cy="38394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99" name="Shape 99"/>
        <p:cNvGrpSpPr/>
        <p:nvPr/>
      </p:nvGrpSpPr>
      <p:grpSpPr>
        <a:xfrm>
          <a:off x="0" y="0"/>
          <a:ext cx="0" cy="0"/>
          <a:chOff x="0" y="0"/>
          <a:chExt cx="0" cy="0"/>
        </a:xfrm>
      </p:grpSpPr>
      <p:sp>
        <p:nvSpPr>
          <p:cNvPr id="100" name="Google Shape;100;p9"/>
          <p:cNvSpPr/>
          <p:nvPr/>
        </p:nvSpPr>
        <p:spPr>
          <a:xfrm>
            <a:off x="170850" y="188700"/>
            <a:ext cx="4308000" cy="2148000"/>
          </a:xfrm>
          <a:prstGeom prst="rect">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9"/>
          <p:cNvSpPr/>
          <p:nvPr/>
        </p:nvSpPr>
        <p:spPr>
          <a:xfrm>
            <a:off x="170850" y="2336700"/>
            <a:ext cx="4308000" cy="4332600"/>
          </a:xfrm>
          <a:prstGeom prst="rect">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9"/>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9"/>
          <p:cNvSpPr/>
          <p:nvPr/>
        </p:nvSpPr>
        <p:spPr>
          <a:xfrm flipH="1" rot="10800000">
            <a:off x="-2689125" y="3811575"/>
            <a:ext cx="5738700" cy="5738700"/>
          </a:xfrm>
          <a:prstGeom prst="pie">
            <a:avLst>
              <a:gd fmla="val 13434" name="adj1"/>
              <a:gd fmla="val 5412299" name="adj2"/>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9"/>
          <p:cNvSpPr txBox="1"/>
          <p:nvPr>
            <p:ph type="title"/>
          </p:nvPr>
        </p:nvSpPr>
        <p:spPr>
          <a:xfrm>
            <a:off x="411275" y="1727000"/>
            <a:ext cx="4458300" cy="23772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15000"/>
              <a:buNone/>
              <a:defRPr sz="15000"/>
            </a:lvl2pPr>
            <a:lvl3pPr lvl="2" algn="l">
              <a:lnSpc>
                <a:spcPct val="100000"/>
              </a:lnSpc>
              <a:spcBef>
                <a:spcPts val="0"/>
              </a:spcBef>
              <a:spcAft>
                <a:spcPts val="0"/>
              </a:spcAft>
              <a:buSzPts val="15000"/>
              <a:buNone/>
              <a:defRPr sz="15000"/>
            </a:lvl3pPr>
            <a:lvl4pPr lvl="3" algn="l">
              <a:lnSpc>
                <a:spcPct val="100000"/>
              </a:lnSpc>
              <a:spcBef>
                <a:spcPts val="0"/>
              </a:spcBef>
              <a:spcAft>
                <a:spcPts val="0"/>
              </a:spcAft>
              <a:buSzPts val="15000"/>
              <a:buNone/>
              <a:defRPr sz="15000"/>
            </a:lvl4pPr>
            <a:lvl5pPr lvl="4" algn="l">
              <a:lnSpc>
                <a:spcPct val="100000"/>
              </a:lnSpc>
              <a:spcBef>
                <a:spcPts val="0"/>
              </a:spcBef>
              <a:spcAft>
                <a:spcPts val="0"/>
              </a:spcAft>
              <a:buSzPts val="15000"/>
              <a:buNone/>
              <a:defRPr sz="15000"/>
            </a:lvl5pPr>
            <a:lvl6pPr lvl="5" algn="l">
              <a:lnSpc>
                <a:spcPct val="100000"/>
              </a:lnSpc>
              <a:spcBef>
                <a:spcPts val="0"/>
              </a:spcBef>
              <a:spcAft>
                <a:spcPts val="0"/>
              </a:spcAft>
              <a:buSzPts val="15000"/>
              <a:buNone/>
              <a:defRPr sz="15000"/>
            </a:lvl6pPr>
            <a:lvl7pPr lvl="6" algn="l">
              <a:lnSpc>
                <a:spcPct val="100000"/>
              </a:lnSpc>
              <a:spcBef>
                <a:spcPts val="0"/>
              </a:spcBef>
              <a:spcAft>
                <a:spcPts val="0"/>
              </a:spcAft>
              <a:buSzPts val="15000"/>
              <a:buNone/>
              <a:defRPr sz="15000"/>
            </a:lvl7pPr>
            <a:lvl8pPr lvl="7" algn="l">
              <a:lnSpc>
                <a:spcPct val="100000"/>
              </a:lnSpc>
              <a:spcBef>
                <a:spcPts val="0"/>
              </a:spcBef>
              <a:spcAft>
                <a:spcPts val="0"/>
              </a:spcAft>
              <a:buSzPts val="15000"/>
              <a:buNone/>
              <a:defRPr sz="15000"/>
            </a:lvl8pPr>
            <a:lvl9pPr lvl="8" algn="l">
              <a:lnSpc>
                <a:spcPct val="100000"/>
              </a:lnSpc>
              <a:spcBef>
                <a:spcPts val="0"/>
              </a:spcBef>
              <a:spcAft>
                <a:spcPts val="0"/>
              </a:spcAft>
              <a:buSzPts val="15000"/>
              <a:buNone/>
              <a:defRPr sz="15000"/>
            </a:lvl9pPr>
          </a:lstStyle>
          <a:p/>
        </p:txBody>
      </p:sp>
      <p:sp>
        <p:nvSpPr>
          <p:cNvPr id="105" name="Google Shape;105;p9"/>
          <p:cNvSpPr txBox="1"/>
          <p:nvPr>
            <p:ph idx="1" type="subTitle"/>
          </p:nvPr>
        </p:nvSpPr>
        <p:spPr>
          <a:xfrm>
            <a:off x="411275" y="5029775"/>
            <a:ext cx="4458300" cy="717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sz="1800"/>
            </a:lvl1pPr>
            <a:lvl2pPr lvl="1" algn="l">
              <a:lnSpc>
                <a:spcPct val="115000"/>
              </a:lnSpc>
              <a:spcBef>
                <a:spcPts val="2100"/>
              </a:spcBef>
              <a:spcAft>
                <a:spcPts val="0"/>
              </a:spcAft>
              <a:buSzPts val="1800"/>
              <a:buNone/>
              <a:defRPr sz="1800"/>
            </a:lvl2pPr>
            <a:lvl3pPr lvl="2" algn="l">
              <a:lnSpc>
                <a:spcPct val="115000"/>
              </a:lnSpc>
              <a:spcBef>
                <a:spcPts val="2100"/>
              </a:spcBef>
              <a:spcAft>
                <a:spcPts val="0"/>
              </a:spcAft>
              <a:buSzPts val="1800"/>
              <a:buNone/>
              <a:defRPr sz="1800"/>
            </a:lvl3pPr>
            <a:lvl4pPr lvl="3" algn="l">
              <a:lnSpc>
                <a:spcPct val="115000"/>
              </a:lnSpc>
              <a:spcBef>
                <a:spcPts val="2100"/>
              </a:spcBef>
              <a:spcAft>
                <a:spcPts val="0"/>
              </a:spcAft>
              <a:buSzPts val="1800"/>
              <a:buNone/>
              <a:defRPr sz="1800"/>
            </a:lvl4pPr>
            <a:lvl5pPr lvl="4" algn="l">
              <a:lnSpc>
                <a:spcPct val="115000"/>
              </a:lnSpc>
              <a:spcBef>
                <a:spcPts val="2100"/>
              </a:spcBef>
              <a:spcAft>
                <a:spcPts val="0"/>
              </a:spcAft>
              <a:buSzPts val="1800"/>
              <a:buNone/>
              <a:defRPr sz="1800"/>
            </a:lvl5pPr>
            <a:lvl6pPr lvl="5" algn="l">
              <a:lnSpc>
                <a:spcPct val="115000"/>
              </a:lnSpc>
              <a:spcBef>
                <a:spcPts val="2100"/>
              </a:spcBef>
              <a:spcAft>
                <a:spcPts val="0"/>
              </a:spcAft>
              <a:buSzPts val="1800"/>
              <a:buNone/>
              <a:defRPr sz="1800"/>
            </a:lvl6pPr>
            <a:lvl7pPr lvl="6" algn="l">
              <a:lnSpc>
                <a:spcPct val="115000"/>
              </a:lnSpc>
              <a:spcBef>
                <a:spcPts val="2100"/>
              </a:spcBef>
              <a:spcAft>
                <a:spcPts val="0"/>
              </a:spcAft>
              <a:buSzPts val="1800"/>
              <a:buNone/>
              <a:defRPr sz="1800"/>
            </a:lvl7pPr>
            <a:lvl8pPr lvl="7" algn="l">
              <a:lnSpc>
                <a:spcPct val="115000"/>
              </a:lnSpc>
              <a:spcBef>
                <a:spcPts val="2100"/>
              </a:spcBef>
              <a:spcAft>
                <a:spcPts val="0"/>
              </a:spcAft>
              <a:buSzPts val="1800"/>
              <a:buNone/>
              <a:defRPr sz="1800"/>
            </a:lvl8pPr>
            <a:lvl9pPr lvl="8" algn="l">
              <a:lnSpc>
                <a:spcPct val="115000"/>
              </a:lnSpc>
              <a:spcBef>
                <a:spcPts val="2100"/>
              </a:spcBef>
              <a:spcAft>
                <a:spcPts val="2100"/>
              </a:spcAft>
              <a:buSzPts val="1800"/>
              <a:buNone/>
              <a:defRPr sz="1800"/>
            </a:lvl9pPr>
          </a:lstStyle>
          <a:p/>
        </p:txBody>
      </p:sp>
      <p:sp>
        <p:nvSpPr>
          <p:cNvPr id="106" name="Google Shape;106;p9"/>
          <p:cNvSpPr txBox="1"/>
          <p:nvPr>
            <p:ph idx="12" type="sldNum"/>
          </p:nvPr>
        </p:nvSpPr>
        <p:spPr>
          <a:xfrm>
            <a:off x="11227670" y="354059"/>
            <a:ext cx="731700" cy="525000"/>
          </a:xfrm>
          <a:prstGeom prst="rect">
            <a:avLst/>
          </a:prstGeom>
          <a:noFill/>
          <a:ln>
            <a:noFill/>
          </a:ln>
        </p:spPr>
        <p:txBody>
          <a:bodyPr anchorCtr="0" anchor="t" bIns="121900" lIns="121900" spcFirstLastPara="1" rIns="121900" wrap="square" tIns="121900">
            <a:noAutofit/>
          </a:bodyPr>
          <a:lstStyle>
            <a:lvl1pPr indent="0" lvl="0"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1pPr>
            <a:lvl2pPr indent="0" lvl="1"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2pPr>
            <a:lvl3pPr indent="0" lvl="2"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3pPr>
            <a:lvl4pPr indent="0" lvl="3"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4pPr>
            <a:lvl5pPr indent="0" lvl="4"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5pPr>
            <a:lvl6pPr indent="0" lvl="5"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6pPr>
            <a:lvl7pPr indent="0" lvl="6"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7pPr>
            <a:lvl8pPr indent="0" lvl="7"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8pPr>
            <a:lvl9pPr indent="0" lvl="8"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107" name="Shape 107"/>
        <p:cNvGrpSpPr/>
        <p:nvPr/>
      </p:nvGrpSpPr>
      <p:grpSpPr>
        <a:xfrm>
          <a:off x="0" y="0"/>
          <a:ext cx="0" cy="0"/>
          <a:chOff x="0" y="0"/>
          <a:chExt cx="0" cy="0"/>
        </a:xfrm>
      </p:grpSpPr>
      <p:sp>
        <p:nvSpPr>
          <p:cNvPr id="108" name="Google Shape;108;p10"/>
          <p:cNvSpPr/>
          <p:nvPr/>
        </p:nvSpPr>
        <p:spPr>
          <a:xfrm>
            <a:off x="170850" y="188700"/>
            <a:ext cx="4308000" cy="2148000"/>
          </a:xfrm>
          <a:prstGeom prst="rect">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0"/>
          <p:cNvSpPr/>
          <p:nvPr/>
        </p:nvSpPr>
        <p:spPr>
          <a:xfrm>
            <a:off x="170850" y="2336700"/>
            <a:ext cx="4308000" cy="4332600"/>
          </a:xfrm>
          <a:prstGeom prst="rect">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0"/>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0"/>
          <p:cNvSpPr/>
          <p:nvPr/>
        </p:nvSpPr>
        <p:spPr>
          <a:xfrm flipH="1" rot="10800000">
            <a:off x="-2689125" y="3811575"/>
            <a:ext cx="5738700" cy="5738700"/>
          </a:xfrm>
          <a:prstGeom prst="pie">
            <a:avLst>
              <a:gd fmla="val 13434" name="adj1"/>
              <a:gd fmla="val 5412299" name="adj2"/>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0"/>
          <p:cNvSpPr/>
          <p:nvPr/>
        </p:nvSpPr>
        <p:spPr>
          <a:xfrm>
            <a:off x="490775" y="560625"/>
            <a:ext cx="11210400" cy="57726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0"/>
          <p:cNvSpPr/>
          <p:nvPr/>
        </p:nvSpPr>
        <p:spPr>
          <a:xfrm rot="-5400000">
            <a:off x="11202850" y="188900"/>
            <a:ext cx="855600" cy="855300"/>
          </a:xfrm>
          <a:prstGeom prst="rect">
            <a:avLst/>
          </a:prstGeom>
          <a:solidFill>
            <a:schemeClr val="accent4"/>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0"/>
          <p:cNvSpPr txBox="1"/>
          <p:nvPr>
            <p:ph idx="12" type="sldNum"/>
          </p:nvPr>
        </p:nvSpPr>
        <p:spPr>
          <a:xfrm>
            <a:off x="11264795" y="354059"/>
            <a:ext cx="731700" cy="525000"/>
          </a:xfrm>
          <a:prstGeom prst="rect">
            <a:avLst/>
          </a:prstGeom>
          <a:noFill/>
          <a:ln>
            <a:noFill/>
          </a:ln>
        </p:spPr>
        <p:txBody>
          <a:bodyPr anchorCtr="0" anchor="t" bIns="121900" lIns="121900" spcFirstLastPara="1" rIns="121900" wrap="square" tIns="121900">
            <a:noAutofit/>
          </a:bodyPr>
          <a:lstStyle>
            <a:lvl1pPr indent="0" lvl="0"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1pPr>
            <a:lvl2pPr indent="0" lvl="1"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2pPr>
            <a:lvl3pPr indent="0" lvl="2"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3pPr>
            <a:lvl4pPr indent="0" lvl="3"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4pPr>
            <a:lvl5pPr indent="0" lvl="4"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5pPr>
            <a:lvl6pPr indent="0" lvl="5"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6pPr>
            <a:lvl7pPr indent="0" lvl="6"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7pPr>
            <a:lvl8pPr indent="0" lvl="7"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8pPr>
            <a:lvl9pPr indent="0" lvl="8" marL="0" marR="0" algn="ctr">
              <a:lnSpc>
                <a:spcPct val="100000"/>
              </a:lnSpc>
              <a:spcBef>
                <a:spcPts val="0"/>
              </a:spcBef>
              <a:spcAft>
                <a:spcPts val="0"/>
              </a:spcAft>
              <a:buClr>
                <a:srgbClr val="000000"/>
              </a:buClr>
              <a:buSzPts val="1500"/>
              <a:buFont typeface="Arial"/>
              <a:buNone/>
              <a:defRPr b="1" i="0" sz="1500" u="none" cap="none" strike="noStrike">
                <a:solidFill>
                  <a:schemeClr val="dk1"/>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uk-UA"/>
              <a:t>‹#›</a:t>
            </a:fld>
            <a:endParaRPr/>
          </a:p>
        </p:txBody>
      </p:sp>
      <p:sp>
        <p:nvSpPr>
          <p:cNvPr id="115" name="Google Shape;115;p10"/>
          <p:cNvSpPr/>
          <p:nvPr/>
        </p:nvSpPr>
        <p:spPr>
          <a:xfrm>
            <a:off x="1059289" y="2246175"/>
            <a:ext cx="3125400" cy="3125400"/>
          </a:xfrm>
          <a:prstGeom prst="ellipse">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0"/>
              <a:buFont typeface="Arial"/>
              <a:buNone/>
            </a:pPr>
            <a:r>
              <a:t/>
            </a:r>
            <a:endParaRPr b="0" i="1" sz="10000" u="none" cap="none" strike="noStrike">
              <a:solidFill>
                <a:srgbClr val="000000"/>
              </a:solidFill>
              <a:latin typeface="Playfair Display SemiBold"/>
              <a:ea typeface="Playfair Display SemiBold"/>
              <a:cs typeface="Playfair Display SemiBold"/>
              <a:sym typeface="Playfair Display SemiBold"/>
            </a:endParaRPr>
          </a:p>
        </p:txBody>
      </p:sp>
      <p:sp>
        <p:nvSpPr>
          <p:cNvPr id="116" name="Google Shape;116;p10"/>
          <p:cNvSpPr/>
          <p:nvPr/>
        </p:nvSpPr>
        <p:spPr>
          <a:xfrm>
            <a:off x="4533300" y="2246175"/>
            <a:ext cx="3125400" cy="3125400"/>
          </a:xfrm>
          <a:prstGeom prst="ellipse">
            <a:avLst/>
          </a:pr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0"/>
              <a:buFont typeface="Arial"/>
              <a:buNone/>
            </a:pPr>
            <a:r>
              <a:t/>
            </a:r>
            <a:endParaRPr b="0" i="1" sz="10000" u="none" cap="none" strike="noStrike">
              <a:solidFill>
                <a:srgbClr val="000000"/>
              </a:solidFill>
              <a:latin typeface="Playfair Display SemiBold"/>
              <a:ea typeface="Playfair Display SemiBold"/>
              <a:cs typeface="Playfair Display SemiBold"/>
              <a:sym typeface="Playfair Display SemiBold"/>
            </a:endParaRPr>
          </a:p>
        </p:txBody>
      </p:sp>
      <p:sp>
        <p:nvSpPr>
          <p:cNvPr id="117" name="Google Shape;117;p10"/>
          <p:cNvSpPr/>
          <p:nvPr/>
        </p:nvSpPr>
        <p:spPr>
          <a:xfrm>
            <a:off x="8007311" y="2246175"/>
            <a:ext cx="3125400" cy="3125400"/>
          </a:xfrm>
          <a:prstGeom prst="ellipse">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0"/>
              <a:buFont typeface="Arial"/>
              <a:buNone/>
            </a:pPr>
            <a:r>
              <a:t/>
            </a:r>
            <a:endParaRPr b="0" i="1" sz="10000" u="none" cap="none" strike="noStrike">
              <a:solidFill>
                <a:srgbClr val="000000"/>
              </a:solidFill>
              <a:latin typeface="Playfair Display SemiBold"/>
              <a:ea typeface="Playfair Display SemiBold"/>
              <a:cs typeface="Playfair Display SemiBold"/>
              <a:sym typeface="Playfair Display SemiBold"/>
            </a:endParaRPr>
          </a:p>
        </p:txBody>
      </p:sp>
      <p:sp>
        <p:nvSpPr>
          <p:cNvPr id="118" name="Google Shape;118;p10"/>
          <p:cNvSpPr txBox="1"/>
          <p:nvPr>
            <p:ph type="title"/>
          </p:nvPr>
        </p:nvSpPr>
        <p:spPr>
          <a:xfrm>
            <a:off x="1307600" y="2682950"/>
            <a:ext cx="2705400" cy="11886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7000"/>
              <a:buNone/>
              <a:defRPr sz="7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
        <p:nvSpPr>
          <p:cNvPr id="119" name="Google Shape;119;p10"/>
          <p:cNvSpPr txBox="1"/>
          <p:nvPr>
            <p:ph idx="2" type="title"/>
          </p:nvPr>
        </p:nvSpPr>
        <p:spPr>
          <a:xfrm>
            <a:off x="998150" y="1044350"/>
            <a:ext cx="10204800" cy="768300"/>
          </a:xfrm>
          <a:prstGeom prst="rect">
            <a:avLst/>
          </a:prstGeom>
          <a:noFill/>
          <a:ln>
            <a:noFill/>
          </a:ln>
        </p:spPr>
        <p:txBody>
          <a:bodyPr anchorCtr="0" anchor="ctr" bIns="121900" lIns="121900" spcFirstLastPara="1" rIns="121900" wrap="square" tIns="121900">
            <a:noAutofit/>
          </a:bodyPr>
          <a:lstStyle>
            <a:lvl1pPr lvl="0" marR="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120" name="Google Shape;120;p10"/>
          <p:cNvSpPr txBox="1"/>
          <p:nvPr>
            <p:ph idx="3" type="title"/>
          </p:nvPr>
        </p:nvSpPr>
        <p:spPr>
          <a:xfrm>
            <a:off x="4795514" y="2682950"/>
            <a:ext cx="2705400" cy="11886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7000"/>
              <a:buNone/>
              <a:defRPr sz="7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
        <p:nvSpPr>
          <p:cNvPr id="121" name="Google Shape;121;p10"/>
          <p:cNvSpPr txBox="1"/>
          <p:nvPr>
            <p:ph idx="4" type="title"/>
          </p:nvPr>
        </p:nvSpPr>
        <p:spPr>
          <a:xfrm>
            <a:off x="8293895" y="2682950"/>
            <a:ext cx="2705400" cy="11886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7000"/>
              <a:buNone/>
              <a:defRPr sz="7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
        <p:nvSpPr>
          <p:cNvPr id="122" name="Google Shape;122;p10"/>
          <p:cNvSpPr txBox="1"/>
          <p:nvPr>
            <p:ph idx="1" type="body"/>
          </p:nvPr>
        </p:nvSpPr>
        <p:spPr>
          <a:xfrm>
            <a:off x="8293888" y="3924525"/>
            <a:ext cx="2705400" cy="925200"/>
          </a:xfrm>
          <a:prstGeom prst="rect">
            <a:avLst/>
          </a:prstGeom>
          <a:noFill/>
          <a:ln>
            <a:noFill/>
          </a:ln>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
        <p:nvSpPr>
          <p:cNvPr id="123" name="Google Shape;123;p10"/>
          <p:cNvSpPr txBox="1"/>
          <p:nvPr>
            <p:ph idx="5" type="body"/>
          </p:nvPr>
        </p:nvSpPr>
        <p:spPr>
          <a:xfrm>
            <a:off x="4795522" y="3913375"/>
            <a:ext cx="2705400" cy="925200"/>
          </a:xfrm>
          <a:prstGeom prst="rect">
            <a:avLst/>
          </a:prstGeom>
          <a:noFill/>
          <a:ln>
            <a:noFill/>
          </a:ln>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
        <p:nvSpPr>
          <p:cNvPr id="124" name="Google Shape;124;p10"/>
          <p:cNvSpPr txBox="1"/>
          <p:nvPr>
            <p:ph idx="6" type="body"/>
          </p:nvPr>
        </p:nvSpPr>
        <p:spPr>
          <a:xfrm>
            <a:off x="1307600" y="3913375"/>
            <a:ext cx="2705400" cy="925200"/>
          </a:xfrm>
          <a:prstGeom prst="rect">
            <a:avLst/>
          </a:prstGeom>
          <a:noFill/>
          <a:ln>
            <a:noFill/>
          </a:ln>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4000"/>
              <a:buFont typeface="Playfair Display"/>
              <a:buNone/>
              <a:defRPr b="1" i="1" sz="4000" u="none" cap="none" strike="noStrike">
                <a:solidFill>
                  <a:schemeClr val="dk1"/>
                </a:solidFill>
                <a:latin typeface="Playfair Display"/>
                <a:ea typeface="Playfair Display"/>
                <a:cs typeface="Playfair Display"/>
                <a:sym typeface="Playfair Display"/>
              </a:defRPr>
            </a:lvl1pPr>
            <a:lvl2pPr lvl="1" marR="0" rtl="0" algn="l">
              <a:lnSpc>
                <a:spcPct val="100000"/>
              </a:lnSpc>
              <a:spcBef>
                <a:spcPts val="0"/>
              </a:spcBef>
              <a:spcAft>
                <a:spcPts val="0"/>
              </a:spcAft>
              <a:buClr>
                <a:schemeClr val="dk1"/>
              </a:buClr>
              <a:buSzPts val="4000"/>
              <a:buFont typeface="Frank Ruhl Libre"/>
              <a:buNone/>
              <a:defRPr b="0" i="0" sz="4000" u="none" cap="none" strike="noStrike">
                <a:solidFill>
                  <a:schemeClr val="dk1"/>
                </a:solidFill>
                <a:latin typeface="Frank Ruhl Libre"/>
                <a:ea typeface="Frank Ruhl Libre"/>
                <a:cs typeface="Frank Ruhl Libre"/>
                <a:sym typeface="Frank Ruhl Libre"/>
              </a:defRPr>
            </a:lvl2pPr>
            <a:lvl3pPr lvl="2" marR="0" rtl="0" algn="l">
              <a:lnSpc>
                <a:spcPct val="100000"/>
              </a:lnSpc>
              <a:spcBef>
                <a:spcPts val="0"/>
              </a:spcBef>
              <a:spcAft>
                <a:spcPts val="0"/>
              </a:spcAft>
              <a:buClr>
                <a:schemeClr val="dk1"/>
              </a:buClr>
              <a:buSzPts val="4000"/>
              <a:buFont typeface="Frank Ruhl Libre"/>
              <a:buNone/>
              <a:defRPr b="0" i="0" sz="4000" u="none" cap="none" strike="noStrike">
                <a:solidFill>
                  <a:schemeClr val="dk1"/>
                </a:solidFill>
                <a:latin typeface="Frank Ruhl Libre"/>
                <a:ea typeface="Frank Ruhl Libre"/>
                <a:cs typeface="Frank Ruhl Libre"/>
                <a:sym typeface="Frank Ruhl Libre"/>
              </a:defRPr>
            </a:lvl3pPr>
            <a:lvl4pPr lvl="3" marR="0" rtl="0" algn="l">
              <a:lnSpc>
                <a:spcPct val="100000"/>
              </a:lnSpc>
              <a:spcBef>
                <a:spcPts val="0"/>
              </a:spcBef>
              <a:spcAft>
                <a:spcPts val="0"/>
              </a:spcAft>
              <a:buClr>
                <a:schemeClr val="dk1"/>
              </a:buClr>
              <a:buSzPts val="4000"/>
              <a:buFont typeface="Frank Ruhl Libre"/>
              <a:buNone/>
              <a:defRPr b="0" i="0" sz="4000" u="none" cap="none" strike="noStrike">
                <a:solidFill>
                  <a:schemeClr val="dk1"/>
                </a:solidFill>
                <a:latin typeface="Frank Ruhl Libre"/>
                <a:ea typeface="Frank Ruhl Libre"/>
                <a:cs typeface="Frank Ruhl Libre"/>
                <a:sym typeface="Frank Ruhl Libre"/>
              </a:defRPr>
            </a:lvl4pPr>
            <a:lvl5pPr lvl="4" marR="0" rtl="0" algn="l">
              <a:lnSpc>
                <a:spcPct val="100000"/>
              </a:lnSpc>
              <a:spcBef>
                <a:spcPts val="0"/>
              </a:spcBef>
              <a:spcAft>
                <a:spcPts val="0"/>
              </a:spcAft>
              <a:buClr>
                <a:schemeClr val="dk1"/>
              </a:buClr>
              <a:buSzPts val="4000"/>
              <a:buFont typeface="Frank Ruhl Libre"/>
              <a:buNone/>
              <a:defRPr b="0" i="0" sz="4000" u="none" cap="none" strike="noStrike">
                <a:solidFill>
                  <a:schemeClr val="dk1"/>
                </a:solidFill>
                <a:latin typeface="Frank Ruhl Libre"/>
                <a:ea typeface="Frank Ruhl Libre"/>
                <a:cs typeface="Frank Ruhl Libre"/>
                <a:sym typeface="Frank Ruhl Libre"/>
              </a:defRPr>
            </a:lvl5pPr>
            <a:lvl6pPr lvl="5" marR="0" rtl="0" algn="l">
              <a:lnSpc>
                <a:spcPct val="100000"/>
              </a:lnSpc>
              <a:spcBef>
                <a:spcPts val="0"/>
              </a:spcBef>
              <a:spcAft>
                <a:spcPts val="0"/>
              </a:spcAft>
              <a:buClr>
                <a:schemeClr val="dk1"/>
              </a:buClr>
              <a:buSzPts val="4000"/>
              <a:buFont typeface="Frank Ruhl Libre"/>
              <a:buNone/>
              <a:defRPr b="0" i="0" sz="4000" u="none" cap="none" strike="noStrike">
                <a:solidFill>
                  <a:schemeClr val="dk1"/>
                </a:solidFill>
                <a:latin typeface="Frank Ruhl Libre"/>
                <a:ea typeface="Frank Ruhl Libre"/>
                <a:cs typeface="Frank Ruhl Libre"/>
                <a:sym typeface="Frank Ruhl Libre"/>
              </a:defRPr>
            </a:lvl6pPr>
            <a:lvl7pPr lvl="6" marR="0" rtl="0" algn="l">
              <a:lnSpc>
                <a:spcPct val="100000"/>
              </a:lnSpc>
              <a:spcBef>
                <a:spcPts val="0"/>
              </a:spcBef>
              <a:spcAft>
                <a:spcPts val="0"/>
              </a:spcAft>
              <a:buClr>
                <a:schemeClr val="dk1"/>
              </a:buClr>
              <a:buSzPts val="4000"/>
              <a:buFont typeface="Frank Ruhl Libre"/>
              <a:buNone/>
              <a:defRPr b="0" i="0" sz="4000" u="none" cap="none" strike="noStrike">
                <a:solidFill>
                  <a:schemeClr val="dk1"/>
                </a:solidFill>
                <a:latin typeface="Frank Ruhl Libre"/>
                <a:ea typeface="Frank Ruhl Libre"/>
                <a:cs typeface="Frank Ruhl Libre"/>
                <a:sym typeface="Frank Ruhl Libre"/>
              </a:defRPr>
            </a:lvl7pPr>
            <a:lvl8pPr lvl="7" marR="0" rtl="0" algn="l">
              <a:lnSpc>
                <a:spcPct val="100000"/>
              </a:lnSpc>
              <a:spcBef>
                <a:spcPts val="0"/>
              </a:spcBef>
              <a:spcAft>
                <a:spcPts val="0"/>
              </a:spcAft>
              <a:buClr>
                <a:schemeClr val="dk1"/>
              </a:buClr>
              <a:buSzPts val="4000"/>
              <a:buFont typeface="Frank Ruhl Libre"/>
              <a:buNone/>
              <a:defRPr b="0" i="0" sz="4000" u="none" cap="none" strike="noStrike">
                <a:solidFill>
                  <a:schemeClr val="dk1"/>
                </a:solidFill>
                <a:latin typeface="Frank Ruhl Libre"/>
                <a:ea typeface="Frank Ruhl Libre"/>
                <a:cs typeface="Frank Ruhl Libre"/>
                <a:sym typeface="Frank Ruhl Libre"/>
              </a:defRPr>
            </a:lvl8pPr>
            <a:lvl9pPr lvl="8" marR="0" rtl="0" algn="l">
              <a:lnSpc>
                <a:spcPct val="100000"/>
              </a:lnSpc>
              <a:spcBef>
                <a:spcPts val="0"/>
              </a:spcBef>
              <a:spcAft>
                <a:spcPts val="0"/>
              </a:spcAft>
              <a:buClr>
                <a:schemeClr val="dk1"/>
              </a:buClr>
              <a:buSzPts val="4000"/>
              <a:buFont typeface="Frank Ruhl Libre"/>
              <a:buNone/>
              <a:defRPr b="0" i="0" sz="4000" u="none" cap="none" strike="noStrike">
                <a:solidFill>
                  <a:schemeClr val="dk1"/>
                </a:solidFill>
                <a:latin typeface="Frank Ruhl Libre"/>
                <a:ea typeface="Frank Ruhl Libre"/>
                <a:cs typeface="Frank Ruhl Libre"/>
                <a:sym typeface="Frank Ruhl Libre"/>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marR="0" rtl="0" algn="l">
              <a:lnSpc>
                <a:spcPct val="115000"/>
              </a:lnSpc>
              <a:spcBef>
                <a:spcPts val="0"/>
              </a:spcBef>
              <a:spcAft>
                <a:spcPts val="0"/>
              </a:spcAft>
              <a:buClr>
                <a:schemeClr val="dk1"/>
              </a:buClr>
              <a:buSzPts val="1900"/>
              <a:buFont typeface="Quicksand Medium"/>
              <a:buChar char="●"/>
              <a:defRPr b="0" i="0" sz="1900" u="none" cap="none" strike="noStrike">
                <a:solidFill>
                  <a:schemeClr val="dk1"/>
                </a:solidFill>
                <a:latin typeface="Quicksand Medium"/>
                <a:ea typeface="Quicksand Medium"/>
                <a:cs typeface="Quicksand Medium"/>
                <a:sym typeface="Quicksand Medium"/>
              </a:defRPr>
            </a:lvl1pPr>
            <a:lvl2pPr indent="-349250" lvl="1" marL="914400" marR="0" rtl="0" algn="l">
              <a:lnSpc>
                <a:spcPct val="115000"/>
              </a:lnSpc>
              <a:spcBef>
                <a:spcPts val="2100"/>
              </a:spcBef>
              <a:spcAft>
                <a:spcPts val="0"/>
              </a:spcAft>
              <a:buClr>
                <a:schemeClr val="dk1"/>
              </a:buClr>
              <a:buSzPts val="1900"/>
              <a:buFont typeface="Quicksand Medium"/>
              <a:buChar char="○"/>
              <a:defRPr b="0" i="0" sz="1900" u="none" cap="none" strike="noStrike">
                <a:solidFill>
                  <a:schemeClr val="dk1"/>
                </a:solidFill>
                <a:latin typeface="Quicksand Medium"/>
                <a:ea typeface="Quicksand Medium"/>
                <a:cs typeface="Quicksand Medium"/>
                <a:sym typeface="Quicksand Medium"/>
              </a:defRPr>
            </a:lvl2pPr>
            <a:lvl3pPr indent="-349250" lvl="2" marL="1371600" marR="0" rtl="0" algn="l">
              <a:lnSpc>
                <a:spcPct val="115000"/>
              </a:lnSpc>
              <a:spcBef>
                <a:spcPts val="2100"/>
              </a:spcBef>
              <a:spcAft>
                <a:spcPts val="0"/>
              </a:spcAft>
              <a:buClr>
                <a:schemeClr val="dk1"/>
              </a:buClr>
              <a:buSzPts val="1900"/>
              <a:buFont typeface="Quicksand Medium"/>
              <a:buChar char="■"/>
              <a:defRPr b="0" i="0" sz="1900" u="none" cap="none" strike="noStrike">
                <a:solidFill>
                  <a:schemeClr val="dk1"/>
                </a:solidFill>
                <a:latin typeface="Quicksand Medium"/>
                <a:ea typeface="Quicksand Medium"/>
                <a:cs typeface="Quicksand Medium"/>
                <a:sym typeface="Quicksand Medium"/>
              </a:defRPr>
            </a:lvl3pPr>
            <a:lvl4pPr indent="-349250" lvl="3" marL="1828800" marR="0" rtl="0" algn="l">
              <a:lnSpc>
                <a:spcPct val="115000"/>
              </a:lnSpc>
              <a:spcBef>
                <a:spcPts val="2100"/>
              </a:spcBef>
              <a:spcAft>
                <a:spcPts val="0"/>
              </a:spcAft>
              <a:buClr>
                <a:schemeClr val="dk1"/>
              </a:buClr>
              <a:buSzPts val="1900"/>
              <a:buFont typeface="Quicksand Medium"/>
              <a:buChar char="●"/>
              <a:defRPr b="0" i="0" sz="1900" u="none" cap="none" strike="noStrike">
                <a:solidFill>
                  <a:schemeClr val="dk1"/>
                </a:solidFill>
                <a:latin typeface="Quicksand Medium"/>
                <a:ea typeface="Quicksand Medium"/>
                <a:cs typeface="Quicksand Medium"/>
                <a:sym typeface="Quicksand Medium"/>
              </a:defRPr>
            </a:lvl4pPr>
            <a:lvl5pPr indent="-349250" lvl="4" marL="2286000" marR="0" rtl="0" algn="l">
              <a:lnSpc>
                <a:spcPct val="115000"/>
              </a:lnSpc>
              <a:spcBef>
                <a:spcPts val="2100"/>
              </a:spcBef>
              <a:spcAft>
                <a:spcPts val="0"/>
              </a:spcAft>
              <a:buClr>
                <a:schemeClr val="dk1"/>
              </a:buClr>
              <a:buSzPts val="1900"/>
              <a:buFont typeface="Quicksand Medium"/>
              <a:buChar char="○"/>
              <a:defRPr b="0" i="0" sz="1900" u="none" cap="none" strike="noStrike">
                <a:solidFill>
                  <a:schemeClr val="dk1"/>
                </a:solidFill>
                <a:latin typeface="Quicksand Medium"/>
                <a:ea typeface="Quicksand Medium"/>
                <a:cs typeface="Quicksand Medium"/>
                <a:sym typeface="Quicksand Medium"/>
              </a:defRPr>
            </a:lvl5pPr>
            <a:lvl6pPr indent="-349250" lvl="5" marL="2743200" marR="0" rtl="0" algn="l">
              <a:lnSpc>
                <a:spcPct val="115000"/>
              </a:lnSpc>
              <a:spcBef>
                <a:spcPts val="2100"/>
              </a:spcBef>
              <a:spcAft>
                <a:spcPts val="0"/>
              </a:spcAft>
              <a:buClr>
                <a:schemeClr val="dk1"/>
              </a:buClr>
              <a:buSzPts val="1900"/>
              <a:buFont typeface="Quicksand Medium"/>
              <a:buChar char="■"/>
              <a:defRPr b="0" i="0" sz="1900" u="none" cap="none" strike="noStrike">
                <a:solidFill>
                  <a:schemeClr val="dk1"/>
                </a:solidFill>
                <a:latin typeface="Quicksand Medium"/>
                <a:ea typeface="Quicksand Medium"/>
                <a:cs typeface="Quicksand Medium"/>
                <a:sym typeface="Quicksand Medium"/>
              </a:defRPr>
            </a:lvl6pPr>
            <a:lvl7pPr indent="-349250" lvl="6" marL="3200400" marR="0" rtl="0" algn="l">
              <a:lnSpc>
                <a:spcPct val="115000"/>
              </a:lnSpc>
              <a:spcBef>
                <a:spcPts val="2100"/>
              </a:spcBef>
              <a:spcAft>
                <a:spcPts val="0"/>
              </a:spcAft>
              <a:buClr>
                <a:schemeClr val="dk1"/>
              </a:buClr>
              <a:buSzPts val="1900"/>
              <a:buFont typeface="Quicksand Medium"/>
              <a:buChar char="●"/>
              <a:defRPr b="0" i="0" sz="1900" u="none" cap="none" strike="noStrike">
                <a:solidFill>
                  <a:schemeClr val="dk1"/>
                </a:solidFill>
                <a:latin typeface="Quicksand Medium"/>
                <a:ea typeface="Quicksand Medium"/>
                <a:cs typeface="Quicksand Medium"/>
                <a:sym typeface="Quicksand Medium"/>
              </a:defRPr>
            </a:lvl7pPr>
            <a:lvl8pPr indent="-349250" lvl="7" marL="3657600" marR="0" rtl="0" algn="l">
              <a:lnSpc>
                <a:spcPct val="115000"/>
              </a:lnSpc>
              <a:spcBef>
                <a:spcPts val="2100"/>
              </a:spcBef>
              <a:spcAft>
                <a:spcPts val="0"/>
              </a:spcAft>
              <a:buClr>
                <a:schemeClr val="dk1"/>
              </a:buClr>
              <a:buSzPts val="1900"/>
              <a:buFont typeface="Quicksand Medium"/>
              <a:buChar char="○"/>
              <a:defRPr b="0" i="0" sz="1900" u="none" cap="none" strike="noStrike">
                <a:solidFill>
                  <a:schemeClr val="dk1"/>
                </a:solidFill>
                <a:latin typeface="Quicksand Medium"/>
                <a:ea typeface="Quicksand Medium"/>
                <a:cs typeface="Quicksand Medium"/>
                <a:sym typeface="Quicksand Medium"/>
              </a:defRPr>
            </a:lvl8pPr>
            <a:lvl9pPr indent="-349250" lvl="8" marL="4114800" marR="0" rtl="0" algn="l">
              <a:lnSpc>
                <a:spcPct val="115000"/>
              </a:lnSpc>
              <a:spcBef>
                <a:spcPts val="2100"/>
              </a:spcBef>
              <a:spcAft>
                <a:spcPts val="2100"/>
              </a:spcAft>
              <a:buClr>
                <a:schemeClr val="dk1"/>
              </a:buClr>
              <a:buSzPts val="1900"/>
              <a:buFont typeface="Quicksand Medium"/>
              <a:buChar char="■"/>
              <a:defRPr b="0" i="0" sz="1900" u="none" cap="none" strike="noStrike">
                <a:solidFill>
                  <a:schemeClr val="dk1"/>
                </a:solidFill>
                <a:latin typeface="Quicksand Medium"/>
                <a:ea typeface="Quicksand Medium"/>
                <a:cs typeface="Quicksand Medium"/>
                <a:sym typeface="Quicksand Medium"/>
              </a:defRPr>
            </a:lvl9pPr>
          </a:lstStyle>
          <a:p/>
        </p:txBody>
      </p:sp>
      <p:sp>
        <p:nvSpPr>
          <p:cNvPr id="8" name="Google Shape;8;p1"/>
          <p:cNvSpPr txBox="1"/>
          <p:nvPr>
            <p:ph idx="12" type="sldNum"/>
          </p:nvPr>
        </p:nvSpPr>
        <p:spPr>
          <a:xfrm>
            <a:off x="11318810" y="24377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uk-UA"/>
              <a:t>‹#›</a:t>
            </a:fld>
            <a:endParaRPr/>
          </a:p>
        </p:txBody>
      </p:sp>
      <p:sp>
        <p:nvSpPr>
          <p:cNvPr id="9" name="Google Shape;9;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4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42.jpg"/></Relationships>
</file>

<file path=ppt/slides/_rels/slide16.xml.rels><?xml version="1.0" encoding="UTF-8" standalone="yes"?><Relationships xmlns="http://schemas.openxmlformats.org/package/2006/relationships"><Relationship Id="rId11" Type="http://schemas.openxmlformats.org/officeDocument/2006/relationships/image" Target="../media/image37.jpg"/><Relationship Id="rId10" Type="http://schemas.openxmlformats.org/officeDocument/2006/relationships/image" Target="../media/image27.jpg"/><Relationship Id="rId13" Type="http://schemas.openxmlformats.org/officeDocument/2006/relationships/image" Target="../media/image33.jpg"/><Relationship Id="rId12" Type="http://schemas.openxmlformats.org/officeDocument/2006/relationships/image" Target="../media/image28.jpg"/><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5.jpg"/><Relationship Id="rId4" Type="http://schemas.openxmlformats.org/officeDocument/2006/relationships/image" Target="../media/image23.jpg"/><Relationship Id="rId9" Type="http://schemas.openxmlformats.org/officeDocument/2006/relationships/image" Target="../media/image29.jpg"/><Relationship Id="rId14" Type="http://schemas.openxmlformats.org/officeDocument/2006/relationships/image" Target="../media/image31.jpg"/><Relationship Id="rId5" Type="http://schemas.openxmlformats.org/officeDocument/2006/relationships/image" Target="../media/image19.jpg"/><Relationship Id="rId6" Type="http://schemas.openxmlformats.org/officeDocument/2006/relationships/image" Target="../media/image13.jpg"/><Relationship Id="rId7" Type="http://schemas.openxmlformats.org/officeDocument/2006/relationships/image" Target="../media/image45.jpg"/><Relationship Id="rId8" Type="http://schemas.openxmlformats.org/officeDocument/2006/relationships/image" Target="../media/image26.jpg"/></Relationships>
</file>

<file path=ppt/slides/_rels/slide17.xml.rels><?xml version="1.0" encoding="UTF-8" standalone="yes"?><Relationships xmlns="http://schemas.openxmlformats.org/package/2006/relationships"><Relationship Id="rId10" Type="http://schemas.openxmlformats.org/officeDocument/2006/relationships/image" Target="../media/image40.jpg"/><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30.jpg"/><Relationship Id="rId4" Type="http://schemas.openxmlformats.org/officeDocument/2006/relationships/image" Target="../media/image34.png"/><Relationship Id="rId9" Type="http://schemas.openxmlformats.org/officeDocument/2006/relationships/image" Target="../media/image35.jpg"/><Relationship Id="rId5" Type="http://schemas.openxmlformats.org/officeDocument/2006/relationships/image" Target="../media/image48.jpg"/><Relationship Id="rId6" Type="http://schemas.openxmlformats.org/officeDocument/2006/relationships/image" Target="../media/image41.jpg"/><Relationship Id="rId7" Type="http://schemas.openxmlformats.org/officeDocument/2006/relationships/image" Target="../media/image46.png"/><Relationship Id="rId8" Type="http://schemas.openxmlformats.org/officeDocument/2006/relationships/image" Target="../media/image3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39.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47.jpg"/><Relationship Id="rId7" Type="http://schemas.openxmlformats.org/officeDocument/2006/relationships/image" Target="../media/image12.jpg"/><Relationship Id="rId8"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4.jpg"/><Relationship Id="rId4" Type="http://schemas.openxmlformats.org/officeDocument/2006/relationships/image" Target="../media/image10.jpg"/><Relationship Id="rId5" Type="http://schemas.openxmlformats.org/officeDocument/2006/relationships/image" Target="../media/image24.jpg"/><Relationship Id="rId6" Type="http://schemas.openxmlformats.org/officeDocument/2006/relationships/image" Target="../media/image4.jpg"/><Relationship Id="rId7" Type="http://schemas.openxmlformats.org/officeDocument/2006/relationships/image" Target="../media/image6.jpg"/><Relationship Id="rId8"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5"/>
          <p:cNvSpPr txBox="1"/>
          <p:nvPr>
            <p:ph type="title"/>
          </p:nvPr>
        </p:nvSpPr>
        <p:spPr>
          <a:xfrm>
            <a:off x="1548384" y="1655645"/>
            <a:ext cx="9253728" cy="31485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6000"/>
              <a:buNone/>
            </a:pPr>
            <a:r>
              <a:rPr lang="uk-UA" sz="5400"/>
              <a:t>Ігри для</a:t>
            </a:r>
            <a:br>
              <a:rPr lang="uk-UA" sz="5400"/>
            </a:br>
            <a:r>
              <a:rPr lang="uk-UA" sz="5400"/>
              <a:t>розвитку соціальної компетентності учнів початкової школи.</a:t>
            </a:r>
            <a:endParaRPr sz="5400"/>
          </a:p>
        </p:txBody>
      </p:sp>
      <p:sp>
        <p:nvSpPr>
          <p:cNvPr id="191" name="Google Shape;191;p15"/>
          <p:cNvSpPr txBox="1"/>
          <p:nvPr>
            <p:ph idx="1" type="subTitle"/>
          </p:nvPr>
        </p:nvSpPr>
        <p:spPr>
          <a:xfrm>
            <a:off x="3788846" y="5222525"/>
            <a:ext cx="7320300" cy="717900"/>
          </a:xfrm>
          <a:prstGeom prst="rect">
            <a:avLst/>
          </a:prstGeom>
          <a:noFill/>
          <a:ln>
            <a:noFill/>
          </a:ln>
        </p:spPr>
        <p:txBody>
          <a:bodyPr anchorCtr="0" anchor="ctr" bIns="121900" lIns="121900" spcFirstLastPara="1" rIns="121900" wrap="square" tIns="121900">
            <a:noAutofit/>
          </a:bodyPr>
          <a:lstStyle/>
          <a:p>
            <a:pPr indent="0" lvl="0" marL="0" rtl="0" algn="r">
              <a:lnSpc>
                <a:spcPct val="100000"/>
              </a:lnSpc>
              <a:spcBef>
                <a:spcPts val="0"/>
              </a:spcBef>
              <a:spcAft>
                <a:spcPts val="0"/>
              </a:spcAft>
              <a:buSzPts val="1900"/>
              <a:buNone/>
            </a:pPr>
            <a:r>
              <a:rPr lang="uk-UA"/>
              <a:t>Басюк А.М.</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4"/>
          <p:cNvSpPr/>
          <p:nvPr/>
        </p:nvSpPr>
        <p:spPr>
          <a:xfrm>
            <a:off x="471900" y="599550"/>
            <a:ext cx="11248200" cy="56589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24"/>
          <p:cNvSpPr/>
          <p:nvPr/>
        </p:nvSpPr>
        <p:spPr>
          <a:xfrm rot="-5400000">
            <a:off x="11165725" y="188900"/>
            <a:ext cx="855600" cy="855300"/>
          </a:xfrm>
          <a:prstGeom prst="rect">
            <a:avLst/>
          </a:pr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24"/>
          <p:cNvSpPr txBox="1"/>
          <p:nvPr>
            <p:ph idx="12" type="sldNum"/>
          </p:nvPr>
        </p:nvSpPr>
        <p:spPr>
          <a:xfrm>
            <a:off x="11227670" y="354059"/>
            <a:ext cx="731700" cy="5250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500"/>
              <a:buNone/>
            </a:pPr>
            <a:fld id="{00000000-1234-1234-1234-123412341234}" type="slidenum">
              <a:rPr lang="uk-UA"/>
              <a:t>‹#›</a:t>
            </a:fld>
            <a:endParaRPr/>
          </a:p>
        </p:txBody>
      </p:sp>
      <p:sp>
        <p:nvSpPr>
          <p:cNvPr id="284" name="Google Shape;284;p24"/>
          <p:cNvSpPr/>
          <p:nvPr/>
        </p:nvSpPr>
        <p:spPr>
          <a:xfrm>
            <a:off x="8088629" y="2819583"/>
            <a:ext cx="3886200" cy="714344"/>
          </a:xfrm>
          <a:prstGeom prst="roundRect">
            <a:avLst>
              <a:gd fmla="val 16667" name="adj"/>
            </a:avLst>
          </a:prstGeom>
          <a:solidFill>
            <a:schemeClr val="accent1"/>
          </a:solidFill>
          <a:ln cap="flat" cmpd="sng" w="25400">
            <a:solidFill>
              <a:srgbClr val="96AC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uk-UA" sz="4800" u="none" cap="none" strike="noStrike">
                <a:solidFill>
                  <a:srgbClr val="FF0000"/>
                </a:solidFill>
                <a:latin typeface="Arial"/>
                <a:ea typeface="Arial"/>
                <a:cs typeface="Arial"/>
                <a:sym typeface="Arial"/>
              </a:rPr>
              <a:t>к в і т и</a:t>
            </a:r>
            <a:endParaRPr b="1" i="0" sz="4800" u="none" cap="none" strike="noStrike">
              <a:solidFill>
                <a:srgbClr val="FF0000"/>
              </a:solidFill>
              <a:latin typeface="Arial"/>
              <a:ea typeface="Arial"/>
              <a:cs typeface="Arial"/>
              <a:sym typeface="Arial"/>
            </a:endParaRPr>
          </a:p>
        </p:txBody>
      </p:sp>
      <p:sp>
        <p:nvSpPr>
          <p:cNvPr id="285" name="Google Shape;285;p24"/>
          <p:cNvSpPr/>
          <p:nvPr/>
        </p:nvSpPr>
        <p:spPr>
          <a:xfrm>
            <a:off x="8088629" y="1740061"/>
            <a:ext cx="3886200" cy="756840"/>
          </a:xfrm>
          <a:prstGeom prst="roundRect">
            <a:avLst>
              <a:gd fmla="val 16667" name="adj"/>
            </a:avLst>
          </a:prstGeom>
          <a:solidFill>
            <a:schemeClr val="accent1"/>
          </a:solidFill>
          <a:ln cap="flat" cmpd="sng" w="25400">
            <a:solidFill>
              <a:srgbClr val="96AC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uk-UA" sz="4800" u="none" cap="none" strike="noStrike">
                <a:solidFill>
                  <a:srgbClr val="C00000"/>
                </a:solidFill>
                <a:latin typeface="Arial"/>
                <a:ea typeface="Arial"/>
                <a:cs typeface="Arial"/>
                <a:sym typeface="Arial"/>
              </a:rPr>
              <a:t>дерева</a:t>
            </a:r>
            <a:endParaRPr b="0" i="0" sz="4800" u="none" cap="none" strike="noStrike">
              <a:solidFill>
                <a:srgbClr val="C00000"/>
              </a:solidFill>
              <a:latin typeface="Arial"/>
              <a:ea typeface="Arial"/>
              <a:cs typeface="Arial"/>
              <a:sym typeface="Arial"/>
            </a:endParaRPr>
          </a:p>
        </p:txBody>
      </p:sp>
      <p:sp>
        <p:nvSpPr>
          <p:cNvPr id="286" name="Google Shape;286;p24"/>
          <p:cNvSpPr/>
          <p:nvPr/>
        </p:nvSpPr>
        <p:spPr>
          <a:xfrm>
            <a:off x="8088624" y="3856608"/>
            <a:ext cx="3886202" cy="776351"/>
          </a:xfrm>
          <a:prstGeom prst="roundRect">
            <a:avLst>
              <a:gd fmla="val 16667" name="adj"/>
            </a:avLst>
          </a:prstGeom>
          <a:solidFill>
            <a:schemeClr val="accent1"/>
          </a:solidFill>
          <a:ln cap="flat" cmpd="sng" w="25400">
            <a:solidFill>
              <a:srgbClr val="96AC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uk-UA" sz="4800" u="none" cap="none" strike="noStrike">
                <a:solidFill>
                  <a:srgbClr val="FF0000"/>
                </a:solidFill>
                <a:latin typeface="Arial"/>
                <a:ea typeface="Arial"/>
                <a:cs typeface="Arial"/>
                <a:sym typeface="Arial"/>
              </a:rPr>
              <a:t>г о р і х и</a:t>
            </a:r>
            <a:endParaRPr b="1" i="0" sz="4800" u="none" cap="none" strike="noStrike">
              <a:solidFill>
                <a:srgbClr val="FF0000"/>
              </a:solidFill>
              <a:latin typeface="Arial"/>
              <a:ea typeface="Arial"/>
              <a:cs typeface="Arial"/>
              <a:sym typeface="Arial"/>
            </a:endParaRPr>
          </a:p>
        </p:txBody>
      </p:sp>
      <p:sp>
        <p:nvSpPr>
          <p:cNvPr id="287" name="Google Shape;287;p24"/>
          <p:cNvSpPr/>
          <p:nvPr/>
        </p:nvSpPr>
        <p:spPr>
          <a:xfrm>
            <a:off x="8088625" y="4952293"/>
            <a:ext cx="3886201" cy="587786"/>
          </a:xfrm>
          <a:prstGeom prst="roundRect">
            <a:avLst>
              <a:gd fmla="val 16667" name="adj"/>
            </a:avLst>
          </a:prstGeom>
          <a:solidFill>
            <a:schemeClr val="accent1"/>
          </a:solidFill>
          <a:ln cap="flat" cmpd="sng" w="25400">
            <a:solidFill>
              <a:srgbClr val="96AC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uk-UA" sz="4800" u="none" cap="none" strike="noStrike">
                <a:solidFill>
                  <a:srgbClr val="FF0000"/>
                </a:solidFill>
                <a:latin typeface="Arial"/>
                <a:ea typeface="Arial"/>
                <a:cs typeface="Arial"/>
                <a:sym typeface="Arial"/>
              </a:rPr>
              <a:t>я г о д и</a:t>
            </a:r>
            <a:endParaRPr b="1" i="0" sz="4800" u="none" cap="none" strike="noStrike">
              <a:solidFill>
                <a:srgbClr val="FF0000"/>
              </a:solidFill>
              <a:latin typeface="Arial"/>
              <a:ea typeface="Arial"/>
              <a:cs typeface="Arial"/>
              <a:sym typeface="Arial"/>
            </a:endParaRPr>
          </a:p>
        </p:txBody>
      </p:sp>
      <p:sp>
        <p:nvSpPr>
          <p:cNvPr id="288" name="Google Shape;288;p24"/>
          <p:cNvSpPr/>
          <p:nvPr/>
        </p:nvSpPr>
        <p:spPr>
          <a:xfrm>
            <a:off x="1314739" y="289560"/>
            <a:ext cx="9851136" cy="1219200"/>
          </a:xfrm>
          <a:prstGeom prst="rect">
            <a:avLst/>
          </a:prstGeom>
        </p:spPr>
        <p:txBody>
          <a:bodyPr>
            <a:prstTxWarp prst="textPlain"/>
          </a:bodyPr>
          <a:lstStyle/>
          <a:p>
            <a:pPr lvl="0" algn="ctr"/>
            <a:r>
              <a:rPr b="1" i="0">
                <a:ln>
                  <a:noFill/>
                </a:ln>
                <a:solidFill>
                  <a:srgbClr val="002060"/>
                </a:solidFill>
                <a:latin typeface="Arial"/>
              </a:rPr>
              <a:t>садівник</a:t>
            </a:r>
          </a:p>
        </p:txBody>
      </p:sp>
      <p:sp>
        <p:nvSpPr>
          <p:cNvPr id="289" name="Google Shape;289;p24"/>
          <p:cNvSpPr/>
          <p:nvPr/>
        </p:nvSpPr>
        <p:spPr>
          <a:xfrm>
            <a:off x="8088624" y="5989319"/>
            <a:ext cx="3886203" cy="697535"/>
          </a:xfrm>
          <a:prstGeom prst="roundRect">
            <a:avLst>
              <a:gd fmla="val 16667" name="adj"/>
            </a:avLst>
          </a:prstGeom>
          <a:solidFill>
            <a:schemeClr val="accent1"/>
          </a:solidFill>
          <a:ln cap="flat" cmpd="sng" w="25400">
            <a:solidFill>
              <a:srgbClr val="96AC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uk-UA" sz="4800" u="none" cap="none" strike="noStrike">
                <a:solidFill>
                  <a:srgbClr val="C00000"/>
                </a:solidFill>
                <a:latin typeface="Arial"/>
                <a:ea typeface="Arial"/>
                <a:cs typeface="Arial"/>
                <a:sym typeface="Arial"/>
              </a:rPr>
              <a:t>г р и б и</a:t>
            </a:r>
            <a:endParaRPr b="1" i="0" sz="4800" u="none" cap="none" strike="noStrike">
              <a:solidFill>
                <a:srgbClr val="C00000"/>
              </a:solidFill>
              <a:latin typeface="Arial"/>
              <a:ea typeface="Arial"/>
              <a:cs typeface="Arial"/>
              <a:sym typeface="Arial"/>
            </a:endParaRPr>
          </a:p>
        </p:txBody>
      </p:sp>
      <p:pic>
        <p:nvPicPr>
          <p:cNvPr descr="https://goroskop.guru/wp-content/uploads/2017/12/sadovnik.jpg" id="290" name="Google Shape;290;p24"/>
          <p:cNvPicPr preferRelativeResize="0"/>
          <p:nvPr/>
        </p:nvPicPr>
        <p:blipFill rotWithShape="1">
          <a:blip r:embed="rId3">
            <a:alphaModFix/>
          </a:blip>
          <a:srcRect b="0" l="0" r="0" t="0"/>
          <a:stretch/>
        </p:blipFill>
        <p:spPr>
          <a:xfrm>
            <a:off x="609600" y="2206182"/>
            <a:ext cx="6964680" cy="4480672"/>
          </a:xfrm>
          <a:prstGeom prst="rect">
            <a:avLst/>
          </a:prstGeom>
          <a:noFill/>
          <a:ln cap="flat" cmpd="sng" w="76200">
            <a:solidFill>
              <a:srgbClr val="002060"/>
            </a:solidFill>
            <a:prstDash val="solid"/>
            <a:round/>
            <a:headEnd len="sm" w="sm" type="none"/>
            <a:tailEnd len="sm" w="sm" type="none"/>
          </a:ln>
        </p:spPr>
      </p:pic>
      <p:sp>
        <p:nvSpPr>
          <p:cNvPr id="291" name="Google Shape;291;p24"/>
          <p:cNvSpPr/>
          <p:nvPr/>
        </p:nvSpPr>
        <p:spPr>
          <a:xfrm>
            <a:off x="2697480" y="1391350"/>
            <a:ext cx="2011680" cy="697422"/>
          </a:xfrm>
          <a:prstGeom prst="roundRect">
            <a:avLst>
              <a:gd fmla="val 16667" name="adj"/>
            </a:avLst>
          </a:prstGeom>
          <a:solidFill>
            <a:schemeClr val="accent1"/>
          </a:solidFill>
          <a:ln cap="flat" cmpd="sng" w="25400">
            <a:solidFill>
              <a:srgbClr val="96AC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uk-UA" sz="7200" u="none" cap="none" strike="noStrike">
                <a:solidFill>
                  <a:srgbClr val="7030A0"/>
                </a:solidFill>
                <a:latin typeface="Arial"/>
                <a:ea typeface="Arial"/>
                <a:cs typeface="Arial"/>
                <a:sym typeface="Arial"/>
              </a:rPr>
              <a:t>сад</a:t>
            </a:r>
            <a:endParaRPr b="1" i="0" sz="7200" u="none" cap="none" strike="noStrike">
              <a:solidFill>
                <a:srgbClr val="7030A0"/>
              </a:solidFill>
              <a:latin typeface="Arial"/>
              <a:ea typeface="Arial"/>
              <a:cs typeface="Arial"/>
              <a:sym typeface="Arial"/>
            </a:endParaRPr>
          </a:p>
        </p:txBody>
      </p:sp>
    </p:spTree>
  </p:cSld>
  <p:clrMapOvr>
    <a:masterClrMapping/>
  </p:clrMapOvr>
  <mc:AlternateContent>
    <mc:Choice Requires="p14">
      <p:transition spd="slow" p14:dur="3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5"/>
                                        </p:tgtEl>
                                        <p:attrNameLst>
                                          <p:attrName>style.visibility</p:attrName>
                                        </p:attrNameLst>
                                      </p:cBhvr>
                                      <p:to>
                                        <p:strVal val="visible"/>
                                      </p:to>
                                    </p:set>
                                    <p:anim calcmode="lin" valueType="num">
                                      <p:cBhvr additive="base">
                                        <p:cTn dur="500"/>
                                        <p:tgtEl>
                                          <p:spTgt spid="28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4"/>
                                        </p:tgtEl>
                                        <p:attrNameLst>
                                          <p:attrName>style.visibility</p:attrName>
                                        </p:attrNameLst>
                                      </p:cBhvr>
                                      <p:to>
                                        <p:strVal val="visible"/>
                                      </p:to>
                                    </p:set>
                                    <p:anim calcmode="lin" valueType="num">
                                      <p:cBhvr additive="base">
                                        <p:cTn dur="500"/>
                                        <p:tgtEl>
                                          <p:spTgt spid="28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6"/>
                                        </p:tgtEl>
                                        <p:attrNameLst>
                                          <p:attrName>style.visibility</p:attrName>
                                        </p:attrNameLst>
                                      </p:cBhvr>
                                      <p:to>
                                        <p:strVal val="visible"/>
                                      </p:to>
                                    </p:set>
                                    <p:anim calcmode="lin" valueType="num">
                                      <p:cBhvr additive="base">
                                        <p:cTn dur="500"/>
                                        <p:tgtEl>
                                          <p:spTgt spid="28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7"/>
                                        </p:tgtEl>
                                        <p:attrNameLst>
                                          <p:attrName>style.visibility</p:attrName>
                                        </p:attrNameLst>
                                      </p:cBhvr>
                                      <p:to>
                                        <p:strVal val="visible"/>
                                      </p:to>
                                    </p:set>
                                    <p:anim calcmode="lin" valueType="num">
                                      <p:cBhvr additive="base">
                                        <p:cTn dur="500"/>
                                        <p:tgtEl>
                                          <p:spTgt spid="28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500"/>
                                        <p:tgtEl>
                                          <p:spTgt spid="28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20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5"/>
          <p:cNvSpPr txBox="1"/>
          <p:nvPr>
            <p:ph idx="12" type="sldNum"/>
          </p:nvPr>
        </p:nvSpPr>
        <p:spPr>
          <a:xfrm>
            <a:off x="11264795" y="354059"/>
            <a:ext cx="731700" cy="5250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fld id="{00000000-1234-1234-1234-123412341234}" type="slidenum">
              <a:rPr lang="uk-UA" sz="1100"/>
              <a:t>‹#›</a:t>
            </a:fld>
            <a:endParaRPr sz="1100"/>
          </a:p>
        </p:txBody>
      </p:sp>
      <p:sp>
        <p:nvSpPr>
          <p:cNvPr id="297" name="Google Shape;297;p25"/>
          <p:cNvSpPr/>
          <p:nvPr/>
        </p:nvSpPr>
        <p:spPr>
          <a:xfrm>
            <a:off x="8248653" y="3300316"/>
            <a:ext cx="3334763" cy="974848"/>
          </a:xfrm>
          <a:prstGeom prst="roundRect">
            <a:avLst>
              <a:gd fmla="val 16667" name="adj"/>
            </a:avLst>
          </a:prstGeom>
          <a:solidFill>
            <a:schemeClr val="accent1"/>
          </a:solidFill>
          <a:ln cap="flat" cmpd="sng" w="25400">
            <a:solidFill>
              <a:srgbClr val="96AC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uk-UA" sz="4800" u="none" cap="none" strike="noStrike">
                <a:solidFill>
                  <a:srgbClr val="FF0000"/>
                </a:solidFill>
                <a:latin typeface="Arial"/>
                <a:ea typeface="Arial"/>
                <a:cs typeface="Arial"/>
                <a:sym typeface="Arial"/>
              </a:rPr>
              <a:t>бланки</a:t>
            </a:r>
            <a:endParaRPr b="1" i="0" sz="4800" u="none" cap="none" strike="noStrike">
              <a:solidFill>
                <a:srgbClr val="FF0000"/>
              </a:solidFill>
              <a:latin typeface="Arial"/>
              <a:ea typeface="Arial"/>
              <a:cs typeface="Arial"/>
              <a:sym typeface="Arial"/>
            </a:endParaRPr>
          </a:p>
        </p:txBody>
      </p:sp>
      <p:sp>
        <p:nvSpPr>
          <p:cNvPr id="298" name="Google Shape;298;p25"/>
          <p:cNvSpPr/>
          <p:nvPr/>
        </p:nvSpPr>
        <p:spPr>
          <a:xfrm>
            <a:off x="8248652" y="1862164"/>
            <a:ext cx="3638547" cy="1124876"/>
          </a:xfrm>
          <a:prstGeom prst="roundRect">
            <a:avLst>
              <a:gd fmla="val 16667" name="adj"/>
            </a:avLst>
          </a:prstGeom>
          <a:solidFill>
            <a:schemeClr val="accent1"/>
          </a:solidFill>
          <a:ln cap="flat" cmpd="sng" w="25400">
            <a:solidFill>
              <a:srgbClr val="96AC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uk-UA" sz="4000" u="none" cap="none" strike="noStrike">
                <a:solidFill>
                  <a:srgbClr val="C00000"/>
                </a:solidFill>
                <a:latin typeface="Arial"/>
                <a:ea typeface="Arial"/>
                <a:cs typeface="Arial"/>
                <a:sym typeface="Arial"/>
              </a:rPr>
              <a:t>калькулятор</a:t>
            </a:r>
            <a:endParaRPr b="1" i="0" sz="4000" u="none" cap="none" strike="noStrike">
              <a:solidFill>
                <a:srgbClr val="C00000"/>
              </a:solidFill>
              <a:latin typeface="Arial"/>
              <a:ea typeface="Arial"/>
              <a:cs typeface="Arial"/>
              <a:sym typeface="Arial"/>
            </a:endParaRPr>
          </a:p>
        </p:txBody>
      </p:sp>
      <p:sp>
        <p:nvSpPr>
          <p:cNvPr id="299" name="Google Shape;299;p25"/>
          <p:cNvSpPr/>
          <p:nvPr/>
        </p:nvSpPr>
        <p:spPr>
          <a:xfrm>
            <a:off x="8248653" y="4538618"/>
            <a:ext cx="3334762" cy="963022"/>
          </a:xfrm>
          <a:prstGeom prst="roundRect">
            <a:avLst>
              <a:gd fmla="val 16667" name="adj"/>
            </a:avLst>
          </a:prstGeom>
          <a:solidFill>
            <a:schemeClr val="accent1"/>
          </a:solidFill>
          <a:ln cap="flat" cmpd="sng" w="25400">
            <a:solidFill>
              <a:srgbClr val="96AC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uk-UA" sz="4800" u="none" cap="none" strike="noStrike">
                <a:solidFill>
                  <a:srgbClr val="FF0000"/>
                </a:solidFill>
                <a:latin typeface="Arial"/>
                <a:ea typeface="Arial"/>
                <a:cs typeface="Arial"/>
                <a:sym typeface="Arial"/>
              </a:rPr>
              <a:t>рахунки</a:t>
            </a:r>
            <a:endParaRPr b="1" i="0" sz="4800" u="none" cap="none" strike="noStrike">
              <a:solidFill>
                <a:srgbClr val="FF0000"/>
              </a:solidFill>
              <a:latin typeface="Arial"/>
              <a:ea typeface="Arial"/>
              <a:cs typeface="Arial"/>
              <a:sym typeface="Arial"/>
            </a:endParaRPr>
          </a:p>
        </p:txBody>
      </p:sp>
      <p:sp>
        <p:nvSpPr>
          <p:cNvPr id="300" name="Google Shape;300;p25"/>
          <p:cNvSpPr/>
          <p:nvPr/>
        </p:nvSpPr>
        <p:spPr>
          <a:xfrm>
            <a:off x="1594104" y="44913"/>
            <a:ext cx="9171432" cy="1709764"/>
          </a:xfrm>
          <a:prstGeom prst="rect">
            <a:avLst/>
          </a:prstGeom>
        </p:spPr>
        <p:txBody>
          <a:bodyPr>
            <a:prstTxWarp prst="textPlain"/>
          </a:bodyPr>
          <a:lstStyle/>
          <a:p>
            <a:pPr lvl="0" algn="ctr"/>
            <a:r>
              <a:rPr b="0" i="0">
                <a:ln>
                  <a:noFill/>
                </a:ln>
                <a:solidFill>
                  <a:srgbClr val="002060"/>
                </a:solidFill>
                <a:latin typeface="Arial"/>
              </a:rPr>
              <a:t>Бухгалтер</a:t>
            </a:r>
          </a:p>
        </p:txBody>
      </p:sp>
      <p:sp>
        <p:nvSpPr>
          <p:cNvPr id="301" name="Google Shape;301;p25"/>
          <p:cNvSpPr/>
          <p:nvPr/>
        </p:nvSpPr>
        <p:spPr>
          <a:xfrm>
            <a:off x="8248653" y="5791200"/>
            <a:ext cx="3334762" cy="898050"/>
          </a:xfrm>
          <a:prstGeom prst="roundRect">
            <a:avLst>
              <a:gd fmla="val 16667" name="adj"/>
            </a:avLst>
          </a:prstGeom>
          <a:solidFill>
            <a:schemeClr val="accent1"/>
          </a:solidFill>
          <a:ln cap="flat" cmpd="sng" w="25400">
            <a:solidFill>
              <a:srgbClr val="96AC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uk-UA" sz="4800" u="none" cap="none" strike="noStrike">
                <a:solidFill>
                  <a:srgbClr val="FF0000"/>
                </a:solidFill>
                <a:latin typeface="Arial"/>
                <a:ea typeface="Arial"/>
                <a:cs typeface="Arial"/>
                <a:sym typeface="Arial"/>
              </a:rPr>
              <a:t>гроші</a:t>
            </a:r>
            <a:endParaRPr b="1" i="0" sz="4800" u="none" cap="none" strike="noStrike">
              <a:solidFill>
                <a:srgbClr val="FF0000"/>
              </a:solidFill>
              <a:latin typeface="Arial"/>
              <a:ea typeface="Arial"/>
              <a:cs typeface="Arial"/>
              <a:sym typeface="Arial"/>
            </a:endParaRPr>
          </a:p>
        </p:txBody>
      </p:sp>
      <p:pic>
        <p:nvPicPr>
          <p:cNvPr id="302" name="Google Shape;302;p25"/>
          <p:cNvPicPr preferRelativeResize="0"/>
          <p:nvPr/>
        </p:nvPicPr>
        <p:blipFill rotWithShape="1">
          <a:blip r:embed="rId3">
            <a:alphaModFix/>
          </a:blip>
          <a:srcRect b="0" l="0" r="0" t="0"/>
          <a:stretch/>
        </p:blipFill>
        <p:spPr>
          <a:xfrm>
            <a:off x="350520" y="2015834"/>
            <a:ext cx="7711440" cy="4518659"/>
          </a:xfrm>
          <a:prstGeom prst="rect">
            <a:avLst/>
          </a:prstGeom>
          <a:noFill/>
          <a:ln>
            <a:noFill/>
          </a:ln>
        </p:spPr>
      </p:pic>
      <p:sp>
        <p:nvSpPr>
          <p:cNvPr id="303" name="Google Shape;303;p25"/>
          <p:cNvSpPr/>
          <p:nvPr/>
        </p:nvSpPr>
        <p:spPr>
          <a:xfrm>
            <a:off x="655320" y="1604354"/>
            <a:ext cx="2453640" cy="822960"/>
          </a:xfrm>
          <a:prstGeom prst="roundRect">
            <a:avLst>
              <a:gd fmla="val 16667" name="adj"/>
            </a:avLst>
          </a:prstGeom>
          <a:solidFill>
            <a:schemeClr val="accent1"/>
          </a:solidFill>
          <a:ln cap="flat" cmpd="sng" w="25400">
            <a:solidFill>
              <a:srgbClr val="96AC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uk-UA" sz="6000" u="none" cap="none" strike="noStrike">
                <a:solidFill>
                  <a:srgbClr val="7030A0"/>
                </a:solidFill>
                <a:latin typeface="Arial"/>
                <a:ea typeface="Arial"/>
                <a:cs typeface="Arial"/>
                <a:sym typeface="Arial"/>
              </a:rPr>
              <a:t>офіс</a:t>
            </a:r>
            <a:endParaRPr b="1" i="0" sz="6000" u="none" cap="none" strike="noStrike">
              <a:solidFill>
                <a:srgbClr val="7030A0"/>
              </a:solidFill>
              <a:latin typeface="Arial"/>
              <a:ea typeface="Arial"/>
              <a:cs typeface="Arial"/>
              <a:sym typeface="Arial"/>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8"/>
                                        </p:tgtEl>
                                        <p:attrNameLst>
                                          <p:attrName>style.visibility</p:attrName>
                                        </p:attrNameLst>
                                      </p:cBhvr>
                                      <p:to>
                                        <p:strVal val="visible"/>
                                      </p:to>
                                    </p:set>
                                    <p:anim calcmode="lin" valueType="num">
                                      <p:cBhvr additive="base">
                                        <p:cTn dur="500"/>
                                        <p:tgtEl>
                                          <p:spTgt spid="29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7"/>
                                        </p:tgtEl>
                                        <p:attrNameLst>
                                          <p:attrName>style.visibility</p:attrName>
                                        </p:attrNameLst>
                                      </p:cBhvr>
                                      <p:to>
                                        <p:strVal val="visible"/>
                                      </p:to>
                                    </p:set>
                                    <p:anim calcmode="lin" valueType="num">
                                      <p:cBhvr additive="base">
                                        <p:cTn dur="500"/>
                                        <p:tgtEl>
                                          <p:spTgt spid="29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9"/>
                                        </p:tgtEl>
                                        <p:attrNameLst>
                                          <p:attrName>style.visibility</p:attrName>
                                        </p:attrNameLst>
                                      </p:cBhvr>
                                      <p:to>
                                        <p:strVal val="visible"/>
                                      </p:to>
                                    </p:set>
                                    <p:anim calcmode="lin" valueType="num">
                                      <p:cBhvr additive="base">
                                        <p:cTn dur="500"/>
                                        <p:tgtEl>
                                          <p:spTgt spid="29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1"/>
                                        </p:tgtEl>
                                        <p:attrNameLst>
                                          <p:attrName>style.visibility</p:attrName>
                                        </p:attrNameLst>
                                      </p:cBhvr>
                                      <p:to>
                                        <p:strVal val="visible"/>
                                      </p:to>
                                    </p:set>
                                    <p:anim calcmode="lin" valueType="num">
                                      <p:cBhvr additive="base">
                                        <p:cTn dur="500"/>
                                        <p:tgtEl>
                                          <p:spTgt spid="30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2000"/>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6"/>
          <p:cNvSpPr txBox="1"/>
          <p:nvPr>
            <p:ph idx="12" type="sldNum"/>
          </p:nvPr>
        </p:nvSpPr>
        <p:spPr>
          <a:xfrm>
            <a:off x="11264795" y="354059"/>
            <a:ext cx="731700" cy="5250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500"/>
              <a:buNone/>
            </a:pPr>
            <a:fld id="{00000000-1234-1234-1234-123412341234}" type="slidenum">
              <a:rPr lang="uk-UA"/>
              <a:t>‹#›</a:t>
            </a:fld>
            <a:endParaRPr/>
          </a:p>
        </p:txBody>
      </p:sp>
      <p:sp>
        <p:nvSpPr>
          <p:cNvPr id="309" name="Google Shape;309;p26"/>
          <p:cNvSpPr/>
          <p:nvPr/>
        </p:nvSpPr>
        <p:spPr>
          <a:xfrm>
            <a:off x="8248653" y="3300316"/>
            <a:ext cx="3334763" cy="974848"/>
          </a:xfrm>
          <a:prstGeom prst="roundRect">
            <a:avLst>
              <a:gd fmla="val 16667" name="adj"/>
            </a:avLst>
          </a:prstGeom>
          <a:solidFill>
            <a:schemeClr val="accent1"/>
          </a:solidFill>
          <a:ln cap="flat" cmpd="sng" w="25400">
            <a:solidFill>
              <a:srgbClr val="96AC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uk-UA" sz="5400" u="none" cap="none" strike="noStrike">
                <a:solidFill>
                  <a:srgbClr val="FF0000"/>
                </a:solidFill>
                <a:latin typeface="Arial"/>
                <a:ea typeface="Arial"/>
                <a:cs typeface="Arial"/>
                <a:sym typeface="Arial"/>
              </a:rPr>
              <a:t>кермо</a:t>
            </a:r>
            <a:endParaRPr b="1" i="0" sz="5400" u="none" cap="none" strike="noStrike">
              <a:solidFill>
                <a:srgbClr val="FF0000"/>
              </a:solidFill>
              <a:latin typeface="Arial"/>
              <a:ea typeface="Arial"/>
              <a:cs typeface="Arial"/>
              <a:sym typeface="Arial"/>
            </a:endParaRPr>
          </a:p>
        </p:txBody>
      </p:sp>
      <p:sp>
        <p:nvSpPr>
          <p:cNvPr id="310" name="Google Shape;310;p26"/>
          <p:cNvSpPr/>
          <p:nvPr/>
        </p:nvSpPr>
        <p:spPr>
          <a:xfrm>
            <a:off x="8248653" y="1862164"/>
            <a:ext cx="3334762" cy="1124876"/>
          </a:xfrm>
          <a:prstGeom prst="roundRect">
            <a:avLst>
              <a:gd fmla="val 16667" name="adj"/>
            </a:avLst>
          </a:prstGeom>
          <a:solidFill>
            <a:schemeClr val="accent1"/>
          </a:solidFill>
          <a:ln cap="flat" cmpd="sng" w="25400">
            <a:solidFill>
              <a:srgbClr val="96AC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uk-UA" sz="5400" u="none" cap="none" strike="noStrike">
                <a:solidFill>
                  <a:srgbClr val="C00000"/>
                </a:solidFill>
                <a:latin typeface="Arial"/>
                <a:ea typeface="Arial"/>
                <a:cs typeface="Arial"/>
                <a:sym typeface="Arial"/>
              </a:rPr>
              <a:t>вантаж</a:t>
            </a:r>
            <a:endParaRPr b="1" i="0" sz="5400" u="none" cap="none" strike="noStrike">
              <a:solidFill>
                <a:srgbClr val="C00000"/>
              </a:solidFill>
              <a:latin typeface="Arial"/>
              <a:ea typeface="Arial"/>
              <a:cs typeface="Arial"/>
              <a:sym typeface="Arial"/>
            </a:endParaRPr>
          </a:p>
        </p:txBody>
      </p:sp>
      <p:sp>
        <p:nvSpPr>
          <p:cNvPr id="311" name="Google Shape;311;p26"/>
          <p:cNvSpPr/>
          <p:nvPr/>
        </p:nvSpPr>
        <p:spPr>
          <a:xfrm>
            <a:off x="8248653" y="4538618"/>
            <a:ext cx="3334762" cy="963022"/>
          </a:xfrm>
          <a:prstGeom prst="roundRect">
            <a:avLst>
              <a:gd fmla="val 16667" name="adj"/>
            </a:avLst>
          </a:prstGeom>
          <a:solidFill>
            <a:schemeClr val="accent1"/>
          </a:solidFill>
          <a:ln cap="flat" cmpd="sng" w="25400">
            <a:solidFill>
              <a:srgbClr val="96AC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uk-UA" sz="5400" u="none" cap="none" strike="noStrike">
                <a:solidFill>
                  <a:srgbClr val="FF0000"/>
                </a:solidFill>
                <a:latin typeface="Arial"/>
                <a:ea typeface="Arial"/>
                <a:cs typeface="Arial"/>
                <a:sym typeface="Arial"/>
              </a:rPr>
              <a:t>дорога</a:t>
            </a:r>
            <a:endParaRPr b="1" i="0" sz="5400" u="none" cap="none" strike="noStrike">
              <a:solidFill>
                <a:srgbClr val="FF0000"/>
              </a:solidFill>
              <a:latin typeface="Arial"/>
              <a:ea typeface="Arial"/>
              <a:cs typeface="Arial"/>
              <a:sym typeface="Arial"/>
            </a:endParaRPr>
          </a:p>
        </p:txBody>
      </p:sp>
      <p:sp>
        <p:nvSpPr>
          <p:cNvPr id="312" name="Google Shape;312;p26"/>
          <p:cNvSpPr/>
          <p:nvPr/>
        </p:nvSpPr>
        <p:spPr>
          <a:xfrm>
            <a:off x="1341120" y="219456"/>
            <a:ext cx="9680448" cy="1475233"/>
          </a:xfrm>
          <a:prstGeom prst="rect">
            <a:avLst/>
          </a:prstGeom>
        </p:spPr>
        <p:txBody>
          <a:bodyPr>
            <a:prstTxWarp prst="textPlain"/>
          </a:bodyPr>
          <a:lstStyle/>
          <a:p>
            <a:pPr lvl="0" algn="ctr"/>
            <a:r>
              <a:rPr b="1" i="0">
                <a:ln>
                  <a:noFill/>
                </a:ln>
                <a:solidFill>
                  <a:srgbClr val="002060"/>
                </a:solidFill>
                <a:latin typeface="Arial"/>
              </a:rPr>
              <a:t>водій  </a:t>
            </a:r>
          </a:p>
        </p:txBody>
      </p:sp>
      <p:sp>
        <p:nvSpPr>
          <p:cNvPr id="313" name="Google Shape;313;p26"/>
          <p:cNvSpPr/>
          <p:nvPr/>
        </p:nvSpPr>
        <p:spPr>
          <a:xfrm>
            <a:off x="8248653" y="5791200"/>
            <a:ext cx="3334762" cy="898050"/>
          </a:xfrm>
          <a:prstGeom prst="roundRect">
            <a:avLst>
              <a:gd fmla="val 16667" name="adj"/>
            </a:avLst>
          </a:prstGeom>
          <a:solidFill>
            <a:schemeClr val="accent1"/>
          </a:solidFill>
          <a:ln cap="flat" cmpd="sng" w="25400">
            <a:solidFill>
              <a:srgbClr val="96AC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uk-UA" sz="5400" u="none" cap="none" strike="noStrike">
                <a:solidFill>
                  <a:srgbClr val="FF0000"/>
                </a:solidFill>
                <a:latin typeface="Arial"/>
                <a:ea typeface="Arial"/>
                <a:cs typeface="Arial"/>
                <a:sym typeface="Arial"/>
              </a:rPr>
              <a:t>машина</a:t>
            </a:r>
            <a:endParaRPr b="1" i="0" sz="5400" u="none" cap="none" strike="noStrike">
              <a:solidFill>
                <a:srgbClr val="FF0000"/>
              </a:solidFill>
              <a:latin typeface="Arial"/>
              <a:ea typeface="Arial"/>
              <a:cs typeface="Arial"/>
              <a:sym typeface="Arial"/>
            </a:endParaRPr>
          </a:p>
        </p:txBody>
      </p:sp>
      <p:pic>
        <p:nvPicPr>
          <p:cNvPr id="314" name="Google Shape;314;p26"/>
          <p:cNvPicPr preferRelativeResize="0"/>
          <p:nvPr/>
        </p:nvPicPr>
        <p:blipFill rotWithShape="1">
          <a:blip r:embed="rId3">
            <a:alphaModFix/>
          </a:blip>
          <a:srcRect b="0" l="0" r="0" t="0"/>
          <a:stretch/>
        </p:blipFill>
        <p:spPr>
          <a:xfrm>
            <a:off x="350520" y="1862164"/>
            <a:ext cx="7239000" cy="4826000"/>
          </a:xfrm>
          <a:prstGeom prst="rect">
            <a:avLst/>
          </a:prstGeom>
          <a:noFill/>
          <a:ln>
            <a:noFill/>
          </a:ln>
        </p:spPr>
      </p:pic>
      <p:sp>
        <p:nvSpPr>
          <p:cNvPr id="315" name="Google Shape;315;p26"/>
          <p:cNvSpPr/>
          <p:nvPr/>
        </p:nvSpPr>
        <p:spPr>
          <a:xfrm>
            <a:off x="3035808" y="2087203"/>
            <a:ext cx="5047488" cy="674798"/>
          </a:xfrm>
          <a:prstGeom prst="roundRect">
            <a:avLst>
              <a:gd fmla="val 16667" name="adj"/>
            </a:avLst>
          </a:prstGeom>
          <a:solidFill>
            <a:schemeClr val="accent1"/>
          </a:solidFill>
          <a:ln cap="flat" cmpd="sng" w="25400">
            <a:solidFill>
              <a:srgbClr val="96AC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uk-UA" sz="5400" u="none" cap="none" strike="noStrike">
                <a:solidFill>
                  <a:srgbClr val="7030A0"/>
                </a:solidFill>
                <a:latin typeface="Arial"/>
                <a:ea typeface="Arial"/>
                <a:cs typeface="Arial"/>
                <a:sym typeface="Arial"/>
              </a:rPr>
              <a:t>автомобіль</a:t>
            </a:r>
            <a:endParaRPr b="1" i="0" sz="5400" u="none" cap="none" strike="noStrike">
              <a:solidFill>
                <a:srgbClr val="7030A0"/>
              </a:solidFill>
              <a:latin typeface="Arial"/>
              <a:ea typeface="Arial"/>
              <a:cs typeface="Arial"/>
              <a:sym typeface="Arial"/>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0"/>
                                        </p:tgtEl>
                                        <p:attrNameLst>
                                          <p:attrName>style.visibility</p:attrName>
                                        </p:attrNameLst>
                                      </p:cBhvr>
                                      <p:to>
                                        <p:strVal val="visible"/>
                                      </p:to>
                                    </p:set>
                                    <p:anim calcmode="lin" valueType="num">
                                      <p:cBhvr additive="base">
                                        <p:cTn dur="500"/>
                                        <p:tgtEl>
                                          <p:spTgt spid="31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9"/>
                                        </p:tgtEl>
                                        <p:attrNameLst>
                                          <p:attrName>style.visibility</p:attrName>
                                        </p:attrNameLst>
                                      </p:cBhvr>
                                      <p:to>
                                        <p:strVal val="visible"/>
                                      </p:to>
                                    </p:set>
                                    <p:anim calcmode="lin" valueType="num">
                                      <p:cBhvr additive="base">
                                        <p:cTn dur="500"/>
                                        <p:tgtEl>
                                          <p:spTgt spid="30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1"/>
                                        </p:tgtEl>
                                        <p:attrNameLst>
                                          <p:attrName>style.visibility</p:attrName>
                                        </p:attrNameLst>
                                      </p:cBhvr>
                                      <p:to>
                                        <p:strVal val="visible"/>
                                      </p:to>
                                    </p:set>
                                    <p:anim calcmode="lin" valueType="num">
                                      <p:cBhvr additive="base">
                                        <p:cTn dur="500"/>
                                        <p:tgtEl>
                                          <p:spTgt spid="31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3"/>
                                        </p:tgtEl>
                                        <p:attrNameLst>
                                          <p:attrName>style.visibility</p:attrName>
                                        </p:attrNameLst>
                                      </p:cBhvr>
                                      <p:to>
                                        <p:strVal val="visible"/>
                                      </p:to>
                                    </p:set>
                                    <p:anim calcmode="lin" valueType="num">
                                      <p:cBhvr additive="base">
                                        <p:cTn dur="500"/>
                                        <p:tgtEl>
                                          <p:spTgt spid="31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2000"/>
                                        <p:tgtEl>
                                          <p:spTgt spid="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7"/>
          <p:cNvSpPr/>
          <p:nvPr/>
        </p:nvSpPr>
        <p:spPr>
          <a:xfrm>
            <a:off x="471900" y="599550"/>
            <a:ext cx="11248200" cy="56589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27"/>
          <p:cNvSpPr txBox="1"/>
          <p:nvPr>
            <p:ph idx="4294967295" type="title"/>
          </p:nvPr>
        </p:nvSpPr>
        <p:spPr>
          <a:xfrm>
            <a:off x="5590975" y="330861"/>
            <a:ext cx="5574900" cy="43515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4000"/>
              <a:buNone/>
            </a:pPr>
            <a:r>
              <a:rPr lang="uk-UA" sz="6400"/>
              <a:t>Ціна грошам. </a:t>
            </a:r>
            <a:br>
              <a:rPr lang="uk-UA" sz="6400"/>
            </a:br>
            <a:r>
              <a:rPr lang="uk-UA" sz="6400"/>
              <a:t>Доходи і витрати.</a:t>
            </a:r>
            <a:endParaRPr sz="6400"/>
          </a:p>
        </p:txBody>
      </p:sp>
      <p:sp>
        <p:nvSpPr>
          <p:cNvPr id="322" name="Google Shape;322;p27"/>
          <p:cNvSpPr txBox="1"/>
          <p:nvPr>
            <p:ph idx="4294967295" type="body"/>
          </p:nvPr>
        </p:nvSpPr>
        <p:spPr>
          <a:xfrm>
            <a:off x="5259241" y="4535424"/>
            <a:ext cx="6460859" cy="1536191"/>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2100"/>
              </a:spcBef>
              <a:spcAft>
                <a:spcPts val="0"/>
              </a:spcAft>
              <a:buSzPts val="1900"/>
              <a:buNone/>
            </a:pPr>
            <a:r>
              <a:rPr b="1" i="1" lang="uk-UA"/>
              <a:t>Мета: </a:t>
            </a:r>
            <a:r>
              <a:rPr lang="uk-UA"/>
              <a:t>ознайомити дітей із  взаємозалежністю  якості  товару  та  його  ціни;  учити дітей співвідносити якість із ціною; розвивати вміння аналізувати, робити висновки.</a:t>
            </a:r>
            <a:endParaRPr/>
          </a:p>
          <a:p>
            <a:pPr indent="0" lvl="0" marL="0" rtl="0" algn="l">
              <a:lnSpc>
                <a:spcPct val="115000"/>
              </a:lnSpc>
              <a:spcBef>
                <a:spcPts val="2100"/>
              </a:spcBef>
              <a:spcAft>
                <a:spcPts val="2100"/>
              </a:spcAft>
              <a:buSzPts val="1900"/>
              <a:buNone/>
            </a:pPr>
            <a:r>
              <a:t/>
            </a:r>
            <a:endParaRPr/>
          </a:p>
        </p:txBody>
      </p:sp>
      <p:sp>
        <p:nvSpPr>
          <p:cNvPr id="323" name="Google Shape;323;p27"/>
          <p:cNvSpPr/>
          <p:nvPr/>
        </p:nvSpPr>
        <p:spPr>
          <a:xfrm rot="-5400000">
            <a:off x="11165725" y="188900"/>
            <a:ext cx="855600" cy="855300"/>
          </a:xfrm>
          <a:prstGeom prst="rect">
            <a:avLst/>
          </a:prstGeom>
          <a:solidFill>
            <a:schemeClr val="accent5"/>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27"/>
          <p:cNvSpPr txBox="1"/>
          <p:nvPr>
            <p:ph idx="12" type="sldNum"/>
          </p:nvPr>
        </p:nvSpPr>
        <p:spPr>
          <a:xfrm>
            <a:off x="11227670" y="354059"/>
            <a:ext cx="731700" cy="5250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500"/>
              <a:buNone/>
            </a:pPr>
            <a:fld id="{00000000-1234-1234-1234-123412341234}" type="slidenum">
              <a:rPr lang="uk-UA"/>
              <a:t>‹#›</a:t>
            </a:fld>
            <a:endParaRPr/>
          </a:p>
        </p:txBody>
      </p:sp>
      <p:pic>
        <p:nvPicPr>
          <p:cNvPr id="325" name="Google Shape;325;p27"/>
          <p:cNvPicPr preferRelativeResize="0"/>
          <p:nvPr/>
        </p:nvPicPr>
        <p:blipFill rotWithShape="1">
          <a:blip r:embed="rId3">
            <a:alphaModFix/>
          </a:blip>
          <a:srcRect b="0" l="0" r="0" t="0"/>
          <a:stretch/>
        </p:blipFill>
        <p:spPr>
          <a:xfrm>
            <a:off x="658368" y="599551"/>
            <a:ext cx="4364736" cy="4818918"/>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pic>
        <p:nvPicPr>
          <p:cNvPr id="326" name="Google Shape;326;p27"/>
          <p:cNvPicPr preferRelativeResize="0"/>
          <p:nvPr/>
        </p:nvPicPr>
        <p:blipFill rotWithShape="1">
          <a:blip r:embed="rId4">
            <a:alphaModFix/>
          </a:blip>
          <a:srcRect b="12340" l="0" r="0" t="0"/>
          <a:stretch/>
        </p:blipFill>
        <p:spPr>
          <a:xfrm>
            <a:off x="471900" y="631300"/>
            <a:ext cx="4819428" cy="5595400"/>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25"/>
                                        </p:tgtEl>
                                      </p:cBhvr>
                                    </p:animEffect>
                                    <p:set>
                                      <p:cBhvr>
                                        <p:cTn dur="1" fill="hold">
                                          <p:stCondLst>
                                            <p:cond delay="1000"/>
                                          </p:stCondLst>
                                        </p:cTn>
                                        <p:tgtEl>
                                          <p:spTgt spid="32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8"/>
          <p:cNvSpPr txBox="1"/>
          <p:nvPr>
            <p:ph idx="12" type="sldNum"/>
          </p:nvPr>
        </p:nvSpPr>
        <p:spPr>
          <a:xfrm>
            <a:off x="11227670" y="354059"/>
            <a:ext cx="731700" cy="5250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500"/>
              <a:buNone/>
            </a:pPr>
            <a:fld id="{00000000-1234-1234-1234-123412341234}" type="slidenum">
              <a:rPr lang="uk-UA"/>
              <a:t>‹#›</a:t>
            </a:fld>
            <a:endParaRPr/>
          </a:p>
        </p:txBody>
      </p:sp>
      <p:pic>
        <p:nvPicPr>
          <p:cNvPr id="332" name="Google Shape;332;p28"/>
          <p:cNvPicPr preferRelativeResize="0"/>
          <p:nvPr/>
        </p:nvPicPr>
        <p:blipFill rotWithShape="1">
          <a:blip r:embed="rId3">
            <a:alphaModFix/>
          </a:blip>
          <a:srcRect b="0" l="0" r="2347" t="0"/>
          <a:stretch/>
        </p:blipFill>
        <p:spPr>
          <a:xfrm>
            <a:off x="1085088" y="134112"/>
            <a:ext cx="9985248" cy="6394704"/>
          </a:xfrm>
          <a:prstGeom prst="rect">
            <a:avLst/>
          </a:prstGeom>
          <a:noFill/>
          <a:ln>
            <a:noFill/>
          </a:ln>
        </p:spPr>
      </p:pic>
      <p:pic>
        <p:nvPicPr>
          <p:cNvPr id="333" name="Google Shape;333;p28"/>
          <p:cNvPicPr preferRelativeResize="0"/>
          <p:nvPr/>
        </p:nvPicPr>
        <p:blipFill rotWithShape="1">
          <a:blip r:embed="rId4">
            <a:alphaModFix/>
          </a:blip>
          <a:srcRect b="0" l="0" r="0" t="0"/>
          <a:stretch/>
        </p:blipFill>
        <p:spPr>
          <a:xfrm>
            <a:off x="3633216" y="2215340"/>
            <a:ext cx="5230368" cy="2232248"/>
          </a:xfrm>
          <a:prstGeom prst="rect">
            <a:avLst/>
          </a:prstGeom>
          <a:noFill/>
          <a:ln>
            <a:noFill/>
          </a:ln>
        </p:spPr>
      </p:pic>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9"/>
          <p:cNvSpPr txBox="1"/>
          <p:nvPr>
            <p:ph idx="12" type="sldNum"/>
          </p:nvPr>
        </p:nvSpPr>
        <p:spPr>
          <a:xfrm>
            <a:off x="11227670" y="354059"/>
            <a:ext cx="731700" cy="5250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500"/>
              <a:buNone/>
            </a:pPr>
            <a:fld id="{00000000-1234-1234-1234-123412341234}" type="slidenum">
              <a:rPr lang="uk-UA"/>
              <a:t>‹#›</a:t>
            </a:fld>
            <a:endParaRPr/>
          </a:p>
        </p:txBody>
      </p:sp>
      <p:pic>
        <p:nvPicPr>
          <p:cNvPr id="339" name="Google Shape;339;p29"/>
          <p:cNvPicPr preferRelativeResize="0"/>
          <p:nvPr/>
        </p:nvPicPr>
        <p:blipFill rotWithShape="1">
          <a:blip r:embed="rId3">
            <a:alphaModFix/>
          </a:blip>
          <a:srcRect b="0" l="0" r="1999" t="0"/>
          <a:stretch/>
        </p:blipFill>
        <p:spPr>
          <a:xfrm>
            <a:off x="975360" y="487680"/>
            <a:ext cx="10229087" cy="6041136"/>
          </a:xfrm>
          <a:prstGeom prst="rect">
            <a:avLst/>
          </a:prstGeom>
          <a:noFill/>
          <a:ln>
            <a:noFill/>
          </a:ln>
        </p:spPr>
      </p:pic>
      <p:pic>
        <p:nvPicPr>
          <p:cNvPr id="340" name="Google Shape;340;p29"/>
          <p:cNvPicPr preferRelativeResize="0"/>
          <p:nvPr/>
        </p:nvPicPr>
        <p:blipFill rotWithShape="1">
          <a:blip r:embed="rId4">
            <a:alphaModFix/>
          </a:blip>
          <a:srcRect b="0" l="0" r="0" t="0"/>
          <a:stretch/>
        </p:blipFill>
        <p:spPr>
          <a:xfrm>
            <a:off x="3474720" y="2428128"/>
            <a:ext cx="5364448" cy="2160240"/>
          </a:xfrm>
          <a:prstGeom prst="rect">
            <a:avLst/>
          </a:prstGeom>
          <a:noFill/>
          <a:ln>
            <a:noFill/>
          </a:ln>
        </p:spPr>
      </p:pic>
      <p:cxnSp>
        <p:nvCxnSpPr>
          <p:cNvPr id="341" name="Google Shape;341;p29"/>
          <p:cNvCxnSpPr/>
          <p:nvPr/>
        </p:nvCxnSpPr>
        <p:spPr>
          <a:xfrm flipH="1">
            <a:off x="3474720" y="2500136"/>
            <a:ext cx="5364448" cy="2088232"/>
          </a:xfrm>
          <a:prstGeom prst="straightConnector1">
            <a:avLst/>
          </a:prstGeom>
          <a:noFill/>
          <a:ln cap="flat" cmpd="sng" w="76200">
            <a:solidFill>
              <a:srgbClr val="C00000"/>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0"/>
          <p:cNvSpPr txBox="1"/>
          <p:nvPr>
            <p:ph idx="12" type="sldNum"/>
          </p:nvPr>
        </p:nvSpPr>
        <p:spPr>
          <a:xfrm>
            <a:off x="11313014" y="332794"/>
            <a:ext cx="731700" cy="5250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500"/>
              <a:buNone/>
            </a:pPr>
            <a:fld id="{00000000-1234-1234-1234-123412341234}" type="slidenum">
              <a:rPr lang="uk-UA"/>
              <a:t>‹#›</a:t>
            </a:fld>
            <a:endParaRPr/>
          </a:p>
        </p:txBody>
      </p:sp>
      <p:pic>
        <p:nvPicPr>
          <p:cNvPr id="347" name="Google Shape;347;p30"/>
          <p:cNvPicPr preferRelativeResize="0"/>
          <p:nvPr/>
        </p:nvPicPr>
        <p:blipFill rotWithShape="1">
          <a:blip r:embed="rId3">
            <a:alphaModFix/>
          </a:blip>
          <a:srcRect b="0" l="0" r="0" t="0"/>
          <a:stretch/>
        </p:blipFill>
        <p:spPr>
          <a:xfrm>
            <a:off x="5923024" y="4826179"/>
            <a:ext cx="2678698" cy="1684349"/>
          </a:xfrm>
          <a:prstGeom prst="rect">
            <a:avLst/>
          </a:prstGeom>
          <a:noFill/>
          <a:ln>
            <a:noFill/>
          </a:ln>
        </p:spPr>
      </p:pic>
      <p:pic>
        <p:nvPicPr>
          <p:cNvPr id="348" name="Google Shape;348;p30"/>
          <p:cNvPicPr preferRelativeResize="0"/>
          <p:nvPr/>
        </p:nvPicPr>
        <p:blipFill rotWithShape="1">
          <a:blip r:embed="rId4">
            <a:alphaModFix/>
          </a:blip>
          <a:srcRect b="0" l="0" r="0" t="0"/>
          <a:stretch/>
        </p:blipFill>
        <p:spPr>
          <a:xfrm>
            <a:off x="3512057" y="4806847"/>
            <a:ext cx="2811018" cy="1703681"/>
          </a:xfrm>
          <a:prstGeom prst="rect">
            <a:avLst/>
          </a:prstGeom>
          <a:noFill/>
          <a:ln>
            <a:noFill/>
          </a:ln>
        </p:spPr>
      </p:pic>
      <p:pic>
        <p:nvPicPr>
          <p:cNvPr id="349" name="Google Shape;349;p30"/>
          <p:cNvPicPr preferRelativeResize="0"/>
          <p:nvPr/>
        </p:nvPicPr>
        <p:blipFill rotWithShape="1">
          <a:blip r:embed="rId5">
            <a:alphaModFix/>
          </a:blip>
          <a:srcRect b="0" l="0" r="0" t="0"/>
          <a:stretch/>
        </p:blipFill>
        <p:spPr>
          <a:xfrm>
            <a:off x="1314512" y="2460406"/>
            <a:ext cx="2678698" cy="2027163"/>
          </a:xfrm>
          <a:prstGeom prst="rect">
            <a:avLst/>
          </a:prstGeom>
          <a:noFill/>
          <a:ln>
            <a:noFill/>
          </a:ln>
        </p:spPr>
      </p:pic>
      <p:pic>
        <p:nvPicPr>
          <p:cNvPr id="350" name="Google Shape;350;p30"/>
          <p:cNvPicPr preferRelativeResize="0"/>
          <p:nvPr/>
        </p:nvPicPr>
        <p:blipFill rotWithShape="1">
          <a:blip r:embed="rId6">
            <a:alphaModFix/>
          </a:blip>
          <a:srcRect b="0" l="0" r="0" t="0"/>
          <a:stretch/>
        </p:blipFill>
        <p:spPr>
          <a:xfrm>
            <a:off x="1314512" y="4737451"/>
            <a:ext cx="2678698" cy="1773077"/>
          </a:xfrm>
          <a:prstGeom prst="rect">
            <a:avLst/>
          </a:prstGeom>
          <a:noFill/>
          <a:ln>
            <a:noFill/>
          </a:ln>
        </p:spPr>
      </p:pic>
      <p:pic>
        <p:nvPicPr>
          <p:cNvPr id="351" name="Google Shape;351;p30"/>
          <p:cNvPicPr preferRelativeResize="0"/>
          <p:nvPr/>
        </p:nvPicPr>
        <p:blipFill rotWithShape="1">
          <a:blip r:embed="rId7">
            <a:alphaModFix/>
          </a:blip>
          <a:srcRect b="0" l="0" r="0" t="0"/>
          <a:stretch/>
        </p:blipFill>
        <p:spPr>
          <a:xfrm>
            <a:off x="8155272" y="414527"/>
            <a:ext cx="2512342" cy="1768787"/>
          </a:xfrm>
          <a:prstGeom prst="rect">
            <a:avLst/>
          </a:prstGeom>
          <a:noFill/>
          <a:ln>
            <a:noFill/>
          </a:ln>
        </p:spPr>
      </p:pic>
      <p:pic>
        <p:nvPicPr>
          <p:cNvPr id="352" name="Google Shape;352;p30"/>
          <p:cNvPicPr preferRelativeResize="0"/>
          <p:nvPr/>
        </p:nvPicPr>
        <p:blipFill rotWithShape="1">
          <a:blip r:embed="rId8">
            <a:alphaModFix/>
          </a:blip>
          <a:srcRect b="0" l="0" r="0" t="0"/>
          <a:stretch/>
        </p:blipFill>
        <p:spPr>
          <a:xfrm>
            <a:off x="8227280" y="4770395"/>
            <a:ext cx="2321538" cy="1740133"/>
          </a:xfrm>
          <a:prstGeom prst="rect">
            <a:avLst/>
          </a:prstGeom>
          <a:noFill/>
          <a:ln>
            <a:noFill/>
          </a:ln>
        </p:spPr>
      </p:pic>
      <p:pic>
        <p:nvPicPr>
          <p:cNvPr id="353" name="Google Shape;353;p30"/>
          <p:cNvPicPr preferRelativeResize="0"/>
          <p:nvPr/>
        </p:nvPicPr>
        <p:blipFill rotWithShape="1">
          <a:blip r:embed="rId9">
            <a:alphaModFix/>
          </a:blip>
          <a:srcRect b="0" l="0" r="0" t="0"/>
          <a:stretch/>
        </p:blipFill>
        <p:spPr>
          <a:xfrm>
            <a:off x="3512057" y="414526"/>
            <a:ext cx="2811018" cy="1768787"/>
          </a:xfrm>
          <a:prstGeom prst="rect">
            <a:avLst/>
          </a:prstGeom>
          <a:noFill/>
          <a:ln>
            <a:noFill/>
          </a:ln>
        </p:spPr>
      </p:pic>
      <p:pic>
        <p:nvPicPr>
          <p:cNvPr id="354" name="Google Shape;354;p30"/>
          <p:cNvPicPr preferRelativeResize="0"/>
          <p:nvPr/>
        </p:nvPicPr>
        <p:blipFill rotWithShape="1">
          <a:blip r:embed="rId10">
            <a:alphaModFix/>
          </a:blip>
          <a:srcRect b="0" l="0" r="0" t="0"/>
          <a:stretch/>
        </p:blipFill>
        <p:spPr>
          <a:xfrm>
            <a:off x="3512057" y="2460406"/>
            <a:ext cx="2811017" cy="2027163"/>
          </a:xfrm>
          <a:prstGeom prst="rect">
            <a:avLst/>
          </a:prstGeom>
          <a:noFill/>
          <a:ln>
            <a:noFill/>
          </a:ln>
        </p:spPr>
      </p:pic>
      <p:pic>
        <p:nvPicPr>
          <p:cNvPr id="355" name="Google Shape;355;p30"/>
          <p:cNvPicPr preferRelativeResize="0"/>
          <p:nvPr/>
        </p:nvPicPr>
        <p:blipFill rotWithShape="1">
          <a:blip r:embed="rId11">
            <a:alphaModFix/>
          </a:blip>
          <a:srcRect b="0" l="0" r="0" t="0"/>
          <a:stretch/>
        </p:blipFill>
        <p:spPr>
          <a:xfrm>
            <a:off x="1314512" y="414527"/>
            <a:ext cx="2589408" cy="1771905"/>
          </a:xfrm>
          <a:prstGeom prst="rect">
            <a:avLst/>
          </a:prstGeom>
          <a:noFill/>
          <a:ln>
            <a:noFill/>
          </a:ln>
        </p:spPr>
      </p:pic>
      <p:pic>
        <p:nvPicPr>
          <p:cNvPr id="356" name="Google Shape;356;p30"/>
          <p:cNvPicPr preferRelativeResize="0"/>
          <p:nvPr/>
        </p:nvPicPr>
        <p:blipFill rotWithShape="1">
          <a:blip r:embed="rId12">
            <a:alphaModFix/>
          </a:blip>
          <a:srcRect b="0" l="0" r="0" t="0"/>
          <a:stretch/>
        </p:blipFill>
        <p:spPr>
          <a:xfrm>
            <a:off x="5923024" y="414526"/>
            <a:ext cx="2678697" cy="1768787"/>
          </a:xfrm>
          <a:prstGeom prst="rect">
            <a:avLst/>
          </a:prstGeom>
          <a:noFill/>
          <a:ln>
            <a:noFill/>
          </a:ln>
        </p:spPr>
      </p:pic>
      <p:pic>
        <p:nvPicPr>
          <p:cNvPr id="357" name="Google Shape;357;p30"/>
          <p:cNvPicPr preferRelativeResize="0"/>
          <p:nvPr/>
        </p:nvPicPr>
        <p:blipFill rotWithShape="1">
          <a:blip r:embed="rId13">
            <a:alphaModFix/>
          </a:blip>
          <a:srcRect b="0" l="0" r="0" t="0"/>
          <a:stretch/>
        </p:blipFill>
        <p:spPr>
          <a:xfrm>
            <a:off x="5923024" y="2456909"/>
            <a:ext cx="2678697" cy="1961772"/>
          </a:xfrm>
          <a:prstGeom prst="rect">
            <a:avLst/>
          </a:prstGeom>
          <a:noFill/>
          <a:ln>
            <a:noFill/>
          </a:ln>
        </p:spPr>
      </p:pic>
      <p:pic>
        <p:nvPicPr>
          <p:cNvPr id="358" name="Google Shape;358;p30"/>
          <p:cNvPicPr preferRelativeResize="0"/>
          <p:nvPr/>
        </p:nvPicPr>
        <p:blipFill rotWithShape="1">
          <a:blip r:embed="rId14">
            <a:alphaModFix/>
          </a:blip>
          <a:srcRect b="0" l="0" r="0" t="0"/>
          <a:stretch/>
        </p:blipFill>
        <p:spPr>
          <a:xfrm>
            <a:off x="8155271" y="2460406"/>
            <a:ext cx="2470757" cy="2027163"/>
          </a:xfrm>
          <a:prstGeom prst="rect">
            <a:avLst/>
          </a:prstGeom>
          <a:noFill/>
          <a:ln>
            <a:noFill/>
          </a:ln>
        </p:spPr>
      </p:pic>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31"/>
          <p:cNvSpPr txBox="1"/>
          <p:nvPr>
            <p:ph idx="12" type="sldNum"/>
          </p:nvPr>
        </p:nvSpPr>
        <p:spPr>
          <a:xfrm>
            <a:off x="11227670" y="354059"/>
            <a:ext cx="731700" cy="5250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500"/>
              <a:buNone/>
            </a:pPr>
            <a:fld id="{00000000-1234-1234-1234-123412341234}" type="slidenum">
              <a:rPr lang="uk-UA"/>
              <a:t>‹#›</a:t>
            </a:fld>
            <a:endParaRPr/>
          </a:p>
        </p:txBody>
      </p:sp>
      <p:pic>
        <p:nvPicPr>
          <p:cNvPr id="364" name="Google Shape;364;p31"/>
          <p:cNvPicPr preferRelativeResize="0"/>
          <p:nvPr/>
        </p:nvPicPr>
        <p:blipFill rotWithShape="1">
          <a:blip r:embed="rId3">
            <a:alphaModFix/>
          </a:blip>
          <a:srcRect b="0" l="0" r="0" t="0"/>
          <a:stretch/>
        </p:blipFill>
        <p:spPr>
          <a:xfrm>
            <a:off x="1280982" y="1067608"/>
            <a:ext cx="2088232" cy="2049016"/>
          </a:xfrm>
          <a:prstGeom prst="rect">
            <a:avLst/>
          </a:prstGeom>
          <a:noFill/>
          <a:ln>
            <a:noFill/>
          </a:ln>
        </p:spPr>
      </p:pic>
      <p:pic>
        <p:nvPicPr>
          <p:cNvPr id="365" name="Google Shape;365;p31"/>
          <p:cNvPicPr preferRelativeResize="0"/>
          <p:nvPr/>
        </p:nvPicPr>
        <p:blipFill rotWithShape="1">
          <a:blip r:embed="rId4">
            <a:alphaModFix/>
          </a:blip>
          <a:srcRect b="0" l="0" r="0" t="0"/>
          <a:stretch/>
        </p:blipFill>
        <p:spPr>
          <a:xfrm>
            <a:off x="1306618" y="3219341"/>
            <a:ext cx="2088232" cy="2091687"/>
          </a:xfrm>
          <a:prstGeom prst="rect">
            <a:avLst/>
          </a:prstGeom>
          <a:noFill/>
          <a:ln>
            <a:noFill/>
          </a:ln>
        </p:spPr>
      </p:pic>
      <p:pic>
        <p:nvPicPr>
          <p:cNvPr id="366" name="Google Shape;366;p31"/>
          <p:cNvPicPr preferRelativeResize="0"/>
          <p:nvPr/>
        </p:nvPicPr>
        <p:blipFill rotWithShape="1">
          <a:blip r:embed="rId5">
            <a:alphaModFix/>
          </a:blip>
          <a:srcRect b="0" l="0" r="0" t="0"/>
          <a:stretch/>
        </p:blipFill>
        <p:spPr>
          <a:xfrm>
            <a:off x="3513230" y="1067609"/>
            <a:ext cx="2210546" cy="2049016"/>
          </a:xfrm>
          <a:prstGeom prst="rect">
            <a:avLst/>
          </a:prstGeom>
          <a:noFill/>
          <a:ln>
            <a:noFill/>
          </a:ln>
        </p:spPr>
      </p:pic>
      <p:pic>
        <p:nvPicPr>
          <p:cNvPr id="367" name="Google Shape;367;p31"/>
          <p:cNvPicPr preferRelativeResize="0"/>
          <p:nvPr/>
        </p:nvPicPr>
        <p:blipFill rotWithShape="1">
          <a:blip r:embed="rId6">
            <a:alphaModFix/>
          </a:blip>
          <a:srcRect b="0" l="0" r="0" t="0"/>
          <a:stretch/>
        </p:blipFill>
        <p:spPr>
          <a:xfrm>
            <a:off x="8121742" y="1067609"/>
            <a:ext cx="2016224" cy="2049015"/>
          </a:xfrm>
          <a:prstGeom prst="rect">
            <a:avLst/>
          </a:prstGeom>
          <a:noFill/>
          <a:ln>
            <a:noFill/>
          </a:ln>
        </p:spPr>
      </p:pic>
      <p:pic>
        <p:nvPicPr>
          <p:cNvPr id="368" name="Google Shape;368;p31"/>
          <p:cNvPicPr preferRelativeResize="0"/>
          <p:nvPr/>
        </p:nvPicPr>
        <p:blipFill rotWithShape="1">
          <a:blip r:embed="rId7">
            <a:alphaModFix/>
          </a:blip>
          <a:srcRect b="0" l="0" r="0" t="0"/>
          <a:stretch/>
        </p:blipFill>
        <p:spPr>
          <a:xfrm>
            <a:off x="5887234" y="1075845"/>
            <a:ext cx="2122060" cy="2040780"/>
          </a:xfrm>
          <a:prstGeom prst="rect">
            <a:avLst/>
          </a:prstGeom>
          <a:noFill/>
          <a:ln>
            <a:noFill/>
          </a:ln>
        </p:spPr>
      </p:pic>
      <p:pic>
        <p:nvPicPr>
          <p:cNvPr id="369" name="Google Shape;369;p31"/>
          <p:cNvPicPr preferRelativeResize="0"/>
          <p:nvPr/>
        </p:nvPicPr>
        <p:blipFill rotWithShape="1">
          <a:blip r:embed="rId8">
            <a:alphaModFix/>
          </a:blip>
          <a:srcRect b="0" l="0" r="0" t="0"/>
          <a:stretch/>
        </p:blipFill>
        <p:spPr>
          <a:xfrm>
            <a:off x="3513230" y="3219341"/>
            <a:ext cx="2210546" cy="2091687"/>
          </a:xfrm>
          <a:prstGeom prst="rect">
            <a:avLst/>
          </a:prstGeom>
          <a:noFill/>
          <a:ln>
            <a:noFill/>
          </a:ln>
        </p:spPr>
      </p:pic>
      <p:pic>
        <p:nvPicPr>
          <p:cNvPr id="370" name="Google Shape;370;p31"/>
          <p:cNvPicPr preferRelativeResize="0"/>
          <p:nvPr/>
        </p:nvPicPr>
        <p:blipFill rotWithShape="1">
          <a:blip r:embed="rId9">
            <a:alphaModFix/>
          </a:blip>
          <a:srcRect b="0" l="0" r="0" t="0"/>
          <a:stretch/>
        </p:blipFill>
        <p:spPr>
          <a:xfrm>
            <a:off x="5887233" y="3219340"/>
            <a:ext cx="2122061" cy="2091687"/>
          </a:xfrm>
          <a:prstGeom prst="rect">
            <a:avLst/>
          </a:prstGeom>
          <a:noFill/>
          <a:ln>
            <a:noFill/>
          </a:ln>
        </p:spPr>
      </p:pic>
      <p:pic>
        <p:nvPicPr>
          <p:cNvPr id="371" name="Google Shape;371;p31"/>
          <p:cNvPicPr preferRelativeResize="0"/>
          <p:nvPr/>
        </p:nvPicPr>
        <p:blipFill rotWithShape="1">
          <a:blip r:embed="rId10">
            <a:alphaModFix/>
          </a:blip>
          <a:srcRect b="0" l="0" r="0" t="0"/>
          <a:stretch/>
        </p:blipFill>
        <p:spPr>
          <a:xfrm>
            <a:off x="8121742" y="3219341"/>
            <a:ext cx="2016224" cy="2091686"/>
          </a:xfrm>
          <a:prstGeom prst="rect">
            <a:avLst/>
          </a:prstGeom>
          <a:noFill/>
          <a:ln>
            <a:noFill/>
          </a:ln>
        </p:spPr>
      </p:pic>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32"/>
          <p:cNvSpPr/>
          <p:nvPr/>
        </p:nvSpPr>
        <p:spPr>
          <a:xfrm>
            <a:off x="4998450" y="4831375"/>
            <a:ext cx="1737600" cy="1737600"/>
          </a:xfrm>
          <a:prstGeom prst="ellipse">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32"/>
          <p:cNvSpPr txBox="1"/>
          <p:nvPr>
            <p:ph type="title"/>
          </p:nvPr>
        </p:nvSpPr>
        <p:spPr>
          <a:xfrm>
            <a:off x="6601938" y="1329838"/>
            <a:ext cx="5029500" cy="9144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000"/>
              <a:buNone/>
            </a:pPr>
            <a:r>
              <a:rPr lang="uk-UA" sz="4400"/>
              <a:t>«Маленькі помічники»</a:t>
            </a:r>
            <a:br>
              <a:rPr lang="uk-UA" sz="4400"/>
            </a:br>
            <a:endParaRPr sz="4400"/>
          </a:p>
        </p:txBody>
      </p:sp>
      <p:sp>
        <p:nvSpPr>
          <p:cNvPr id="378" name="Google Shape;378;p32"/>
          <p:cNvSpPr txBox="1"/>
          <p:nvPr>
            <p:ph idx="1" type="body"/>
          </p:nvPr>
        </p:nvSpPr>
        <p:spPr>
          <a:xfrm>
            <a:off x="385052" y="465067"/>
            <a:ext cx="6009621" cy="5774724"/>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SzPts val="1900"/>
              <a:buNone/>
            </a:pPr>
            <a:r>
              <a:rPr lang="uk-UA"/>
              <a:t>Хід гри </a:t>
            </a:r>
            <a:endParaRPr/>
          </a:p>
          <a:p>
            <a:pPr indent="0" lvl="0" marL="0" rtl="0" algn="l">
              <a:lnSpc>
                <a:spcPct val="115000"/>
              </a:lnSpc>
              <a:spcBef>
                <a:spcPts val="2100"/>
              </a:spcBef>
              <a:spcAft>
                <a:spcPts val="0"/>
              </a:spcAft>
              <a:buSzPts val="1900"/>
              <a:buNone/>
            </a:pPr>
            <a:r>
              <a:rPr lang="uk-UA"/>
              <a:t>       До дітей «завітав засмучений ведмедик». Він «посварився з мамою», тому що «не хотів прибирати на місце свої іграшки». А тепер не знає, як помиритися із мамою. «Діти, а ви ображаєтесь на рідних, коли вони вас сварять? Рідних потрібно любити і допомагати їм. Як ви допомагаєте вдома своїм рідним? У мене є бабусина скринька, усю свою допомогу ви складете в неї, а саму скриньку подаруємо ведмедикові для того, щоб він також учився допомагати своїй мамі та не забував про це. Діти по черзі розповідають про те, як вони допомагають удома мамі, татові, братикові, сестричці, бабусі, дідусеві, а свої розповіді складають у скриню. Ведмедик «дякує» дітям за «чарівну скриньку» і повертається до лісу миритися з мамою та допомагати їй.»</a:t>
            </a:r>
            <a:endParaRPr/>
          </a:p>
          <a:p>
            <a:pPr indent="0" lvl="0" marL="0" rtl="0" algn="l">
              <a:lnSpc>
                <a:spcPct val="115000"/>
              </a:lnSpc>
              <a:spcBef>
                <a:spcPts val="2100"/>
              </a:spcBef>
              <a:spcAft>
                <a:spcPts val="2100"/>
              </a:spcAft>
              <a:buSzPts val="1900"/>
              <a:buNone/>
            </a:pPr>
            <a:r>
              <a:t/>
            </a:r>
            <a:endParaRPr/>
          </a:p>
        </p:txBody>
      </p:sp>
      <p:sp>
        <p:nvSpPr>
          <p:cNvPr id="379" name="Google Shape;379;p32"/>
          <p:cNvSpPr txBox="1"/>
          <p:nvPr>
            <p:ph idx="12" type="sldNum"/>
          </p:nvPr>
        </p:nvSpPr>
        <p:spPr>
          <a:xfrm>
            <a:off x="11227670" y="354059"/>
            <a:ext cx="731700" cy="5250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500"/>
              <a:buNone/>
            </a:pPr>
            <a:fld id="{00000000-1234-1234-1234-123412341234}" type="slidenum">
              <a:rPr lang="uk-UA"/>
              <a:t>‹#›</a:t>
            </a:fld>
            <a:endParaRPr/>
          </a:p>
        </p:txBody>
      </p:sp>
      <p:sp>
        <p:nvSpPr>
          <p:cNvPr id="380" name="Google Shape;380;p32"/>
          <p:cNvSpPr/>
          <p:nvPr/>
        </p:nvSpPr>
        <p:spPr>
          <a:xfrm>
            <a:off x="6638514" y="3620550"/>
            <a:ext cx="5413248" cy="211596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rPr b="1" i="1" lang="uk-UA" sz="1900" u="none" cap="none" strike="noStrike">
                <a:solidFill>
                  <a:schemeClr val="dk1"/>
                </a:solidFill>
                <a:latin typeface="Quicksand Medium"/>
                <a:ea typeface="Quicksand Medium"/>
                <a:cs typeface="Quicksand Medium"/>
                <a:sym typeface="Quicksand Medium"/>
              </a:rPr>
              <a:t>Мета: </a:t>
            </a:r>
            <a:r>
              <a:rPr b="0" i="0" lang="uk-UA" sz="1900" u="none" cap="none" strike="noStrike">
                <a:solidFill>
                  <a:schemeClr val="dk1"/>
                </a:solidFill>
                <a:latin typeface="Quicksand Medium"/>
                <a:ea typeface="Quicksand Medium"/>
                <a:cs typeface="Quicksand Medium"/>
                <a:sym typeface="Quicksand Medium"/>
              </a:rPr>
              <a:t>підводити дітей до розуміння, що потрібно допомагати рідним людям і віддавати їм свою любов; учити дітей розповідати про свою допомогу в своїй родині; розвивати зв’язне мовлення, мислення. </a:t>
            </a:r>
            <a:endParaRPr/>
          </a:p>
          <a:p>
            <a:pPr indent="0" lvl="0" marL="0" marR="0" rtl="0" algn="l">
              <a:lnSpc>
                <a:spcPct val="100000"/>
              </a:lnSpc>
              <a:spcBef>
                <a:spcPts val="2100"/>
              </a:spcBef>
              <a:spcAft>
                <a:spcPts val="0"/>
              </a:spcAft>
              <a:buClr>
                <a:srgbClr val="000000"/>
              </a:buClr>
              <a:buSzPts val="1900"/>
              <a:buFont typeface="Arial"/>
              <a:buNone/>
            </a:pPr>
            <a:r>
              <a:rPr b="1" i="1" lang="uk-UA" sz="1900" u="none" cap="none" strike="noStrike">
                <a:solidFill>
                  <a:schemeClr val="dk1"/>
                </a:solidFill>
                <a:latin typeface="Quicksand Medium"/>
                <a:ea typeface="Quicksand Medium"/>
                <a:cs typeface="Quicksand Medium"/>
                <a:sym typeface="Quicksand Medium"/>
              </a:rPr>
              <a:t>       Матеріал: </a:t>
            </a:r>
            <a:r>
              <a:rPr b="0" i="0" lang="uk-UA" sz="1900" u="none" cap="none" strike="noStrike">
                <a:solidFill>
                  <a:schemeClr val="dk1"/>
                </a:solidFill>
                <a:latin typeface="Quicksand Medium"/>
                <a:ea typeface="Quicksand Medium"/>
                <a:cs typeface="Quicksand Medium"/>
                <a:sym typeface="Quicksand Medium"/>
              </a:rPr>
              <a:t>скринька, ведмедик. </a:t>
            </a:r>
            <a:endParaRPr/>
          </a:p>
        </p:txBody>
      </p:sp>
      <p:pic>
        <p:nvPicPr>
          <p:cNvPr descr="Плюшевый мишка PNG" id="381" name="Google Shape;381;p32"/>
          <p:cNvPicPr preferRelativeResize="0"/>
          <p:nvPr/>
        </p:nvPicPr>
        <p:blipFill rotWithShape="1">
          <a:blip r:embed="rId3">
            <a:alphaModFix/>
          </a:blip>
          <a:srcRect b="0" l="0" r="0" t="0"/>
          <a:stretch/>
        </p:blipFill>
        <p:spPr>
          <a:xfrm>
            <a:off x="1411351" y="743712"/>
            <a:ext cx="4925729" cy="5262753"/>
          </a:xfrm>
          <a:prstGeom prst="rect">
            <a:avLst/>
          </a:prstGeom>
          <a:noFill/>
          <a:ln>
            <a:noFill/>
          </a:ln>
        </p:spPr>
      </p:pic>
      <p:pic>
        <p:nvPicPr>
          <p:cNvPr descr="Ларец желаний — Ботвапедия" id="382" name="Google Shape;382;p32"/>
          <p:cNvPicPr preferRelativeResize="0"/>
          <p:nvPr/>
        </p:nvPicPr>
        <p:blipFill rotWithShape="1">
          <a:blip r:embed="rId4">
            <a:alphaModFix/>
          </a:blip>
          <a:srcRect b="0" l="0" r="0" t="0"/>
          <a:stretch/>
        </p:blipFill>
        <p:spPr>
          <a:xfrm>
            <a:off x="237922" y="3234431"/>
            <a:ext cx="3193887" cy="319388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81"/>
                                        </p:tgtEl>
                                      </p:cBhvr>
                                    </p:animEffect>
                                    <p:set>
                                      <p:cBhvr>
                                        <p:cTn dur="1" fill="hold">
                                          <p:stCondLst>
                                            <p:cond delay="1000"/>
                                          </p:stCondLst>
                                        </p:cTn>
                                        <p:tgtEl>
                                          <p:spTgt spid="38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82"/>
                                        </p:tgtEl>
                                      </p:cBhvr>
                                    </p:animEffect>
                                    <p:set>
                                      <p:cBhvr>
                                        <p:cTn dur="1" fill="hold">
                                          <p:stCondLst>
                                            <p:cond delay="1000"/>
                                          </p:stCondLst>
                                        </p:cTn>
                                        <p:tgtEl>
                                          <p:spTgt spid="382"/>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78">
                                            <p:txEl>
                                              <p:pRg end="0" st="0"/>
                                            </p:txEl>
                                          </p:spTgt>
                                        </p:tgtEl>
                                        <p:attrNameLst>
                                          <p:attrName>style.visibility</p:attrName>
                                        </p:attrNameLst>
                                      </p:cBhvr>
                                      <p:to>
                                        <p:strVal val="visible"/>
                                      </p:to>
                                    </p:set>
                                    <p:animEffect filter="fade" transition="in">
                                      <p:cBhvr>
                                        <p:cTn dur="1000"/>
                                        <p:tgtEl>
                                          <p:spTgt spid="378">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78">
                                            <p:txEl>
                                              <p:pRg end="1" st="1"/>
                                            </p:txEl>
                                          </p:spTgt>
                                        </p:tgtEl>
                                        <p:attrNameLst>
                                          <p:attrName>style.visibility</p:attrName>
                                        </p:attrNameLst>
                                      </p:cBhvr>
                                      <p:to>
                                        <p:strVal val="visible"/>
                                      </p:to>
                                    </p:set>
                                    <p:animEffect filter="fade" transition="in">
                                      <p:cBhvr>
                                        <p:cTn dur="1000"/>
                                        <p:tgtEl>
                                          <p:spTgt spid="378">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78">
                                            <p:txEl>
                                              <p:pRg end="2" st="2"/>
                                            </p:txEl>
                                          </p:spTgt>
                                        </p:tgtEl>
                                        <p:attrNameLst>
                                          <p:attrName>style.visibility</p:attrName>
                                        </p:attrNameLst>
                                      </p:cBhvr>
                                      <p:to>
                                        <p:strVal val="visible"/>
                                      </p:to>
                                    </p:set>
                                    <p:animEffect filter="fade" transition="in">
                                      <p:cBhvr>
                                        <p:cTn dur="1000"/>
                                        <p:tgtEl>
                                          <p:spTgt spid="37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6"/>
          <p:cNvSpPr/>
          <p:nvPr/>
        </p:nvSpPr>
        <p:spPr>
          <a:xfrm>
            <a:off x="1034225" y="1157550"/>
            <a:ext cx="4542900" cy="4542900"/>
          </a:xfrm>
          <a:prstGeom prst="ellipse">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16"/>
          <p:cNvSpPr/>
          <p:nvPr/>
        </p:nvSpPr>
        <p:spPr>
          <a:xfrm>
            <a:off x="1228175" y="1351500"/>
            <a:ext cx="4155000" cy="41550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16"/>
          <p:cNvSpPr txBox="1"/>
          <p:nvPr>
            <p:ph type="title"/>
          </p:nvPr>
        </p:nvSpPr>
        <p:spPr>
          <a:xfrm>
            <a:off x="5023581" y="816420"/>
            <a:ext cx="5985796" cy="2146236"/>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7000"/>
              <a:buNone/>
            </a:pPr>
            <a:r>
              <a:rPr lang="uk-UA" sz="4800"/>
              <a:t>«Хороший чи поганий вчинок</a:t>
            </a:r>
            <a:endParaRPr sz="4800"/>
          </a:p>
        </p:txBody>
      </p:sp>
      <p:sp>
        <p:nvSpPr>
          <p:cNvPr id="199" name="Google Shape;199;p16"/>
          <p:cNvSpPr txBox="1"/>
          <p:nvPr>
            <p:ph idx="1" type="body"/>
          </p:nvPr>
        </p:nvSpPr>
        <p:spPr>
          <a:xfrm>
            <a:off x="5577125" y="2717544"/>
            <a:ext cx="5444444" cy="2585976"/>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SzPts val="1900"/>
              <a:buNone/>
            </a:pPr>
            <a:r>
              <a:rPr lang="uk-UA"/>
              <a:t>Мета:</a:t>
            </a:r>
            <a:endParaRPr/>
          </a:p>
          <a:p>
            <a:pPr indent="0" lvl="0" marL="0" rtl="0" algn="just">
              <a:lnSpc>
                <a:spcPct val="115000"/>
              </a:lnSpc>
              <a:spcBef>
                <a:spcPts val="0"/>
              </a:spcBef>
              <a:spcAft>
                <a:spcPts val="0"/>
              </a:spcAft>
              <a:buSzPts val="1900"/>
              <a:buNone/>
            </a:pPr>
            <a:r>
              <a:rPr lang="uk-UA"/>
              <a:t>Уточнювати, узагальнювати та розширювати знання дітей про хороші та погані вчинки. Прищеплювати дітям бажання робити тільки хороші вчинки. Виховувати культуру спілкування, дружні взаємини, прагнення підтримувати друзів, піклуватися про них. Вчити самостійно оцінювати вчинки інших.</a:t>
            </a:r>
            <a:endParaRPr/>
          </a:p>
          <a:p>
            <a:pPr indent="0" lvl="0" marL="0" rtl="0" algn="r">
              <a:lnSpc>
                <a:spcPct val="115000"/>
              </a:lnSpc>
              <a:spcBef>
                <a:spcPts val="0"/>
              </a:spcBef>
              <a:spcAft>
                <a:spcPts val="0"/>
              </a:spcAft>
              <a:buSzPts val="1900"/>
              <a:buNone/>
            </a:pPr>
            <a:r>
              <a:t/>
            </a:r>
            <a:endParaRPr/>
          </a:p>
        </p:txBody>
      </p:sp>
      <p:sp>
        <p:nvSpPr>
          <p:cNvPr id="200" name="Google Shape;200;p16"/>
          <p:cNvSpPr txBox="1"/>
          <p:nvPr>
            <p:ph idx="12" type="sldNum"/>
          </p:nvPr>
        </p:nvSpPr>
        <p:spPr>
          <a:xfrm>
            <a:off x="11227670" y="354059"/>
            <a:ext cx="731700" cy="5250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500"/>
              <a:buNone/>
            </a:pPr>
            <a:fld id="{00000000-1234-1234-1234-123412341234}" type="slidenum">
              <a:rPr lang="uk-UA"/>
              <a:t>‹#›</a:t>
            </a:fld>
            <a:endParaRPr/>
          </a:p>
        </p:txBody>
      </p:sp>
      <p:pic>
        <p:nvPicPr>
          <p:cNvPr descr="https://tochka-rosta-sokolniki.ru/wp-content/uploads/kartinki-dobro-i-zlo-dlya-4-klassa_10.jpg" id="201" name="Google Shape;201;p16"/>
          <p:cNvPicPr preferRelativeResize="0"/>
          <p:nvPr/>
        </p:nvPicPr>
        <p:blipFill rotWithShape="1">
          <a:blip r:embed="rId3">
            <a:alphaModFix/>
          </a:blip>
          <a:srcRect b="0" l="0" r="0" t="0"/>
          <a:stretch/>
        </p:blipFill>
        <p:spPr>
          <a:xfrm>
            <a:off x="1228175" y="2574056"/>
            <a:ext cx="4043651" cy="2729464"/>
          </a:xfrm>
          <a:prstGeom prst="rect">
            <a:avLst/>
          </a:prstGeom>
          <a:noFill/>
          <a:ln>
            <a:noFill/>
          </a:ln>
        </p:spPr>
      </p:pic>
    </p:spTree>
  </p:cSld>
  <p:clrMapOvr>
    <a:masterClrMapping/>
  </p:clrMapOvr>
  <mc:AlternateContent>
    <mc:Choice Requires="p14">
      <p:transition spd="slow" p14:dur="3400">
        <p:fade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7"/>
          <p:cNvSpPr txBox="1"/>
          <p:nvPr>
            <p:ph idx="12" type="sldNum"/>
          </p:nvPr>
        </p:nvSpPr>
        <p:spPr>
          <a:xfrm>
            <a:off x="11227670" y="354059"/>
            <a:ext cx="731700" cy="5250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500"/>
              <a:buNone/>
            </a:pPr>
            <a:fld id="{00000000-1234-1234-1234-123412341234}" type="slidenum">
              <a:rPr lang="uk-UA"/>
              <a:t>‹#›</a:t>
            </a:fld>
            <a:endParaRPr/>
          </a:p>
        </p:txBody>
      </p:sp>
      <p:pic>
        <p:nvPicPr>
          <p:cNvPr id="207" name="Google Shape;207;p17"/>
          <p:cNvPicPr preferRelativeResize="0"/>
          <p:nvPr/>
        </p:nvPicPr>
        <p:blipFill rotWithShape="1">
          <a:blip r:embed="rId3">
            <a:alphaModFix/>
          </a:blip>
          <a:srcRect b="0" l="0" r="0" t="2428"/>
          <a:stretch/>
        </p:blipFill>
        <p:spPr>
          <a:xfrm>
            <a:off x="2535936" y="646176"/>
            <a:ext cx="8692896" cy="5663566"/>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8"/>
          <p:cNvSpPr txBox="1"/>
          <p:nvPr>
            <p:ph idx="12" type="sldNum"/>
          </p:nvPr>
        </p:nvSpPr>
        <p:spPr>
          <a:xfrm>
            <a:off x="11227670" y="354059"/>
            <a:ext cx="731700" cy="5250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500"/>
              <a:buNone/>
            </a:pPr>
            <a:fld id="{00000000-1234-1234-1234-123412341234}" type="slidenum">
              <a:rPr lang="uk-UA"/>
              <a:t>‹#›</a:t>
            </a:fld>
            <a:endParaRPr/>
          </a:p>
        </p:txBody>
      </p:sp>
      <p:pic>
        <p:nvPicPr>
          <p:cNvPr id="213" name="Google Shape;213;p18"/>
          <p:cNvPicPr preferRelativeResize="0"/>
          <p:nvPr/>
        </p:nvPicPr>
        <p:blipFill rotWithShape="1">
          <a:blip r:embed="rId3">
            <a:alphaModFix/>
          </a:blip>
          <a:srcRect b="0" l="0" r="0" t="0"/>
          <a:stretch/>
        </p:blipFill>
        <p:spPr>
          <a:xfrm>
            <a:off x="2609088" y="609600"/>
            <a:ext cx="8534400" cy="5688155"/>
          </a:xfrm>
          <a:prstGeom prst="rect">
            <a:avLst/>
          </a:prstGeom>
          <a:noFill/>
          <a:ln>
            <a:noFill/>
          </a:ln>
        </p:spPr>
      </p:pic>
    </p:spTree>
  </p:cSld>
  <p:clrMapOvr>
    <a:masterClrMapping/>
  </p:clrMapOvr>
  <mc:AlternateContent>
    <mc:Choice Requires="p14">
      <p:transition spd="slow" p14:dur="3400">
        <p:fade thruBlk="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9"/>
          <p:cNvSpPr txBox="1"/>
          <p:nvPr>
            <p:ph idx="12" type="sldNum"/>
          </p:nvPr>
        </p:nvSpPr>
        <p:spPr>
          <a:xfrm>
            <a:off x="9568326" y="300815"/>
            <a:ext cx="731700" cy="5250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500"/>
              <a:buNone/>
            </a:pPr>
            <a:fld id="{00000000-1234-1234-1234-123412341234}" type="slidenum">
              <a:rPr lang="uk-UA"/>
              <a:t>‹#›</a:t>
            </a:fld>
            <a:endParaRPr/>
          </a:p>
        </p:txBody>
      </p:sp>
      <p:sp>
        <p:nvSpPr>
          <p:cNvPr id="219" name="Google Shape;219;p19"/>
          <p:cNvSpPr/>
          <p:nvPr/>
        </p:nvSpPr>
        <p:spPr>
          <a:xfrm>
            <a:off x="3359968" y="612780"/>
            <a:ext cx="2664296" cy="2736304"/>
          </a:xfrm>
          <a:prstGeom prst="rect">
            <a:avLst/>
          </a:prstGeom>
          <a:noFill/>
          <a:ln cap="flat" cmpd="sng" w="9525">
            <a:solidFill>
              <a:srgbClr val="FF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0" name="Google Shape;220;p19"/>
          <p:cNvSpPr/>
          <p:nvPr/>
        </p:nvSpPr>
        <p:spPr>
          <a:xfrm>
            <a:off x="6168280" y="612780"/>
            <a:ext cx="2664296" cy="2736304"/>
          </a:xfrm>
          <a:prstGeom prst="rect">
            <a:avLst/>
          </a:prstGeom>
          <a:noFill/>
          <a:ln cap="flat" cmpd="sng" w="9525">
            <a:solidFill>
              <a:srgbClr val="FF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1" name="Google Shape;221;p19"/>
          <p:cNvSpPr/>
          <p:nvPr/>
        </p:nvSpPr>
        <p:spPr>
          <a:xfrm>
            <a:off x="551656" y="3565108"/>
            <a:ext cx="2664296" cy="2736304"/>
          </a:xfrm>
          <a:prstGeom prst="rect">
            <a:avLst/>
          </a:prstGeom>
          <a:noFill/>
          <a:ln cap="flat" cmpd="sng" w="9525">
            <a:solidFill>
              <a:srgbClr val="FF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2" name="Google Shape;222;p19"/>
          <p:cNvSpPr/>
          <p:nvPr/>
        </p:nvSpPr>
        <p:spPr>
          <a:xfrm>
            <a:off x="3359968" y="3565108"/>
            <a:ext cx="2664296" cy="2736304"/>
          </a:xfrm>
          <a:prstGeom prst="rect">
            <a:avLst/>
          </a:prstGeom>
          <a:noFill/>
          <a:ln cap="flat" cmpd="sng" w="9525">
            <a:solidFill>
              <a:srgbClr val="FF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3" name="Google Shape;223;p19"/>
          <p:cNvSpPr/>
          <p:nvPr/>
        </p:nvSpPr>
        <p:spPr>
          <a:xfrm>
            <a:off x="551656" y="612780"/>
            <a:ext cx="2664296" cy="2736304"/>
          </a:xfrm>
          <a:prstGeom prst="rect">
            <a:avLst/>
          </a:prstGeom>
          <a:noFill/>
          <a:ln cap="flat" cmpd="sng" w="9525">
            <a:solidFill>
              <a:srgbClr val="FF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C:\Users\Лена\Desktop\добре- погано.jpg" id="224" name="Google Shape;224;p19"/>
          <p:cNvPicPr preferRelativeResize="0"/>
          <p:nvPr/>
        </p:nvPicPr>
        <p:blipFill rotWithShape="1">
          <a:blip r:embed="rId3">
            <a:alphaModFix/>
          </a:blip>
          <a:srcRect b="0" l="0" r="0" t="0"/>
          <a:stretch/>
        </p:blipFill>
        <p:spPr>
          <a:xfrm>
            <a:off x="-11899" y="540772"/>
            <a:ext cx="4583494" cy="3437620"/>
          </a:xfrm>
          <a:prstGeom prst="rect">
            <a:avLst/>
          </a:prstGeom>
          <a:noFill/>
          <a:ln>
            <a:noFill/>
          </a:ln>
        </p:spPr>
      </p:pic>
      <p:pic>
        <p:nvPicPr>
          <p:cNvPr descr="C:\Users\Лена\Desktop\добре- погано.jpg" id="225" name="Google Shape;225;p19"/>
          <p:cNvPicPr preferRelativeResize="0"/>
          <p:nvPr/>
        </p:nvPicPr>
        <p:blipFill rotWithShape="1">
          <a:blip r:embed="rId4">
            <a:alphaModFix/>
          </a:blip>
          <a:srcRect b="0" l="0" r="0" t="0"/>
          <a:stretch/>
        </p:blipFill>
        <p:spPr>
          <a:xfrm>
            <a:off x="2999929" y="630782"/>
            <a:ext cx="4392488" cy="3294366"/>
          </a:xfrm>
          <a:prstGeom prst="rect">
            <a:avLst/>
          </a:prstGeom>
          <a:noFill/>
          <a:ln>
            <a:noFill/>
          </a:ln>
        </p:spPr>
      </p:pic>
      <p:pic>
        <p:nvPicPr>
          <p:cNvPr descr="C:\Users\Лена\Desktop\добре- погано.jpg" id="226" name="Google Shape;226;p19"/>
          <p:cNvPicPr preferRelativeResize="0"/>
          <p:nvPr/>
        </p:nvPicPr>
        <p:blipFill rotWithShape="1">
          <a:blip r:embed="rId5">
            <a:alphaModFix/>
          </a:blip>
          <a:srcRect b="0" l="0" r="0" t="0"/>
          <a:stretch/>
        </p:blipFill>
        <p:spPr>
          <a:xfrm>
            <a:off x="5088160" y="324748"/>
            <a:ext cx="5111552" cy="3833664"/>
          </a:xfrm>
          <a:prstGeom prst="rect">
            <a:avLst/>
          </a:prstGeom>
          <a:noFill/>
          <a:ln>
            <a:noFill/>
          </a:ln>
        </p:spPr>
      </p:pic>
      <p:pic>
        <p:nvPicPr>
          <p:cNvPr descr="C:\Users\Лена\Desktop\добре- погано.jpg" id="227" name="Google Shape;227;p19"/>
          <p:cNvPicPr preferRelativeResize="0"/>
          <p:nvPr/>
        </p:nvPicPr>
        <p:blipFill rotWithShape="1">
          <a:blip r:embed="rId6">
            <a:alphaModFix/>
          </a:blip>
          <a:srcRect b="0" l="0" r="0" t="0"/>
          <a:stretch/>
        </p:blipFill>
        <p:spPr>
          <a:xfrm>
            <a:off x="-528464" y="3205068"/>
            <a:ext cx="5352594" cy="4014446"/>
          </a:xfrm>
          <a:prstGeom prst="rect">
            <a:avLst/>
          </a:prstGeom>
          <a:noFill/>
          <a:ln>
            <a:noFill/>
          </a:ln>
        </p:spPr>
      </p:pic>
      <p:pic>
        <p:nvPicPr>
          <p:cNvPr descr="C:\Users\Лена\Desktop\добре- погано.jpg" id="228" name="Google Shape;228;p19"/>
          <p:cNvPicPr preferRelativeResize="0"/>
          <p:nvPr/>
        </p:nvPicPr>
        <p:blipFill rotWithShape="1">
          <a:blip r:embed="rId7">
            <a:alphaModFix/>
          </a:blip>
          <a:srcRect b="0" l="0" r="0" t="0"/>
          <a:stretch/>
        </p:blipFill>
        <p:spPr>
          <a:xfrm>
            <a:off x="2567117" y="3565108"/>
            <a:ext cx="6047656" cy="4535742"/>
          </a:xfrm>
          <a:prstGeom prst="rect">
            <a:avLst/>
          </a:prstGeom>
          <a:noFill/>
          <a:ln>
            <a:noFill/>
          </a:ln>
        </p:spPr>
      </p:pic>
      <p:pic>
        <p:nvPicPr>
          <p:cNvPr descr="https://tochka-rosta-sokolniki.ru/wp-content/uploads/kartinki-dobro-i-zlo-dlya-4-klassa_10.jpg" id="229" name="Google Shape;229;p19"/>
          <p:cNvPicPr preferRelativeResize="0"/>
          <p:nvPr/>
        </p:nvPicPr>
        <p:blipFill rotWithShape="1">
          <a:blip r:embed="rId8">
            <a:alphaModFix/>
          </a:blip>
          <a:srcRect b="0" l="0" r="0" t="0"/>
          <a:stretch/>
        </p:blipFill>
        <p:spPr>
          <a:xfrm>
            <a:off x="6592947" y="3451880"/>
            <a:ext cx="4043651" cy="2729464"/>
          </a:xfrm>
          <a:prstGeom prst="rect">
            <a:avLst/>
          </a:prstGeom>
          <a:noFill/>
          <a:ln>
            <a:noFill/>
          </a:ln>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0"/>
          <p:cNvSpPr/>
          <p:nvPr/>
        </p:nvSpPr>
        <p:spPr>
          <a:xfrm>
            <a:off x="3726960" y="584684"/>
            <a:ext cx="2664296" cy="2736304"/>
          </a:xfrm>
          <a:prstGeom prst="rect">
            <a:avLst/>
          </a:prstGeom>
          <a:noFill/>
          <a:ln cap="flat" cmpd="sng" w="9525">
            <a:solidFill>
              <a:srgbClr val="00FF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5" name="Google Shape;235;p20"/>
          <p:cNvSpPr/>
          <p:nvPr/>
        </p:nvSpPr>
        <p:spPr>
          <a:xfrm>
            <a:off x="6535272" y="584684"/>
            <a:ext cx="2664296" cy="2736304"/>
          </a:xfrm>
          <a:prstGeom prst="rect">
            <a:avLst/>
          </a:prstGeom>
          <a:noFill/>
          <a:ln cap="flat" cmpd="sng" w="9525">
            <a:solidFill>
              <a:srgbClr val="00FF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6" name="Google Shape;236;p20"/>
          <p:cNvSpPr/>
          <p:nvPr/>
        </p:nvSpPr>
        <p:spPr>
          <a:xfrm>
            <a:off x="918648" y="3537012"/>
            <a:ext cx="2664296" cy="2736304"/>
          </a:xfrm>
          <a:prstGeom prst="rect">
            <a:avLst/>
          </a:prstGeom>
          <a:noFill/>
          <a:ln cap="flat" cmpd="sng" w="9525">
            <a:solidFill>
              <a:srgbClr val="00FF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7" name="Google Shape;237;p20"/>
          <p:cNvSpPr/>
          <p:nvPr/>
        </p:nvSpPr>
        <p:spPr>
          <a:xfrm>
            <a:off x="3726960" y="3537012"/>
            <a:ext cx="2664296" cy="2736304"/>
          </a:xfrm>
          <a:prstGeom prst="rect">
            <a:avLst/>
          </a:prstGeom>
          <a:noFill/>
          <a:ln cap="flat" cmpd="sng" w="9525">
            <a:solidFill>
              <a:srgbClr val="00FF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8" name="Google Shape;238;p20"/>
          <p:cNvSpPr/>
          <p:nvPr/>
        </p:nvSpPr>
        <p:spPr>
          <a:xfrm>
            <a:off x="918648" y="584684"/>
            <a:ext cx="2664296" cy="2736304"/>
          </a:xfrm>
          <a:prstGeom prst="rect">
            <a:avLst/>
          </a:prstGeom>
          <a:noFill/>
          <a:ln cap="flat" cmpd="sng" w="9525">
            <a:solidFill>
              <a:srgbClr val="00FF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C:\Users\Лена\Desktop\добре- погано.jpg" id="239" name="Google Shape;239;p20"/>
          <p:cNvPicPr preferRelativeResize="0"/>
          <p:nvPr/>
        </p:nvPicPr>
        <p:blipFill rotWithShape="1">
          <a:blip r:embed="rId3">
            <a:alphaModFix/>
          </a:blip>
          <a:srcRect b="0" l="0" r="0" t="0"/>
          <a:stretch/>
        </p:blipFill>
        <p:spPr>
          <a:xfrm>
            <a:off x="126560" y="368660"/>
            <a:ext cx="4896544" cy="3672408"/>
          </a:xfrm>
          <a:prstGeom prst="rect">
            <a:avLst/>
          </a:prstGeom>
          <a:noFill/>
          <a:ln>
            <a:noFill/>
          </a:ln>
        </p:spPr>
      </p:pic>
      <p:pic>
        <p:nvPicPr>
          <p:cNvPr descr="C:\Users\Лена\Desktop\добре- погано.jpg" id="240" name="Google Shape;240;p20"/>
          <p:cNvPicPr preferRelativeResize="0"/>
          <p:nvPr/>
        </p:nvPicPr>
        <p:blipFill rotWithShape="1">
          <a:blip r:embed="rId4">
            <a:alphaModFix/>
          </a:blip>
          <a:srcRect b="0" l="0" r="0" t="0"/>
          <a:stretch/>
        </p:blipFill>
        <p:spPr>
          <a:xfrm>
            <a:off x="2646840" y="584684"/>
            <a:ext cx="4416491" cy="3312368"/>
          </a:xfrm>
          <a:prstGeom prst="rect">
            <a:avLst/>
          </a:prstGeom>
          <a:noFill/>
          <a:ln>
            <a:noFill/>
          </a:ln>
        </p:spPr>
      </p:pic>
      <p:pic>
        <p:nvPicPr>
          <p:cNvPr descr="C:\Users\Лена\Desktop\добре- погано.jpg" id="241" name="Google Shape;241;p20"/>
          <p:cNvPicPr preferRelativeResize="0"/>
          <p:nvPr/>
        </p:nvPicPr>
        <p:blipFill rotWithShape="1">
          <a:blip r:embed="rId5">
            <a:alphaModFix/>
          </a:blip>
          <a:srcRect b="0" l="0" r="0" t="0"/>
          <a:stretch/>
        </p:blipFill>
        <p:spPr>
          <a:xfrm>
            <a:off x="5287133" y="512676"/>
            <a:ext cx="5376597" cy="4032448"/>
          </a:xfrm>
          <a:prstGeom prst="rect">
            <a:avLst/>
          </a:prstGeom>
          <a:noFill/>
          <a:ln>
            <a:noFill/>
          </a:ln>
        </p:spPr>
      </p:pic>
      <p:pic>
        <p:nvPicPr>
          <p:cNvPr descr="C:\Users\Лена\Desktop\добре- погано.jpg" id="242" name="Google Shape;242;p20"/>
          <p:cNvPicPr preferRelativeResize="0"/>
          <p:nvPr/>
        </p:nvPicPr>
        <p:blipFill rotWithShape="1">
          <a:blip r:embed="rId6">
            <a:alphaModFix/>
          </a:blip>
          <a:srcRect b="0" l="0" r="0" t="0"/>
          <a:stretch/>
        </p:blipFill>
        <p:spPr>
          <a:xfrm>
            <a:off x="-1097576" y="2456892"/>
            <a:ext cx="7487816" cy="5615862"/>
          </a:xfrm>
          <a:prstGeom prst="rect">
            <a:avLst/>
          </a:prstGeom>
          <a:noFill/>
          <a:ln>
            <a:noFill/>
          </a:ln>
        </p:spPr>
      </p:pic>
      <p:pic>
        <p:nvPicPr>
          <p:cNvPr descr="C:\Users\Лена\Desktop\добре- погано.jpg" id="243" name="Google Shape;243;p20"/>
          <p:cNvPicPr preferRelativeResize="0"/>
          <p:nvPr/>
        </p:nvPicPr>
        <p:blipFill rotWithShape="1">
          <a:blip r:embed="rId7">
            <a:alphaModFix/>
          </a:blip>
          <a:srcRect b="0" l="0" r="0" t="0"/>
          <a:stretch/>
        </p:blipFill>
        <p:spPr>
          <a:xfrm>
            <a:off x="2790856" y="3320988"/>
            <a:ext cx="5183560" cy="3887670"/>
          </a:xfrm>
          <a:prstGeom prst="rect">
            <a:avLst/>
          </a:prstGeom>
          <a:noFill/>
          <a:ln>
            <a:noFill/>
          </a:ln>
        </p:spPr>
      </p:pic>
      <p:pic>
        <p:nvPicPr>
          <p:cNvPr descr="https://tochka-rosta-sokolniki.ru/wp-content/uploads/kartinki-dobro-i-zlo-dlya-4-klassa_10.jpg" id="244" name="Google Shape;244;p20"/>
          <p:cNvPicPr preferRelativeResize="0"/>
          <p:nvPr/>
        </p:nvPicPr>
        <p:blipFill rotWithShape="1">
          <a:blip r:embed="rId8">
            <a:alphaModFix/>
          </a:blip>
          <a:srcRect b="0" l="0" r="0" t="0"/>
          <a:stretch/>
        </p:blipFill>
        <p:spPr>
          <a:xfrm>
            <a:off x="7063331" y="3465192"/>
            <a:ext cx="4043651" cy="272946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1"/>
          <p:cNvSpPr txBox="1"/>
          <p:nvPr>
            <p:ph idx="12" type="sldNum"/>
          </p:nvPr>
        </p:nvSpPr>
        <p:spPr>
          <a:xfrm>
            <a:off x="11227670" y="354059"/>
            <a:ext cx="731700" cy="5250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500"/>
              <a:buNone/>
            </a:pPr>
            <a:fld id="{00000000-1234-1234-1234-123412341234}" type="slidenum">
              <a:rPr lang="uk-UA"/>
              <a:t>‹#›</a:t>
            </a:fld>
            <a:endParaRPr/>
          </a:p>
        </p:txBody>
      </p:sp>
      <p:sp>
        <p:nvSpPr>
          <p:cNvPr id="250" name="Google Shape;250;p21"/>
          <p:cNvSpPr txBox="1"/>
          <p:nvPr>
            <p:ph type="title"/>
          </p:nvPr>
        </p:nvSpPr>
        <p:spPr>
          <a:xfrm>
            <a:off x="6107408" y="1924676"/>
            <a:ext cx="5401840" cy="2878972"/>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5000"/>
              <a:buNone/>
            </a:pPr>
            <a:r>
              <a:rPr lang="uk-UA"/>
              <a:t>«Калейдоскоп професій»</a:t>
            </a:r>
            <a:endParaRPr/>
          </a:p>
        </p:txBody>
      </p:sp>
      <p:sp>
        <p:nvSpPr>
          <p:cNvPr id="251" name="Google Shape;251;p21"/>
          <p:cNvSpPr/>
          <p:nvPr/>
        </p:nvSpPr>
        <p:spPr>
          <a:xfrm>
            <a:off x="4047744" y="5520446"/>
            <a:ext cx="7924800" cy="113877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uk-UA" sz="2800" u="none" cap="none" strike="noStrike">
                <a:solidFill>
                  <a:schemeClr val="dk1"/>
                </a:solidFill>
                <a:latin typeface="Quicksand Medium"/>
                <a:ea typeface="Quicksand Medium"/>
                <a:cs typeface="Quicksand Medium"/>
                <a:sym typeface="Quicksand Medium"/>
              </a:rPr>
              <a:t>Мета: </a:t>
            </a:r>
            <a:endParaRPr b="0" i="0" sz="2800" u="none" cap="none" strike="noStrike">
              <a:solidFill>
                <a:schemeClr val="dk1"/>
              </a:solidFill>
              <a:latin typeface="Quicksand Medium"/>
              <a:ea typeface="Quicksand Medium"/>
              <a:cs typeface="Quicksand Medium"/>
              <a:sym typeface="Quicksand Medium"/>
            </a:endParaRPr>
          </a:p>
          <a:p>
            <a:pPr indent="0" lvl="0" marL="0" marR="0" rtl="0" algn="just">
              <a:lnSpc>
                <a:spcPct val="100000"/>
              </a:lnSpc>
              <a:spcBef>
                <a:spcPts val="0"/>
              </a:spcBef>
              <a:spcAft>
                <a:spcPts val="0"/>
              </a:spcAft>
              <a:buNone/>
            </a:pPr>
            <a:r>
              <a:rPr b="0" i="0" lang="uk-UA" sz="2000" u="none" cap="none" strike="noStrike">
                <a:solidFill>
                  <a:schemeClr val="dk1"/>
                </a:solidFill>
                <a:latin typeface="Quicksand Medium"/>
                <a:ea typeface="Quicksand Medium"/>
                <a:cs typeface="Quicksand Medium"/>
                <a:sym typeface="Quicksand Medium"/>
              </a:rPr>
              <a:t>закріпити знання дітей про професії людей, розвивати кмітливість, увагу, спостережливість.</a:t>
            </a:r>
            <a:endParaRPr b="0" i="0" sz="2000" u="none" cap="none" strike="noStrike">
              <a:solidFill>
                <a:schemeClr val="dk1"/>
              </a:solidFill>
              <a:latin typeface="Quicksand Medium"/>
              <a:ea typeface="Quicksand Medium"/>
              <a:cs typeface="Quicksand Medium"/>
              <a:sym typeface="Quicksand Medium"/>
            </a:endParaRPr>
          </a:p>
        </p:txBody>
      </p:sp>
      <p:pic>
        <p:nvPicPr>
          <p:cNvPr descr="Ігрова скарбничка дидактичних ігор - Ourboox" id="252" name="Google Shape;252;p21"/>
          <p:cNvPicPr preferRelativeResize="0"/>
          <p:nvPr/>
        </p:nvPicPr>
        <p:blipFill rotWithShape="1">
          <a:blip r:embed="rId3">
            <a:alphaModFix/>
          </a:blip>
          <a:srcRect b="0" l="0" r="0" t="0"/>
          <a:stretch/>
        </p:blipFill>
        <p:spPr>
          <a:xfrm>
            <a:off x="1666494" y="1252255"/>
            <a:ext cx="4904994" cy="4414495"/>
          </a:xfrm>
          <a:prstGeom prst="rect">
            <a:avLst/>
          </a:prstGeom>
          <a:noFill/>
          <a:ln>
            <a:noFill/>
          </a:ln>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2"/>
          <p:cNvSpPr txBox="1"/>
          <p:nvPr>
            <p:ph idx="12" type="sldNum"/>
          </p:nvPr>
        </p:nvSpPr>
        <p:spPr>
          <a:xfrm>
            <a:off x="11227670" y="354059"/>
            <a:ext cx="731700" cy="5250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500"/>
              <a:buNone/>
            </a:pPr>
            <a:fld id="{00000000-1234-1234-1234-123412341234}" type="slidenum">
              <a:rPr lang="uk-UA"/>
              <a:t>‹#›</a:t>
            </a:fld>
            <a:endParaRPr/>
          </a:p>
        </p:txBody>
      </p:sp>
      <p:pic>
        <p:nvPicPr>
          <p:cNvPr id="258" name="Google Shape;258;p22"/>
          <p:cNvPicPr preferRelativeResize="0"/>
          <p:nvPr/>
        </p:nvPicPr>
        <p:blipFill rotWithShape="1">
          <a:blip r:embed="rId3">
            <a:alphaModFix/>
          </a:blip>
          <a:srcRect b="0" l="0" r="0" t="0"/>
          <a:stretch/>
        </p:blipFill>
        <p:spPr>
          <a:xfrm>
            <a:off x="411340" y="2057400"/>
            <a:ext cx="8335020" cy="4403189"/>
          </a:xfrm>
          <a:prstGeom prst="rect">
            <a:avLst/>
          </a:prstGeom>
          <a:noFill/>
          <a:ln cap="flat" cmpd="sng" w="76200">
            <a:solidFill>
              <a:srgbClr val="002060"/>
            </a:solidFill>
            <a:prstDash val="solid"/>
            <a:round/>
            <a:headEnd len="sm" w="sm" type="none"/>
            <a:tailEnd len="sm" w="sm" type="none"/>
          </a:ln>
        </p:spPr>
      </p:pic>
      <p:sp>
        <p:nvSpPr>
          <p:cNvPr id="259" name="Google Shape;259;p22"/>
          <p:cNvSpPr/>
          <p:nvPr/>
        </p:nvSpPr>
        <p:spPr>
          <a:xfrm>
            <a:off x="8956428" y="3259171"/>
            <a:ext cx="2954654" cy="944337"/>
          </a:xfrm>
          <a:prstGeom prst="roundRect">
            <a:avLst>
              <a:gd fmla="val 16667" name="adj"/>
            </a:avLst>
          </a:prstGeom>
          <a:solidFill>
            <a:schemeClr val="accent1"/>
          </a:solidFill>
          <a:ln cap="flat" cmpd="sng" w="25400">
            <a:solidFill>
              <a:srgbClr val="96AC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uk-UA" sz="6000" u="none" cap="none" strike="noStrike">
                <a:solidFill>
                  <a:srgbClr val="FF0000"/>
                </a:solidFill>
                <a:latin typeface="Arial"/>
                <a:ea typeface="Arial"/>
                <a:cs typeface="Arial"/>
                <a:sym typeface="Arial"/>
              </a:rPr>
              <a:t>ваги</a:t>
            </a:r>
            <a:r>
              <a:rPr b="1" i="0" lang="uk-UA" sz="8000" u="none" cap="none" strike="noStrike">
                <a:solidFill>
                  <a:srgbClr val="FF0000"/>
                </a:solidFill>
                <a:latin typeface="Arial"/>
                <a:ea typeface="Arial"/>
                <a:cs typeface="Arial"/>
                <a:sym typeface="Arial"/>
              </a:rPr>
              <a:t>  </a:t>
            </a:r>
            <a:endParaRPr b="0" i="0" sz="8000" u="none" cap="none" strike="noStrike">
              <a:solidFill>
                <a:srgbClr val="FF0000"/>
              </a:solidFill>
              <a:latin typeface="Arial"/>
              <a:ea typeface="Arial"/>
              <a:cs typeface="Arial"/>
              <a:sym typeface="Arial"/>
            </a:endParaRPr>
          </a:p>
        </p:txBody>
      </p:sp>
      <p:sp>
        <p:nvSpPr>
          <p:cNvPr id="260" name="Google Shape;260;p22"/>
          <p:cNvSpPr/>
          <p:nvPr/>
        </p:nvSpPr>
        <p:spPr>
          <a:xfrm>
            <a:off x="8956428" y="2057400"/>
            <a:ext cx="2954654" cy="911940"/>
          </a:xfrm>
          <a:prstGeom prst="roundRect">
            <a:avLst>
              <a:gd fmla="val 16667" name="adj"/>
            </a:avLst>
          </a:prstGeom>
          <a:solidFill>
            <a:schemeClr val="accent1"/>
          </a:solidFill>
          <a:ln cap="flat" cmpd="sng" w="25400">
            <a:solidFill>
              <a:srgbClr val="96AC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uk-UA" sz="6000" u="none" cap="none" strike="noStrike">
                <a:solidFill>
                  <a:srgbClr val="FF0000"/>
                </a:solidFill>
                <a:latin typeface="Arial"/>
                <a:ea typeface="Arial"/>
                <a:cs typeface="Arial"/>
                <a:sym typeface="Arial"/>
              </a:rPr>
              <a:t>гроші</a:t>
            </a:r>
            <a:endParaRPr b="0" i="0" sz="6000" u="none" cap="none" strike="noStrike">
              <a:solidFill>
                <a:srgbClr val="FF0000"/>
              </a:solidFill>
              <a:latin typeface="Arial"/>
              <a:ea typeface="Arial"/>
              <a:cs typeface="Arial"/>
              <a:sym typeface="Arial"/>
            </a:endParaRPr>
          </a:p>
        </p:txBody>
      </p:sp>
      <p:sp>
        <p:nvSpPr>
          <p:cNvPr id="261" name="Google Shape;261;p22"/>
          <p:cNvSpPr/>
          <p:nvPr/>
        </p:nvSpPr>
        <p:spPr>
          <a:xfrm>
            <a:off x="9019294" y="4546402"/>
            <a:ext cx="2954654" cy="925426"/>
          </a:xfrm>
          <a:prstGeom prst="roundRect">
            <a:avLst>
              <a:gd fmla="val 16667" name="adj"/>
            </a:avLst>
          </a:prstGeom>
          <a:solidFill>
            <a:schemeClr val="accent1"/>
          </a:solidFill>
          <a:ln cap="flat" cmpd="sng" w="25400">
            <a:solidFill>
              <a:srgbClr val="96AC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uk-UA" sz="5400" u="none" cap="none" strike="noStrike">
                <a:solidFill>
                  <a:srgbClr val="FF0000"/>
                </a:solidFill>
                <a:latin typeface="Arial"/>
                <a:ea typeface="Arial"/>
                <a:cs typeface="Arial"/>
                <a:sym typeface="Arial"/>
              </a:rPr>
              <a:t>товар</a:t>
            </a:r>
            <a:endParaRPr b="1" i="0" sz="5400" u="none" cap="none" strike="noStrike">
              <a:solidFill>
                <a:srgbClr val="FF0000"/>
              </a:solidFill>
              <a:latin typeface="Arial"/>
              <a:ea typeface="Arial"/>
              <a:cs typeface="Arial"/>
              <a:sym typeface="Arial"/>
            </a:endParaRPr>
          </a:p>
        </p:txBody>
      </p:sp>
      <p:sp>
        <p:nvSpPr>
          <p:cNvPr id="262" name="Google Shape;262;p22"/>
          <p:cNvSpPr/>
          <p:nvPr/>
        </p:nvSpPr>
        <p:spPr>
          <a:xfrm>
            <a:off x="8956428" y="5814723"/>
            <a:ext cx="3017520" cy="756840"/>
          </a:xfrm>
          <a:prstGeom prst="roundRect">
            <a:avLst>
              <a:gd fmla="val 16667" name="adj"/>
            </a:avLst>
          </a:prstGeom>
          <a:solidFill>
            <a:schemeClr val="accent1"/>
          </a:solidFill>
          <a:ln cap="flat" cmpd="sng" w="25400">
            <a:solidFill>
              <a:srgbClr val="96AC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uk-UA" sz="6000" u="none" cap="none" strike="noStrike">
                <a:solidFill>
                  <a:srgbClr val="FF0000"/>
                </a:solidFill>
                <a:latin typeface="Arial"/>
                <a:ea typeface="Arial"/>
                <a:cs typeface="Arial"/>
                <a:sym typeface="Arial"/>
              </a:rPr>
              <a:t>чек</a:t>
            </a:r>
            <a:endParaRPr b="1" i="0" sz="6000" u="none" cap="none" strike="noStrike">
              <a:solidFill>
                <a:srgbClr val="FF0000"/>
              </a:solidFill>
              <a:latin typeface="Arial"/>
              <a:ea typeface="Arial"/>
              <a:cs typeface="Arial"/>
              <a:sym typeface="Arial"/>
            </a:endParaRPr>
          </a:p>
        </p:txBody>
      </p:sp>
      <p:sp>
        <p:nvSpPr>
          <p:cNvPr id="263" name="Google Shape;263;p22"/>
          <p:cNvSpPr/>
          <p:nvPr/>
        </p:nvSpPr>
        <p:spPr>
          <a:xfrm>
            <a:off x="975360" y="188976"/>
            <a:ext cx="9875520" cy="1670304"/>
          </a:xfrm>
          <a:prstGeom prst="rect">
            <a:avLst/>
          </a:prstGeom>
        </p:spPr>
        <p:txBody>
          <a:bodyPr>
            <a:prstTxWarp prst="textPlain"/>
          </a:bodyPr>
          <a:lstStyle/>
          <a:p>
            <a:pPr lvl="0" algn="ctr"/>
            <a:r>
              <a:rPr b="1" i="0">
                <a:ln>
                  <a:noFill/>
                </a:ln>
                <a:solidFill>
                  <a:srgbClr val="002060"/>
                </a:solidFill>
                <a:latin typeface="Arial"/>
              </a:rPr>
              <a:t>продавець</a:t>
            </a:r>
          </a:p>
        </p:txBody>
      </p:sp>
      <p:sp>
        <p:nvSpPr>
          <p:cNvPr id="264" name="Google Shape;264;p22"/>
          <p:cNvSpPr/>
          <p:nvPr/>
        </p:nvSpPr>
        <p:spPr>
          <a:xfrm>
            <a:off x="4937760" y="5607165"/>
            <a:ext cx="3808600" cy="662940"/>
          </a:xfrm>
          <a:prstGeom prst="roundRect">
            <a:avLst>
              <a:gd fmla="val 16667" name="adj"/>
            </a:avLst>
          </a:prstGeom>
          <a:solidFill>
            <a:schemeClr val="accent1"/>
          </a:solidFill>
          <a:ln cap="flat" cmpd="sng" w="25400">
            <a:solidFill>
              <a:srgbClr val="96AC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uk-UA" sz="6600" u="none" cap="none" strike="noStrike">
                <a:solidFill>
                  <a:srgbClr val="7030A0"/>
                </a:solidFill>
                <a:latin typeface="Arial"/>
                <a:ea typeface="Arial"/>
                <a:cs typeface="Arial"/>
                <a:sym typeface="Arial"/>
              </a:rPr>
              <a:t>магазин</a:t>
            </a:r>
            <a:endParaRPr b="0" i="0" sz="6600" u="none" cap="none" strike="noStrike">
              <a:solidFill>
                <a:srgbClr val="7030A0"/>
              </a:solidFill>
              <a:latin typeface="Arial"/>
              <a:ea typeface="Arial"/>
              <a:cs typeface="Arial"/>
              <a:sym typeface="Arial"/>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0"/>
                                        </p:tgtEl>
                                        <p:attrNameLst>
                                          <p:attrName>style.visibility</p:attrName>
                                        </p:attrNameLst>
                                      </p:cBhvr>
                                      <p:to>
                                        <p:strVal val="visible"/>
                                      </p:to>
                                    </p:set>
                                    <p:anim calcmode="lin" valueType="num">
                                      <p:cBhvr additive="base">
                                        <p:cTn dur="500"/>
                                        <p:tgtEl>
                                          <p:spTgt spid="26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9"/>
                                        </p:tgtEl>
                                        <p:attrNameLst>
                                          <p:attrName>style.visibility</p:attrName>
                                        </p:attrNameLst>
                                      </p:cBhvr>
                                      <p:to>
                                        <p:strVal val="visible"/>
                                      </p:to>
                                    </p:set>
                                    <p:anim calcmode="lin" valueType="num">
                                      <p:cBhvr additive="base">
                                        <p:cTn dur="500"/>
                                        <p:tgtEl>
                                          <p:spTgt spid="25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1"/>
                                        </p:tgtEl>
                                        <p:attrNameLst>
                                          <p:attrName>style.visibility</p:attrName>
                                        </p:attrNameLst>
                                      </p:cBhvr>
                                      <p:to>
                                        <p:strVal val="visible"/>
                                      </p:to>
                                    </p:set>
                                    <p:anim calcmode="lin" valueType="num">
                                      <p:cBhvr additive="base">
                                        <p:cTn dur="500"/>
                                        <p:tgtEl>
                                          <p:spTgt spid="26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2"/>
                                        </p:tgtEl>
                                        <p:attrNameLst>
                                          <p:attrName>style.visibility</p:attrName>
                                        </p:attrNameLst>
                                      </p:cBhvr>
                                      <p:to>
                                        <p:strVal val="visible"/>
                                      </p:to>
                                    </p:set>
                                    <p:anim calcmode="lin" valueType="num">
                                      <p:cBhvr additive="base">
                                        <p:cTn dur="500"/>
                                        <p:tgtEl>
                                          <p:spTgt spid="26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20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3"/>
          <p:cNvSpPr txBox="1"/>
          <p:nvPr>
            <p:ph idx="12" type="sldNum"/>
          </p:nvPr>
        </p:nvSpPr>
        <p:spPr>
          <a:xfrm>
            <a:off x="11227670" y="354059"/>
            <a:ext cx="731700" cy="5250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500"/>
              <a:buNone/>
            </a:pPr>
            <a:fld id="{00000000-1234-1234-1234-123412341234}" type="slidenum">
              <a:rPr lang="uk-UA"/>
              <a:t>‹#›</a:t>
            </a:fld>
            <a:endParaRPr/>
          </a:p>
        </p:txBody>
      </p:sp>
      <p:sp>
        <p:nvSpPr>
          <p:cNvPr id="270" name="Google Shape;270;p23"/>
          <p:cNvSpPr/>
          <p:nvPr/>
        </p:nvSpPr>
        <p:spPr>
          <a:xfrm>
            <a:off x="8088628" y="3004216"/>
            <a:ext cx="3886200" cy="1023781"/>
          </a:xfrm>
          <a:prstGeom prst="roundRect">
            <a:avLst>
              <a:gd fmla="val 16667" name="adj"/>
            </a:avLst>
          </a:prstGeom>
          <a:solidFill>
            <a:schemeClr val="accent1"/>
          </a:solidFill>
          <a:ln cap="flat" cmpd="sng" w="25400">
            <a:solidFill>
              <a:srgbClr val="96AC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uk-UA" sz="4800" u="none" cap="none" strike="noStrike">
                <a:solidFill>
                  <a:srgbClr val="FF0000"/>
                </a:solidFill>
                <a:latin typeface="Arial"/>
                <a:ea typeface="Arial"/>
                <a:cs typeface="Arial"/>
                <a:sym typeface="Arial"/>
              </a:rPr>
              <a:t>дзеркало</a:t>
            </a:r>
            <a:endParaRPr b="0" i="0" sz="4800" u="none" cap="none" strike="noStrike">
              <a:solidFill>
                <a:srgbClr val="FF0000"/>
              </a:solidFill>
              <a:latin typeface="Arial"/>
              <a:ea typeface="Arial"/>
              <a:cs typeface="Arial"/>
              <a:sym typeface="Arial"/>
            </a:endParaRPr>
          </a:p>
        </p:txBody>
      </p:sp>
      <p:sp>
        <p:nvSpPr>
          <p:cNvPr id="271" name="Google Shape;271;p23"/>
          <p:cNvSpPr/>
          <p:nvPr/>
        </p:nvSpPr>
        <p:spPr>
          <a:xfrm>
            <a:off x="8088629" y="1740061"/>
            <a:ext cx="3886200" cy="756840"/>
          </a:xfrm>
          <a:prstGeom prst="roundRect">
            <a:avLst>
              <a:gd fmla="val 16667" name="adj"/>
            </a:avLst>
          </a:prstGeom>
          <a:solidFill>
            <a:schemeClr val="accent1"/>
          </a:solidFill>
          <a:ln cap="flat" cmpd="sng" w="25400">
            <a:solidFill>
              <a:srgbClr val="96AC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uk-UA" sz="4800" u="none" cap="none" strike="noStrike">
                <a:solidFill>
                  <a:srgbClr val="FF0000"/>
                </a:solidFill>
                <a:latin typeface="Arial"/>
                <a:ea typeface="Arial"/>
                <a:cs typeface="Arial"/>
                <a:sym typeface="Arial"/>
              </a:rPr>
              <a:t>гребінець</a:t>
            </a:r>
            <a:r>
              <a:rPr b="1" i="0" lang="uk-UA" sz="7200" u="none" cap="none" strike="noStrike">
                <a:solidFill>
                  <a:srgbClr val="FF0000"/>
                </a:solidFill>
                <a:latin typeface="Arial"/>
                <a:ea typeface="Arial"/>
                <a:cs typeface="Arial"/>
                <a:sym typeface="Arial"/>
              </a:rPr>
              <a:t> </a:t>
            </a:r>
            <a:r>
              <a:rPr b="1" i="0" lang="uk-UA" sz="7200" u="none" cap="none" strike="noStrike">
                <a:solidFill>
                  <a:schemeClr val="lt1"/>
                </a:solidFill>
                <a:latin typeface="Arial"/>
                <a:ea typeface="Arial"/>
                <a:cs typeface="Arial"/>
                <a:sym typeface="Arial"/>
              </a:rPr>
              <a:t> </a:t>
            </a:r>
            <a:endParaRPr b="0" i="0" sz="7200" u="none" cap="none" strike="noStrike">
              <a:solidFill>
                <a:srgbClr val="FF0000"/>
              </a:solidFill>
              <a:latin typeface="Arial"/>
              <a:ea typeface="Arial"/>
              <a:cs typeface="Arial"/>
              <a:sym typeface="Arial"/>
            </a:endParaRPr>
          </a:p>
        </p:txBody>
      </p:sp>
      <p:sp>
        <p:nvSpPr>
          <p:cNvPr id="272" name="Google Shape;272;p23"/>
          <p:cNvSpPr/>
          <p:nvPr/>
        </p:nvSpPr>
        <p:spPr>
          <a:xfrm>
            <a:off x="7696200" y="5559094"/>
            <a:ext cx="4495800" cy="1127761"/>
          </a:xfrm>
          <a:prstGeom prst="roundRect">
            <a:avLst>
              <a:gd fmla="val 16667" name="adj"/>
            </a:avLst>
          </a:prstGeom>
          <a:solidFill>
            <a:schemeClr val="accent1"/>
          </a:solidFill>
          <a:ln cap="flat" cmpd="sng" w="25400">
            <a:solidFill>
              <a:srgbClr val="96AC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uk-UA" sz="4400" u="none" cap="none" strike="noStrike">
                <a:solidFill>
                  <a:srgbClr val="FF0000"/>
                </a:solidFill>
                <a:latin typeface="Arial"/>
                <a:ea typeface="Arial"/>
                <a:cs typeface="Arial"/>
                <a:sym typeface="Arial"/>
              </a:rPr>
              <a:t>лак  для волосся</a:t>
            </a:r>
            <a:endParaRPr b="1" i="0" sz="4400" u="none" cap="none" strike="noStrike">
              <a:solidFill>
                <a:srgbClr val="FF0000"/>
              </a:solidFill>
              <a:latin typeface="Arial"/>
              <a:ea typeface="Arial"/>
              <a:cs typeface="Arial"/>
              <a:sym typeface="Arial"/>
            </a:endParaRPr>
          </a:p>
        </p:txBody>
      </p:sp>
      <p:sp>
        <p:nvSpPr>
          <p:cNvPr id="273" name="Google Shape;273;p23"/>
          <p:cNvSpPr/>
          <p:nvPr/>
        </p:nvSpPr>
        <p:spPr>
          <a:xfrm>
            <a:off x="8088627" y="4347251"/>
            <a:ext cx="3886201" cy="941375"/>
          </a:xfrm>
          <a:prstGeom prst="roundRect">
            <a:avLst>
              <a:gd fmla="val 16667" name="adj"/>
            </a:avLst>
          </a:prstGeom>
          <a:solidFill>
            <a:schemeClr val="accent1"/>
          </a:solidFill>
          <a:ln cap="flat" cmpd="sng" w="25400">
            <a:solidFill>
              <a:srgbClr val="96AC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uk-UA" sz="4800" u="none" cap="none" strike="noStrike">
                <a:solidFill>
                  <a:srgbClr val="FF0000"/>
                </a:solidFill>
                <a:latin typeface="Arial"/>
                <a:ea typeface="Arial"/>
                <a:cs typeface="Arial"/>
                <a:sym typeface="Arial"/>
              </a:rPr>
              <a:t>ножиці</a:t>
            </a:r>
            <a:endParaRPr b="1" i="0" sz="4800" u="none" cap="none" strike="noStrike">
              <a:solidFill>
                <a:srgbClr val="FF0000"/>
              </a:solidFill>
              <a:latin typeface="Arial"/>
              <a:ea typeface="Arial"/>
              <a:cs typeface="Arial"/>
              <a:sym typeface="Arial"/>
            </a:endParaRPr>
          </a:p>
        </p:txBody>
      </p:sp>
      <p:pic>
        <p:nvPicPr>
          <p:cNvPr descr="https://i.pinimg.com/originals/2f/01/54/2f015413ccc844486286e28250dbc47d.jpg" id="274" name="Google Shape;274;p23"/>
          <p:cNvPicPr preferRelativeResize="0"/>
          <p:nvPr/>
        </p:nvPicPr>
        <p:blipFill rotWithShape="1">
          <a:blip r:embed="rId3">
            <a:alphaModFix/>
          </a:blip>
          <a:srcRect b="0" l="0" r="0" t="0"/>
          <a:stretch/>
        </p:blipFill>
        <p:spPr>
          <a:xfrm>
            <a:off x="140596" y="2148839"/>
            <a:ext cx="7418443" cy="4538015"/>
          </a:xfrm>
          <a:prstGeom prst="rect">
            <a:avLst/>
          </a:prstGeom>
          <a:noFill/>
          <a:ln cap="flat" cmpd="sng" w="76200">
            <a:solidFill>
              <a:srgbClr val="002060"/>
            </a:solidFill>
            <a:prstDash val="solid"/>
            <a:round/>
            <a:headEnd len="sm" w="sm" type="none"/>
            <a:tailEnd len="sm" w="sm" type="none"/>
          </a:ln>
        </p:spPr>
      </p:pic>
      <p:sp>
        <p:nvSpPr>
          <p:cNvPr id="275" name="Google Shape;275;p23"/>
          <p:cNvSpPr/>
          <p:nvPr/>
        </p:nvSpPr>
        <p:spPr>
          <a:xfrm>
            <a:off x="1469524" y="438912"/>
            <a:ext cx="9039980" cy="1301149"/>
          </a:xfrm>
          <a:prstGeom prst="rect">
            <a:avLst/>
          </a:prstGeom>
        </p:spPr>
        <p:txBody>
          <a:bodyPr>
            <a:prstTxWarp prst="textPlain"/>
          </a:bodyPr>
          <a:lstStyle/>
          <a:p>
            <a:pPr lvl="0" algn="ctr"/>
            <a:r>
              <a:rPr b="1" i="0">
                <a:ln>
                  <a:noFill/>
                </a:ln>
                <a:solidFill>
                  <a:srgbClr val="002060"/>
                </a:solidFill>
                <a:latin typeface="Arial"/>
              </a:rPr>
              <a:t>перукар</a:t>
            </a:r>
          </a:p>
        </p:txBody>
      </p:sp>
      <p:sp>
        <p:nvSpPr>
          <p:cNvPr id="276" name="Google Shape;276;p23"/>
          <p:cNvSpPr/>
          <p:nvPr/>
        </p:nvSpPr>
        <p:spPr>
          <a:xfrm>
            <a:off x="1920240" y="1865618"/>
            <a:ext cx="3124200" cy="640080"/>
          </a:xfrm>
          <a:prstGeom prst="roundRect">
            <a:avLst>
              <a:gd fmla="val 16667" name="adj"/>
            </a:avLst>
          </a:prstGeom>
          <a:solidFill>
            <a:schemeClr val="accent1"/>
          </a:solidFill>
          <a:ln cap="flat" cmpd="sng" w="25400">
            <a:solidFill>
              <a:srgbClr val="96AC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uk-UA" sz="7200" u="none" cap="none" strike="noStrike">
                <a:solidFill>
                  <a:srgbClr val="7030A0"/>
                </a:solidFill>
                <a:latin typeface="Arial"/>
                <a:ea typeface="Arial"/>
                <a:cs typeface="Arial"/>
                <a:sym typeface="Arial"/>
              </a:rPr>
              <a:t>салон</a:t>
            </a:r>
            <a:endParaRPr b="1" i="0" sz="7200" u="none" cap="none" strike="noStrike">
              <a:solidFill>
                <a:srgbClr val="7030A0"/>
              </a:solidFill>
              <a:latin typeface="Arial"/>
              <a:ea typeface="Arial"/>
              <a:cs typeface="Arial"/>
              <a:sym typeface="Arial"/>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1"/>
                                        </p:tgtEl>
                                        <p:attrNameLst>
                                          <p:attrName>style.visibility</p:attrName>
                                        </p:attrNameLst>
                                      </p:cBhvr>
                                      <p:to>
                                        <p:strVal val="visible"/>
                                      </p:to>
                                    </p:set>
                                    <p:anim calcmode="lin" valueType="num">
                                      <p:cBhvr additive="base">
                                        <p:cTn dur="500"/>
                                        <p:tgtEl>
                                          <p:spTgt spid="27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0"/>
                                        </p:tgtEl>
                                        <p:attrNameLst>
                                          <p:attrName>style.visibility</p:attrName>
                                        </p:attrNameLst>
                                      </p:cBhvr>
                                      <p:to>
                                        <p:strVal val="visible"/>
                                      </p:to>
                                    </p:set>
                                    <p:anim calcmode="lin" valueType="num">
                                      <p:cBhvr additive="base">
                                        <p:cTn dur="500"/>
                                        <p:tgtEl>
                                          <p:spTgt spid="27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2"/>
                                        </p:tgtEl>
                                        <p:attrNameLst>
                                          <p:attrName>style.visibility</p:attrName>
                                        </p:attrNameLst>
                                      </p:cBhvr>
                                      <p:to>
                                        <p:strVal val="visible"/>
                                      </p:to>
                                    </p:set>
                                    <p:anim calcmode="lin" valueType="num">
                                      <p:cBhvr additive="base">
                                        <p:cTn dur="500"/>
                                        <p:tgtEl>
                                          <p:spTgt spid="27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3"/>
                                        </p:tgtEl>
                                        <p:attrNameLst>
                                          <p:attrName>style.visibility</p:attrName>
                                        </p:attrNameLst>
                                      </p:cBhvr>
                                      <p:to>
                                        <p:strVal val="visible"/>
                                      </p:to>
                                    </p:set>
                                    <p:anim calcmode="lin" valueType="num">
                                      <p:cBhvr additive="base">
                                        <p:cTn dur="500"/>
                                        <p:tgtEl>
                                          <p:spTgt spid="27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20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a:themeElements>
    <a:clrScheme name="Simple Light">
      <a:dk1>
        <a:srgbClr val="000000"/>
      </a:dk1>
      <a:lt1>
        <a:srgbClr val="FFFFFF"/>
      </a:lt1>
      <a:dk2>
        <a:srgbClr val="434343"/>
      </a:dk2>
      <a:lt2>
        <a:srgbClr val="F2D5C3"/>
      </a:lt2>
      <a:accent1>
        <a:srgbClr val="CEECEC"/>
      </a:accent1>
      <a:accent2>
        <a:srgbClr val="B8D8E7"/>
      </a:accent2>
      <a:accent3>
        <a:srgbClr val="E6EFC2"/>
      </a:accent3>
      <a:accent4>
        <a:srgbClr val="FDF4C9"/>
      </a:accent4>
      <a:accent5>
        <a:srgbClr val="FBCCDE"/>
      </a:accent5>
      <a:accent6>
        <a:srgbClr val="EBE0F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