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8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53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3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7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8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93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7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3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3F000-BE64-4E5C-9B3B-88A8C948C43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10C6F-ACAE-4B2D-84EF-C884A123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2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29" y="0"/>
            <a:ext cx="2982951" cy="685800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28522" y="1396303"/>
            <a:ext cx="6205353" cy="2658293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pPr marL="0" indent="0" algn="ctr">
              <a:buNone/>
            </a:pPr>
            <a:r>
              <a:rPr lang="uk-U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Методична </a:t>
            </a:r>
            <a:r>
              <a:rPr lang="uk-UA" sz="60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робота</a:t>
            </a:r>
            <a:r>
              <a:rPr lang="uk-U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в закладі </a:t>
            </a:r>
          </a:p>
          <a:p>
            <a:pPr marL="0" indent="0" algn="ctr">
              <a:buNone/>
            </a:pPr>
            <a:r>
              <a:rPr lang="uk-UA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д</a:t>
            </a:r>
            <a:r>
              <a:rPr lang="uk-U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ошкільної освіти</a:t>
            </a:r>
            <a:endParaRPr lang="ru-RU" sz="5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6853" y="1875514"/>
            <a:ext cx="7592633" cy="5285140"/>
          </a:xfrm>
          <a:noFill/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ВВР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,2001, </a:t>
            </a:r>
          </a:p>
          <a:p>
            <a:pPr algn="l" fontAlgn="base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№30, ст142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права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заклад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дошкільний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атестацію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науково-педагогічних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нова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8589" y="-103031"/>
            <a:ext cx="7124772" cy="1875514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pPr algn="ctr"/>
            <a:r>
              <a:rPr lang="uk-UA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У своїй роботі заклад керується </a:t>
            </a:r>
          </a:p>
          <a:p>
            <a:pPr algn="ctr"/>
            <a:r>
              <a:rPr lang="uk-UA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нормативно </a:t>
            </a:r>
            <a:r>
              <a:rPr lang="uk-UA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– правовими </a:t>
            </a:r>
            <a:endParaRPr lang="uk-UA" sz="39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uk-UA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документами:</a:t>
            </a:r>
            <a:endParaRPr lang="ru-RU" sz="39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29" y="0"/>
            <a:ext cx="29829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4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2618" y="2868930"/>
            <a:ext cx="8543925" cy="3303270"/>
          </a:xfrm>
        </p:spPr>
        <p:txBody>
          <a:bodyPr>
            <a:normAutofit/>
          </a:bodyPr>
          <a:lstStyle/>
          <a:p>
            <a:pPr fontAlgn="base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кожному педагогу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невпевнених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загальнокультурна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fontAlgn="base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36912" y="1097280"/>
            <a:ext cx="8543925" cy="534034"/>
          </a:xfrm>
        </p:spPr>
        <p:txBody>
          <a:bodyPr>
            <a:noAutofit/>
          </a:bodyPr>
          <a:lstStyle/>
          <a:p>
            <a:r>
              <a:rPr lang="ru-RU" sz="39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</a:t>
            </a: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 </a:t>
            </a:r>
            <a:r>
              <a:rPr lang="ru-RU" sz="39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організації</a:t>
            </a:r>
            <a:r>
              <a:rPr lang="ru-RU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9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науково-методичної</a:t>
            </a: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9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роботи</a:t>
            </a: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9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здійснюється</a:t>
            </a:r>
            <a:r>
              <a:rPr lang="ru-RU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гуманно-</a:t>
            </a:r>
            <a:r>
              <a:rPr lang="ru-RU" sz="39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особистісний</a:t>
            </a: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9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підхід</a:t>
            </a:r>
            <a:r>
              <a:rPr lang="ru-RU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до </a:t>
            </a: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9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педагогів</a:t>
            </a:r>
            <a:r>
              <a:rPr lang="ru-RU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29" y="0"/>
            <a:ext cx="2874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2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4053" y="232886"/>
            <a:ext cx="8543925" cy="1325563"/>
          </a:xfrm>
        </p:spPr>
        <p:txBody>
          <a:bodyPr>
            <a:normAutofit/>
          </a:bodyPr>
          <a:lstStyle/>
          <a:p>
            <a:r>
              <a:rPr lang="ru-RU" sz="39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Завданням</a:t>
            </a:r>
            <a:r>
              <a:rPr lang="ru-RU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3900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методичної</a:t>
            </a: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/>
            </a:r>
            <a:b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</a:br>
            <a:r>
              <a:rPr lang="ru-RU" sz="39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sz="39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служби</a:t>
            </a:r>
            <a:r>
              <a:rPr lang="ru-RU" sz="39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є: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8398" y="1791334"/>
            <a:ext cx="8543925" cy="5066665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збагачення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інноваційними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та </a:t>
            </a:r>
          </a:p>
          <a:p>
            <a:pPr marL="0" indent="0" fontAlgn="base">
              <a:buNone/>
            </a:pP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вдосконалювання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педагогу 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кваліфікованої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у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простору,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в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творчий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кожного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іноваційних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пошуків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вихователів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самостійного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29" y="0"/>
            <a:ext cx="26690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2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2304" y="269795"/>
            <a:ext cx="8543925" cy="1325563"/>
          </a:xfrm>
        </p:spPr>
        <p:txBody>
          <a:bodyPr/>
          <a:lstStyle/>
          <a:p>
            <a:r>
              <a:rPr lang="ru-RU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Принципи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/>
            </a:r>
            <a:b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</a:br>
            <a:r>
              <a:rPr lang="ru-RU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методичної</a:t>
            </a: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роботи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0340" y="1825625"/>
            <a:ext cx="8543925" cy="4351338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вихователем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доброзичливості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Творча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атмосфера,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допоміжно-регульованого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</a:t>
            </a:r>
          </a:p>
          <a:p>
            <a:pPr fontAlgn="base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вихователеві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"Я-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у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Щоденна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Випереджувальний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методичної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5500" dirty="0"/>
          </a:p>
          <a:p>
            <a:pPr fontAlgn="base"/>
            <a:endParaRPr lang="ru-RU" dirty="0" smtClean="0"/>
          </a:p>
          <a:p>
            <a:pPr fontAlgn="base"/>
            <a:endParaRPr lang="ru-RU" dirty="0"/>
          </a:p>
          <a:p>
            <a:pPr fontAlgn="base"/>
            <a:endParaRPr lang="ru-RU" dirty="0" smtClean="0"/>
          </a:p>
          <a:p>
            <a:pPr fontAlgn="base"/>
            <a:endParaRPr lang="ru-RU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29" y="0"/>
            <a:ext cx="2874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2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178955" y="500062"/>
            <a:ext cx="8543925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Методична </a:t>
            </a: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робота</a:t>
            </a:r>
            <a:b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</a:b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з 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кадрами </a:t>
            </a:r>
            <a:r>
              <a:rPr lang="ru-RU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це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: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ru-RU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178956" y="1825625"/>
            <a:ext cx="8543925" cy="435133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dirty="0"/>
              <a:t> 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перепідготовка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Педради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перепідготовка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перегляди</a:t>
            </a:r>
          </a:p>
          <a:p>
            <a:pPr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b="1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29" y="0"/>
            <a:ext cx="2874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2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9264" y="352901"/>
            <a:ext cx="8543925" cy="1325563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Навчання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педагогів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/>
            </a:r>
            <a:b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</a:br>
            <a:r>
              <a:rPr lang="ru-RU" b="1" dirty="0" err="1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відбувається</a:t>
            </a: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в </a:t>
            </a:r>
            <a:r>
              <a:rPr lang="ru-RU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інтерактивних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/>
            </a:r>
            <a:b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</a:br>
            <a:r>
              <a:rPr lang="ru-RU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формах </a:t>
            </a:r>
            <a:r>
              <a:rPr lang="ru-RU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спілкування</a:t>
            </a:r>
            <a:r>
              <a:rPr lang="ru-RU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3262" y="2506662"/>
            <a:ext cx="8543925" cy="4351338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Круглий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диспут,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лекції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семінари-практикуми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429" y="0"/>
            <a:ext cx="2874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58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309</Words>
  <Application>Microsoft Office PowerPoint</Application>
  <PresentationFormat>Лист A4 (210x297 мм)</PresentationFormat>
  <Paragraphs>81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Під час організації науково-методичної роботи здійснюється  гуманно-особистісний підхід до  педагогів:</vt:lpstr>
      <vt:lpstr>Завданням методичної  служби є: </vt:lpstr>
      <vt:lpstr>Принципи  методичної роботи:</vt:lpstr>
      <vt:lpstr>Методична робота  з кадрами це: </vt:lpstr>
      <vt:lpstr>Навчання педагогів  відбувається в інтерактивних  формах спілкування: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Надик</dc:creator>
  <cp:lastModifiedBy>Надик</cp:lastModifiedBy>
  <cp:revision>12</cp:revision>
  <dcterms:created xsi:type="dcterms:W3CDTF">2022-04-17T20:28:53Z</dcterms:created>
  <dcterms:modified xsi:type="dcterms:W3CDTF">2022-04-28T20:24:41Z</dcterms:modified>
</cp:coreProperties>
</file>