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3F000-BE64-4E5C-9B3B-88A8C948C43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0C6F-ACAE-4B2D-84EF-C884A123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88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3F000-BE64-4E5C-9B3B-88A8C948C43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0C6F-ACAE-4B2D-84EF-C884A123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53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3F000-BE64-4E5C-9B3B-88A8C948C43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0C6F-ACAE-4B2D-84EF-C884A123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13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3F000-BE64-4E5C-9B3B-88A8C948C43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0C6F-ACAE-4B2D-84EF-C884A123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9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3F000-BE64-4E5C-9B3B-88A8C948C43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0C6F-ACAE-4B2D-84EF-C884A123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39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3F000-BE64-4E5C-9B3B-88A8C948C43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0C6F-ACAE-4B2D-84EF-C884A123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47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3F000-BE64-4E5C-9B3B-88A8C948C43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0C6F-ACAE-4B2D-84EF-C884A123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08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3F000-BE64-4E5C-9B3B-88A8C948C43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0C6F-ACAE-4B2D-84EF-C884A123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2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3F000-BE64-4E5C-9B3B-88A8C948C43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0C6F-ACAE-4B2D-84EF-C884A123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93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3F000-BE64-4E5C-9B3B-88A8C948C43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0C6F-ACAE-4B2D-84EF-C884A123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273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3F000-BE64-4E5C-9B3B-88A8C948C43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0C6F-ACAE-4B2D-84EF-C884A123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83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3F000-BE64-4E5C-9B3B-88A8C948C43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10C6F-ACAE-4B2D-84EF-C884A123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925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429" y="0"/>
            <a:ext cx="2982951" cy="6858000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828522" y="1396303"/>
            <a:ext cx="6205353" cy="2658293"/>
          </a:xfrm>
          <a:prstGeom prst="rect">
            <a:avLst/>
          </a:prstGeom>
          <a:noFill/>
        </p:spPr>
        <p:txBody>
          <a:bodyPr wrap="none" lIns="74295" tIns="37148" rIns="74295" bIns="37148">
            <a:sp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Методична </a:t>
            </a:r>
            <a:r>
              <a:rPr lang="uk-UA" sz="60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робота</a:t>
            </a:r>
            <a:r>
              <a:rPr lang="uk-UA" sz="54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uk-UA" sz="54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в закладі </a:t>
            </a:r>
          </a:p>
          <a:p>
            <a:pPr marL="0" indent="0" algn="ctr">
              <a:buNone/>
            </a:pPr>
            <a:r>
              <a:rPr lang="uk-UA" sz="54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д</a:t>
            </a:r>
            <a:r>
              <a:rPr lang="uk-UA" sz="54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ошкільної освіти</a:t>
            </a:r>
            <a:endParaRPr lang="ru-RU" sz="54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420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86853" y="1875514"/>
            <a:ext cx="7592633" cy="5285140"/>
          </a:xfrm>
          <a:noFill/>
        </p:spPr>
        <p:txBody>
          <a:bodyPr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дошкільну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охорону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дитинства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ВВР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,2001, </a:t>
            </a:r>
          </a:p>
          <a:p>
            <a:pPr algn="l" fontAlgn="base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№30, ст142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Декларація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Конвенція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права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 заклад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дошкільний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Типове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атестацію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науково-педагогічних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Базовий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нова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редакція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8589" y="-103031"/>
            <a:ext cx="7124772" cy="1875514"/>
          </a:xfrm>
          <a:prstGeom prst="rect">
            <a:avLst/>
          </a:prstGeom>
          <a:noFill/>
        </p:spPr>
        <p:txBody>
          <a:bodyPr wrap="none" lIns="74295" tIns="37148" rIns="74295" bIns="37148">
            <a:spAutoFit/>
          </a:bodyPr>
          <a:lstStyle/>
          <a:p>
            <a:pPr algn="ctr"/>
            <a:r>
              <a:rPr lang="uk-UA" sz="39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У своїй роботі заклад керується </a:t>
            </a:r>
          </a:p>
          <a:p>
            <a:pPr algn="ctr"/>
            <a:r>
              <a:rPr lang="uk-UA" sz="39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нормативно </a:t>
            </a:r>
            <a:r>
              <a:rPr lang="uk-UA" sz="39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– правовими </a:t>
            </a:r>
            <a:endParaRPr lang="uk-UA" sz="39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r>
              <a:rPr lang="uk-UA" sz="39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документами:</a:t>
            </a:r>
            <a:endParaRPr lang="ru-RU" sz="39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429" y="0"/>
            <a:ext cx="29829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94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92618" y="2868930"/>
            <a:ext cx="8543925" cy="3303270"/>
          </a:xfrm>
        </p:spPr>
        <p:txBody>
          <a:bodyPr>
            <a:normAutofit/>
          </a:bodyPr>
          <a:lstStyle/>
          <a:p>
            <a:pPr fontAlgn="base"/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кожному педагогу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випробувати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невпевнених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загальнокультурна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обізнаність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етики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fontAlgn="base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ціннісних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орієнтирів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fontAlgn="base"/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перспектив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636912" y="1097280"/>
            <a:ext cx="8543925" cy="534034"/>
          </a:xfrm>
        </p:spPr>
        <p:txBody>
          <a:bodyPr>
            <a:noAutofit/>
          </a:bodyPr>
          <a:lstStyle/>
          <a:p>
            <a:r>
              <a:rPr lang="ru-RU" sz="3900" b="1" dirty="0" err="1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Під</a:t>
            </a:r>
            <a:r>
              <a:rPr lang="ru-RU" sz="39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39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час </a:t>
            </a:r>
            <a:r>
              <a:rPr lang="ru-RU" sz="39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організації</a:t>
            </a:r>
            <a:r>
              <a:rPr lang="ru-RU" sz="39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3900" b="1" dirty="0" err="1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науково-методичної</a:t>
            </a:r>
            <a:r>
              <a:rPr lang="ru-RU" sz="39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3900" b="1" dirty="0" err="1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роботи</a:t>
            </a:r>
            <a:r>
              <a:rPr lang="ru-RU" sz="39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39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здійснюється</a:t>
            </a:r>
            <a:r>
              <a:rPr lang="ru-RU" sz="39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39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9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9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гуманно-</a:t>
            </a:r>
            <a:r>
              <a:rPr lang="ru-RU" sz="3900" b="1" dirty="0" err="1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особистісний</a:t>
            </a:r>
            <a:r>
              <a:rPr lang="ru-RU" sz="39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39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підхід</a:t>
            </a:r>
            <a:r>
              <a:rPr lang="ru-RU" sz="39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до </a:t>
            </a:r>
            <a:r>
              <a:rPr lang="ru-RU" sz="39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9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900" b="1" dirty="0" err="1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педагогів</a:t>
            </a:r>
            <a:r>
              <a:rPr lang="ru-RU" sz="39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429" y="0"/>
            <a:ext cx="28747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326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4053" y="232886"/>
            <a:ext cx="8543925" cy="1325563"/>
          </a:xfrm>
        </p:spPr>
        <p:txBody>
          <a:bodyPr>
            <a:normAutofit/>
          </a:bodyPr>
          <a:lstStyle/>
          <a:p>
            <a:r>
              <a:rPr lang="ru-RU" sz="39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Завданням</a:t>
            </a:r>
            <a:r>
              <a:rPr lang="ru-RU" sz="39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 </a:t>
            </a:r>
            <a:r>
              <a:rPr lang="ru-RU" sz="3900" b="1" dirty="0" err="1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методичної</a:t>
            </a:r>
            <a:r>
              <a:rPr lang="ru-RU" sz="39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/>
            </a:r>
            <a:br>
              <a:rPr lang="ru-RU" sz="39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</a:br>
            <a:r>
              <a:rPr lang="ru-RU" sz="39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 </a:t>
            </a:r>
            <a:r>
              <a:rPr lang="ru-RU" sz="39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служби</a:t>
            </a:r>
            <a:r>
              <a:rPr lang="ru-RU" sz="39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 є: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8398" y="1791334"/>
            <a:ext cx="8543925" cy="5066665"/>
          </a:xfrm>
        </p:spPr>
        <p:txBody>
          <a:bodyPr>
            <a:normAutofit fontScale="25000" lnSpcReduction="20000"/>
          </a:bodyPr>
          <a:lstStyle/>
          <a:p>
            <a:pPr fontAlgn="base"/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збагачення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новими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інноваційними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 та </a:t>
            </a:r>
          </a:p>
          <a:p>
            <a:pPr marL="0" indent="0" fontAlgn="base">
              <a:buNone/>
            </a:pPr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постійне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вдосконалювання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самоосвіти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педагогу </a:t>
            </a:r>
            <a:endParaRPr lang="ru-RU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кваліфікованої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у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питаннях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в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практичній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підвищенні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такого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простору, 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 в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повному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endParaRPr lang="ru-RU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реалізовано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творчий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колективу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кожного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</a:t>
            </a:r>
            <a:endParaRPr lang="ru-RU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вихователя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творчого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потенціалу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іноваційних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пошуків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вихователів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майстерності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самостійного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</a:t>
            </a:r>
            <a:r>
              <a:rPr lang="ru-RU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429" y="0"/>
            <a:ext cx="26690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723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2304" y="269795"/>
            <a:ext cx="8543925" cy="1325563"/>
          </a:xfrm>
        </p:spPr>
        <p:txBody>
          <a:bodyPr/>
          <a:lstStyle/>
          <a:p>
            <a:r>
              <a:rPr lang="ru-RU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Принципи</a:t>
            </a:r>
            <a:r>
              <a:rPr lang="ru-RU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 </a:t>
            </a:r>
            <a:r>
              <a:rPr lang="ru-RU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/>
            </a:r>
            <a:br>
              <a:rPr lang="ru-RU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</a:br>
            <a:r>
              <a:rPr lang="ru-RU" b="1" dirty="0" err="1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методичної</a:t>
            </a:r>
            <a:r>
              <a:rPr lang="ru-RU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 </a:t>
            </a:r>
            <a:r>
              <a:rPr lang="ru-RU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роботи</a:t>
            </a:r>
            <a:r>
              <a:rPr lang="ru-RU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0340" y="1825625"/>
            <a:ext cx="8543925" cy="4351338"/>
          </a:xfrm>
        </p:spPr>
        <p:txBody>
          <a:bodyPr>
            <a:normAutofit fontScale="25000" lnSpcReduction="20000"/>
          </a:bodyPr>
          <a:lstStyle/>
          <a:p>
            <a:pPr fontAlgn="base"/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співпраця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вихователем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довіри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доброзичливості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Творча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атмосфера,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творчої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 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допоміжно-регульованого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</a:t>
            </a:r>
          </a:p>
          <a:p>
            <a:pPr fontAlgn="base"/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 </a:t>
            </a:r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вихователеві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 </a:t>
            </a:r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Системність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методичних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 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"Я-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повідомлень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у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спілкуванні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 </a:t>
            </a:r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Щоденна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 </a:t>
            </a:r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Випереджувальний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методичної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z="5500" dirty="0"/>
          </a:p>
          <a:p>
            <a:pPr fontAlgn="base"/>
            <a:endParaRPr lang="ru-RU" dirty="0" smtClean="0"/>
          </a:p>
          <a:p>
            <a:pPr fontAlgn="base"/>
            <a:endParaRPr lang="ru-RU" dirty="0"/>
          </a:p>
          <a:p>
            <a:pPr fontAlgn="base"/>
            <a:endParaRPr lang="ru-RU" dirty="0" smtClean="0"/>
          </a:p>
          <a:p>
            <a:pPr fontAlgn="base"/>
            <a:endParaRPr lang="ru-RU" dirty="0"/>
          </a:p>
          <a:p>
            <a:pPr marL="0" indent="0" fontAlgn="base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429" y="0"/>
            <a:ext cx="28747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522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178955" y="500062"/>
            <a:ext cx="8543925" cy="13255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Методична </a:t>
            </a:r>
            <a:r>
              <a:rPr lang="ru-RU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робота</a:t>
            </a:r>
            <a:br>
              <a:rPr lang="ru-RU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</a:br>
            <a:r>
              <a:rPr lang="ru-RU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 з </a:t>
            </a:r>
            <a:r>
              <a:rPr lang="ru-RU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кадрами </a:t>
            </a:r>
            <a:r>
              <a:rPr lang="ru-RU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це</a:t>
            </a:r>
            <a:r>
              <a:rPr lang="ru-RU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:</a:t>
            </a:r>
            <a:r>
              <a:rPr lang="ru-RU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/>
            </a:r>
            <a:br>
              <a:rPr lang="ru-RU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</a:br>
            <a:endParaRPr lang="ru-RU" b="1" dirty="0">
              <a:ln w="22225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178956" y="1825625"/>
            <a:ext cx="8543925" cy="435133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b="1" dirty="0"/>
              <a:t> 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майстерності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Курсова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перепідготовка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 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Наставництво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Педради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Курсова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перепідготовка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Семінари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Консультації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Колективні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перегляди</a:t>
            </a:r>
          </a:p>
          <a:p>
            <a:pPr fontAlgn="base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творчої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ru-RU" b="1" dirty="0"/>
          </a:p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429" y="0"/>
            <a:ext cx="28747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24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69264" y="352901"/>
            <a:ext cx="8543925" cy="1325563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Навчання</a:t>
            </a:r>
            <a:r>
              <a:rPr lang="ru-RU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 </a:t>
            </a:r>
            <a:r>
              <a:rPr lang="ru-RU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педагогів</a:t>
            </a:r>
            <a:r>
              <a:rPr lang="ru-RU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 </a:t>
            </a:r>
            <a:r>
              <a:rPr lang="ru-RU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/>
            </a:r>
            <a:br>
              <a:rPr lang="ru-RU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</a:br>
            <a:r>
              <a:rPr lang="ru-RU" b="1" dirty="0" err="1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відбувається</a:t>
            </a:r>
            <a:r>
              <a:rPr lang="ru-RU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 </a:t>
            </a:r>
            <a:r>
              <a:rPr lang="ru-RU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в </a:t>
            </a:r>
            <a:r>
              <a:rPr lang="ru-RU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інтерактивних</a:t>
            </a:r>
            <a:r>
              <a:rPr lang="ru-RU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 </a:t>
            </a:r>
            <a:r>
              <a:rPr lang="ru-RU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/>
            </a:r>
            <a:br>
              <a:rPr lang="ru-RU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</a:br>
            <a:r>
              <a:rPr lang="ru-RU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формах </a:t>
            </a:r>
            <a:r>
              <a:rPr lang="ru-RU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спілкування</a:t>
            </a:r>
            <a:r>
              <a:rPr lang="ru-RU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43262" y="2506662"/>
            <a:ext cx="8543925" cy="4351338"/>
          </a:xfrm>
        </p:spPr>
        <p:txBody>
          <a:bodyPr>
            <a:normAutofit/>
          </a:bodyPr>
          <a:lstStyle/>
          <a:p>
            <a:pPr fontAlgn="base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Круглий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стіл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диспут,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консультації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Інтерактивні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лекції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тренінги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Семінари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семінари-практикуми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науково-практичні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семінари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семінари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оснащення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колективних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429" y="0"/>
            <a:ext cx="28747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4586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309</Words>
  <Application>Microsoft Office PowerPoint</Application>
  <PresentationFormat>Лист A4 (210x297 мм)</PresentationFormat>
  <Paragraphs>81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Під час організації науково-методичної роботи здійснюється  гуманно-особистісний підхід до  педагогів:</vt:lpstr>
      <vt:lpstr>Завданням методичної  служби є: </vt:lpstr>
      <vt:lpstr>Принципи  методичної роботи:</vt:lpstr>
      <vt:lpstr>Методична робота  з кадрами це: </vt:lpstr>
      <vt:lpstr>Навчання педагогів  відбувається в інтерактивних  формах спілкування: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Надик</dc:creator>
  <cp:lastModifiedBy>Надик</cp:lastModifiedBy>
  <cp:revision>12</cp:revision>
  <dcterms:created xsi:type="dcterms:W3CDTF">2022-04-17T20:28:53Z</dcterms:created>
  <dcterms:modified xsi:type="dcterms:W3CDTF">2022-04-28T20:24:41Z</dcterms:modified>
</cp:coreProperties>
</file>