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58" r:id="rId4"/>
    <p:sldId id="330" r:id="rId5"/>
    <p:sldId id="301" r:id="rId6"/>
    <p:sldId id="280" r:id="rId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A66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35B03-2F6C-D852-272C-1E340F9D2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2CB430-BB48-AF9C-B4DA-2943A5052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20175B-DFD0-178B-1FE0-892D7D4A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9201D9-9CDB-C888-C214-1005E7D2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4CF13F-3593-CFFB-C37A-B72BC9E6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98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F3721-5FFE-FC9F-F427-1835BA23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6567208-F4C7-3A42-41BB-3EC45E174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8F1071-285E-43C8-4F7C-F3F66530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EE84C9-3500-1E5B-622B-CCD66231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B7DF47-F74E-0857-5D94-0E699724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281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A688FED-32BC-4119-AC33-D585009DD2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C072B22-6F06-DBF9-EECD-6339243FA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73C5EF-83E7-FE67-B956-FA1C0C47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DC78D2-A850-90CD-6DC6-B9C52753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14B274-06CF-EB2B-641D-2BDC7AC8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7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7E488-4806-F875-D7EA-5F629EB0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528F8F-3D4F-BB84-16FA-EC0779C2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DBEBA7-DAE0-1E3F-73D8-C4C88978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04DCC4-F10A-AA07-7A9F-5491EB11C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77062B-D8B7-5DC9-842F-A61BC421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553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6D17E-B0F4-78C3-E127-D5360AAB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42E86E-7FCD-F32D-A328-B4C1B226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27B233D-A29B-4D3A-8EC2-1F3D93123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8AB9E8-0F3E-7133-F623-E70793B5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3C3D87E-44BA-0392-0867-EABD9DD7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952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36819-92D7-F6AD-B540-B0198D9B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7F87B0-07E7-025C-1E83-F36756AF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8B8CF5-BFD9-A69D-A67E-1D4D727F4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98F5AE-99B7-F2BE-9372-E87F4F760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6E0A3D2-C3BE-5EE6-E44A-8D6E9E98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9B6E38-A77F-E76F-DECA-8DBBB798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519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05F71-C3D7-28D1-BD03-BB8F8DA1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906080-20C6-73B6-6361-BF3E9AA9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FE0AC26-E544-76EF-B3DC-857905CAA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47A1D86-E1F3-4D42-A221-042CD71D3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7D3ED4A-8611-731B-C33E-6283ECF14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231CCC7-BB6D-CD17-B6BE-6929CAE3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C07CF7C-CF07-8E1B-B11C-DD3F0ED1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A017DDE-4290-1CD9-886B-E36AD5EB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84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783A0-C607-994B-96FB-E38429A2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31E3987-DF99-0A90-26E7-F22254F4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5F28B1E-811E-5B53-5822-48052FF9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C0A8D5F-9345-A547-51FA-496253DA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81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D03E619-E6CA-7F9F-40BD-EA022D56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AB5C401-FBBD-66EB-94D9-AB76D2A0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0F7E569-B2DA-129D-BC7E-C8DC82AD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397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E6BC1-E770-C672-AA9C-E59B5E00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6ACB-DFB2-6911-376C-383351E6B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D6A43C-2C83-BF91-C3A8-90F388B45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929479B-9204-9894-AF34-B3F132BF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B6B22AA-CB4F-DD69-C68B-893676E2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DEA2DA5-B17C-8E3B-6904-0B66381B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34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49ACD-8409-17C9-BD03-B321F3F44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CAE2C32-7E15-9B14-3F61-BA9BD6177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49030B-DC8D-7D3F-A21D-4D0C38A27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8417BA-A2CE-858B-775B-A72163E0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2462B30-A7EC-4AB5-3DA0-8CF57881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45D162E-890D-093E-7A65-CE590A9C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734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1A793F-D104-95B1-6104-01C9D154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05F0366-B496-B903-9101-CF8B7407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0A38F9-39EC-A485-DE4A-1509F9E5F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2622E-ED67-4265-BF88-BDBE0BCC5984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4693D6-DBCC-AD69-F555-B8CABD060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85114A-E032-61A6-2582-25405FF6A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299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youtu.be/02STX3BI5wg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hyperlink" Target="https://www.youtube.com/@user-dw6wy3nf8n/featured" TargetMode="Externa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3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1.jpg"/><Relationship Id="rId9" Type="http://schemas.openxmlformats.org/officeDocument/2006/relationships/hyperlink" Target="https://youtu.be/02STX3BI5w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hyperlink" Target="https://youtu.be/02STX3BI5wg" TargetMode="External"/><Relationship Id="rId4" Type="http://schemas.openxmlformats.org/officeDocument/2006/relationships/image" Target="../media/image11.jp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5.wdp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s://youtu.be/02STX3BI5wg" TargetMode="External"/><Relationship Id="rId4" Type="http://schemas.openxmlformats.org/officeDocument/2006/relationships/image" Target="../media/image11.jp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02STX3BI5wg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youtu.be/02STX3BI5w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елограм 7">
            <a:extLst>
              <a:ext uri="{FF2B5EF4-FFF2-40B4-BE49-F238E27FC236}">
                <a16:creationId xmlns:a16="http://schemas.microsoft.com/office/drawing/2014/main" id="{F2F215C9-76AB-7E70-9908-3E26E5433FA1}"/>
              </a:ext>
            </a:extLst>
          </p:cNvPr>
          <p:cNvSpPr/>
          <p:nvPr/>
        </p:nvSpPr>
        <p:spPr>
          <a:xfrm>
            <a:off x="-276733" y="5726"/>
            <a:ext cx="8009184" cy="825271"/>
          </a:xfrm>
          <a:prstGeom prst="parallelogram">
            <a:avLst>
              <a:gd name="adj" fmla="val 10728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A895E4A-AA53-BFCB-A576-F73509EDEF55}"/>
              </a:ext>
            </a:extLst>
          </p:cNvPr>
          <p:cNvSpPr/>
          <p:nvPr/>
        </p:nvSpPr>
        <p:spPr>
          <a:xfrm>
            <a:off x="1078558" y="-5727"/>
            <a:ext cx="55915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nisC" panose="02000803070000090003" pitchFamily="50" charset="-52"/>
              </a:rPr>
              <a:t>Пізнаємо природу</a:t>
            </a:r>
          </a:p>
        </p:txBody>
      </p:sp>
      <p:pic>
        <p:nvPicPr>
          <p:cNvPr id="7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4C7D3EA7-1BAD-EA95-5C7E-2E0A3E7EC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0" y="5725"/>
            <a:ext cx="985421" cy="9606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ілінія: фігура 11">
            <a:extLst>
              <a:ext uri="{FF2B5EF4-FFF2-40B4-BE49-F238E27FC236}">
                <a16:creationId xmlns:a16="http://schemas.microsoft.com/office/drawing/2014/main" id="{FC9F04DB-C5D5-47FA-F9CA-4E34A4DB9151}"/>
              </a:ext>
            </a:extLst>
          </p:cNvPr>
          <p:cNvSpPr/>
          <p:nvPr/>
        </p:nvSpPr>
        <p:spPr>
          <a:xfrm>
            <a:off x="7732450" y="-1"/>
            <a:ext cx="4459550" cy="825271"/>
          </a:xfrm>
          <a:custGeom>
            <a:avLst/>
            <a:gdLst>
              <a:gd name="connsiteX0" fmla="*/ 885400 w 4781006"/>
              <a:gd name="connsiteY0" fmla="*/ 0 h 825271"/>
              <a:gd name="connsiteX1" fmla="*/ 3804462 w 4781006"/>
              <a:gd name="connsiteY1" fmla="*/ 0 h 825271"/>
              <a:gd name="connsiteX2" fmla="*/ 4714618 w 4781006"/>
              <a:gd name="connsiteY2" fmla="*/ 0 h 825271"/>
              <a:gd name="connsiteX3" fmla="*/ 4781006 w 4781006"/>
              <a:gd name="connsiteY3" fmla="*/ 0 h 825271"/>
              <a:gd name="connsiteX4" fmla="*/ 4781006 w 4781006"/>
              <a:gd name="connsiteY4" fmla="*/ 825271 h 825271"/>
              <a:gd name="connsiteX5" fmla="*/ 3829218 w 4781006"/>
              <a:gd name="connsiteY5" fmla="*/ 825271 h 825271"/>
              <a:gd name="connsiteX6" fmla="*/ 3804462 w 4781006"/>
              <a:gd name="connsiteY6" fmla="*/ 825271 h 825271"/>
              <a:gd name="connsiteX7" fmla="*/ 0 w 4781006"/>
              <a:gd name="connsiteY7" fmla="*/ 825271 h 8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1006" h="825271">
                <a:moveTo>
                  <a:pt x="885400" y="0"/>
                </a:moveTo>
                <a:lnTo>
                  <a:pt x="3804462" y="0"/>
                </a:lnTo>
                <a:lnTo>
                  <a:pt x="4714618" y="0"/>
                </a:lnTo>
                <a:lnTo>
                  <a:pt x="4781006" y="0"/>
                </a:lnTo>
                <a:lnTo>
                  <a:pt x="4781006" y="825271"/>
                </a:lnTo>
                <a:lnTo>
                  <a:pt x="3829218" y="825271"/>
                </a:lnTo>
                <a:lnTo>
                  <a:pt x="3804462" y="825271"/>
                </a:lnTo>
                <a:lnTo>
                  <a:pt x="0" y="82527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D7CF5F02-CC26-A7A2-E0C7-B275FD034AC6}"/>
              </a:ext>
            </a:extLst>
          </p:cNvPr>
          <p:cNvSpPr/>
          <p:nvPr/>
        </p:nvSpPr>
        <p:spPr>
          <a:xfrm>
            <a:off x="8701611" y="-14354"/>
            <a:ext cx="28907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</a:t>
            </a:r>
            <a:r>
              <a:rPr lang="ru-RU" sz="5400" b="1" i="1" cap="none" spc="50" dirty="0" err="1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</a:t>
            </a:r>
            <a:endParaRPr lang="ru-RU" sz="5400" b="1" i="1" cap="none" spc="50" dirty="0">
              <a:ln w="28575" cmpd="sng">
                <a:solidFill>
                  <a:srgbClr val="FFFF00"/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2651EED-D242-F927-807F-B30A33E278ED}"/>
              </a:ext>
            </a:extLst>
          </p:cNvPr>
          <p:cNvSpPr/>
          <p:nvPr/>
        </p:nvSpPr>
        <p:spPr>
          <a:xfrm>
            <a:off x="4321315" y="926384"/>
            <a:ext cx="354937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Урок 38</a:t>
            </a:r>
          </a:p>
        </p:txBody>
      </p:sp>
      <p:pic>
        <p:nvPicPr>
          <p:cNvPr id="20" name="Рисунок 19">
            <a:hlinkClick r:id="rId4"/>
            <a:extLst>
              <a:ext uri="{FF2B5EF4-FFF2-40B4-BE49-F238E27FC236}">
                <a16:creationId xmlns:a16="http://schemas.microsoft.com/office/drawing/2014/main" id="{11EACFB7-68D0-983F-F2D9-1954E6D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13" y="22995"/>
            <a:ext cx="825271" cy="82527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6057E951-FE10-ADC5-0A86-3F0EA48F54A1}"/>
              </a:ext>
            </a:extLst>
          </p:cNvPr>
          <p:cNvSpPr/>
          <p:nvPr/>
        </p:nvSpPr>
        <p:spPr>
          <a:xfrm>
            <a:off x="1653191" y="1924778"/>
            <a:ext cx="9128521" cy="19389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spc="50" dirty="0">
                <a:ln w="9525" cmpd="sng">
                  <a:solidFill>
                    <a:srgbClr val="FFFF00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Дізнаємося про освоєння космосу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CE1C05-1FF1-A72D-609E-14CB4AEDE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" y="2212125"/>
            <a:ext cx="3996698" cy="47960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210F482-1B03-8FEF-FA1E-2264F62E4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45" y="3840774"/>
            <a:ext cx="1611907" cy="294984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454D67A-DA50-794C-6471-078D7CA9A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70" b="98396" l="10000" r="90000">
                        <a14:foregroundMark x1="23333" y1="92157" x2="27667" y2="90731"/>
                        <a14:foregroundMark x1="20778" y1="96613" x2="19667" y2="98396"/>
                        <a14:foregroundMark x1="77222" y1="4635" x2="70000" y2="6239"/>
                        <a14:foregroundMark x1="70000" y1="6239" x2="70000" y2="6239"/>
                        <a14:foregroundMark x1="76444" y1="1070" x2="68222" y2="2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882">
            <a:off x="2164022" y="4362501"/>
            <a:ext cx="3660921" cy="228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атурн, Планета, Кольца Сатурна">
            <a:extLst>
              <a:ext uri="{FF2B5EF4-FFF2-40B4-BE49-F238E27FC236}">
                <a16:creationId xmlns:a16="http://schemas.microsoft.com/office/drawing/2014/main" id="{04920CC2-C978-8F91-1BAF-5343C45B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088">
            <a:off x="5360848" y="4140729"/>
            <a:ext cx="4651766" cy="232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rId11"/>
            <a:extLst>
              <a:ext uri="{FF2B5EF4-FFF2-40B4-BE49-F238E27FC236}">
                <a16:creationId xmlns:a16="http://schemas.microsoft.com/office/drawing/2014/main" id="{0BF30EAB-EDD8-2CA1-93AD-095B41899C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67" y="5901873"/>
            <a:ext cx="2790829" cy="10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2" grpId="0" animBg="1"/>
      <p:bldP spid="9" grpId="0"/>
      <p:bldP spid="1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Вивчення космічного простору розпочалося із запуску штучних супутників Землі. Так називають безпілотні космічні апарати, виведені на орбіту Землі. 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3074" name="Picture 2" descr="ботан, выродок, мультфильм">
            <a:extLst>
              <a:ext uri="{FF2B5EF4-FFF2-40B4-BE49-F238E27FC236}">
                <a16:creationId xmlns:a16="http://schemas.microsoft.com/office/drawing/2014/main" id="{C308A0BC-D105-1D63-70F3-461354FB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7" b="98235" l="3000" r="90889">
                        <a14:foregroundMark x1="53556" y1="10784" x2="40222" y2="11667"/>
                        <a14:foregroundMark x1="40222" y1="11667" x2="17667" y2="18922"/>
                        <a14:foregroundMark x1="17667" y1="18922" x2="11333" y2="29706"/>
                        <a14:foregroundMark x1="11333" y1="29706" x2="10000" y2="36471"/>
                        <a14:foregroundMark x1="9111" y1="24216" x2="4444" y2="35196"/>
                        <a14:foregroundMark x1="4444" y1="35196" x2="5111" y2="40588"/>
                        <a14:foregroundMark x1="26778" y1="8137" x2="34556" y2="5196"/>
                        <a14:foregroundMark x1="34556" y1="5196" x2="51556" y2="4118"/>
                        <a14:foregroundMark x1="51556" y1="4118" x2="61111" y2="9314"/>
                        <a14:foregroundMark x1="61111" y1="9314" x2="62222" y2="10588"/>
                        <a14:foregroundMark x1="44000" y1="2059" x2="52667" y2="3235"/>
                        <a14:foregroundMark x1="52667" y1="3235" x2="61111" y2="7157"/>
                        <a14:foregroundMark x1="61111" y1="7157" x2="61222" y2="7647"/>
                        <a14:foregroundMark x1="55778" y1="2059" x2="35444" y2="3039"/>
                        <a14:foregroundMark x1="35444" y1="3039" x2="31556" y2="4314"/>
                        <a14:foregroundMark x1="51556" y1="30196" x2="47222" y2="31471"/>
                        <a14:foregroundMark x1="50444" y1="30000" x2="50667" y2="39020"/>
                        <a14:foregroundMark x1="35556" y1="30588" x2="34000" y2="40980"/>
                        <a14:foregroundMark x1="37667" y1="29216" x2="34333" y2="41373"/>
                        <a14:foregroundMark x1="35333" y1="46373" x2="48444" y2="55098"/>
                        <a14:foregroundMark x1="38222" y1="48725" x2="26222" y2="50882"/>
                        <a14:foregroundMark x1="4333" y1="50784" x2="7000" y2="54608"/>
                        <a14:foregroundMark x1="3111" y1="31667" x2="3333" y2="39902"/>
                        <a14:foregroundMark x1="3333" y1="39902" x2="4667" y2="41373"/>
                        <a14:foregroundMark x1="45111" y1="66765" x2="52444" y2="67941"/>
                        <a14:foregroundMark x1="38333" y1="68235" x2="33333" y2="68725"/>
                        <a14:foregroundMark x1="29556" y1="70882" x2="23111" y2="80000"/>
                        <a14:foregroundMark x1="23111" y1="80000" x2="23556" y2="80392"/>
                        <a14:foregroundMark x1="27111" y1="90392" x2="37778" y2="91078"/>
                        <a14:foregroundMark x1="37778" y1="91078" x2="46778" y2="94118"/>
                        <a14:foregroundMark x1="46778" y1="94118" x2="43778" y2="94510"/>
                        <a14:foregroundMark x1="43111" y1="97941" x2="41556" y2="98333"/>
                        <a14:foregroundMark x1="84222" y1="74804" x2="84778" y2="86863"/>
                        <a14:foregroundMark x1="84778" y1="86863" x2="85778" y2="89608"/>
                        <a14:foregroundMark x1="89333" y1="73137" x2="89444" y2="89804"/>
                        <a14:foregroundMark x1="90556" y1="78725" x2="90889" y2="91078"/>
                        <a14:foregroundMark x1="53556" y1="65294" x2="50111" y2="75392"/>
                        <a14:backgroundMark x1="54778" y1="72745" x2="57667" y2="73922"/>
                        <a14:backgroundMark x1="66667" y1="81765" x2="67667" y2="82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2" y="4830431"/>
            <a:ext cx="1278759" cy="144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ЛЮДСТВО ВІДЗНАЧАЄ 60 РОКІВ ПОЧАТКУ КОСМІЧНОЇ ЕРИ! – Південний  машинобудівний завод">
            <a:extLst>
              <a:ext uri="{FF2B5EF4-FFF2-40B4-BE49-F238E27FC236}">
                <a16:creationId xmlns:a16="http://schemas.microsoft.com/office/drawing/2014/main" id="{298B0865-36A3-03C3-1031-1F376EE96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9" y="1207692"/>
            <a:ext cx="4211605" cy="284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ульбашка прямої мови: прямокутна з округленими кутами 9">
            <a:extLst>
              <a:ext uri="{FF2B5EF4-FFF2-40B4-BE49-F238E27FC236}">
                <a16:creationId xmlns:a16="http://schemas.microsoft.com/office/drawing/2014/main" id="{617E0573-793D-A67E-D5F5-A4C9E2C35C38}"/>
              </a:ext>
            </a:extLst>
          </p:cNvPr>
          <p:cNvSpPr/>
          <p:nvPr/>
        </p:nvSpPr>
        <p:spPr>
          <a:xfrm>
            <a:off x="1371936" y="4532290"/>
            <a:ext cx="2571414" cy="793414"/>
          </a:xfrm>
          <a:prstGeom prst="wedgeRoundRectCallout">
            <a:avLst>
              <a:gd name="adj1" fmla="val 28523"/>
              <a:gd name="adj2" fmla="val -147691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Перший штучний супутник Землі</a:t>
            </a:r>
            <a:endParaRPr lang="uk-UA" sz="20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B40397-DFDA-2AA1-B060-85E6A533A7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453" t="38984" r="5786" b="16444"/>
          <a:stretch/>
        </p:blipFill>
        <p:spPr>
          <a:xfrm>
            <a:off x="4511950" y="1207691"/>
            <a:ext cx="7514587" cy="4209039"/>
          </a:xfrm>
          <a:prstGeom prst="rect">
            <a:avLst/>
          </a:prstGeom>
        </p:spPr>
      </p:pic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:a16="http://schemas.microsoft.com/office/drawing/2014/main" id="{B8BC14A0-D396-5DAF-B2EF-04B356A960FD}"/>
              </a:ext>
            </a:extLst>
          </p:cNvPr>
          <p:cNvSpPr/>
          <p:nvPr/>
        </p:nvSpPr>
        <p:spPr>
          <a:xfrm>
            <a:off x="4604449" y="5555016"/>
            <a:ext cx="2571414" cy="793414"/>
          </a:xfrm>
          <a:prstGeom prst="wedgeRoundRectCallout">
            <a:avLst>
              <a:gd name="adj1" fmla="val 39265"/>
              <a:gd name="adj2" fmla="val -103272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Сучасний штучний супутник Землі</a:t>
            </a:r>
            <a:endParaRPr lang="uk-UA" sz="2000" b="1" dirty="0"/>
          </a:p>
        </p:txBody>
      </p:sp>
      <p:pic>
        <p:nvPicPr>
          <p:cNvPr id="13" name="Рисунок 12">
            <a:hlinkClick r:id="rId9"/>
            <a:extLst>
              <a:ext uri="{FF2B5EF4-FFF2-40B4-BE49-F238E27FC236}">
                <a16:creationId xmlns:a16="http://schemas.microsoft.com/office/drawing/2014/main" id="{74FFE93E-F1A1-0E50-4743-9AB4EF94A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32" y="5906723"/>
            <a:ext cx="2790829" cy="10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3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015663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tx1"/>
                </a:solidFill>
              </a:rPr>
              <a:t>Космічні апарати для польоту людей у космос називають космічними кораблями. На малюнку </a:t>
            </a:r>
            <a:r>
              <a:rPr lang="uk-UA" sz="2000" b="1" dirty="0" err="1">
                <a:solidFill>
                  <a:schemeClr val="tx1"/>
                </a:solidFill>
              </a:rPr>
              <a:t>зобра-жено</a:t>
            </a:r>
            <a:r>
              <a:rPr lang="uk-UA" sz="2000" b="1" dirty="0">
                <a:solidFill>
                  <a:schemeClr val="tx1"/>
                </a:solidFill>
              </a:rPr>
              <a:t> космічний корабель, на якому космонавт </a:t>
            </a:r>
            <a:r>
              <a:rPr lang="uk-UA" sz="2000" b="1" dirty="0">
                <a:solidFill>
                  <a:srgbClr val="FF0000"/>
                </a:solidFill>
              </a:rPr>
              <a:t>Юрій Гагарін </a:t>
            </a:r>
            <a:r>
              <a:rPr lang="uk-UA" sz="2000" b="1" dirty="0">
                <a:solidFill>
                  <a:schemeClr val="tx1"/>
                </a:solidFill>
              </a:rPr>
              <a:t>здійснив перший у світі політ у космос у 1961 році. Корабель зробив один виток навколо Землі за 108 хвилин. 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6146" name="Picture 2" descr="Восток (космический корабль) — Википедия">
            <a:extLst>
              <a:ext uri="{FF2B5EF4-FFF2-40B4-BE49-F238E27FC236}">
                <a16:creationId xmlns:a16="http://schemas.microsoft.com/office/drawing/2014/main" id="{79095075-9D15-D411-2873-9CFE65569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43" y="1300236"/>
            <a:ext cx="6208582" cy="448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id="{DD68B9BE-223B-A380-A02E-81153B37A371}"/>
              </a:ext>
            </a:extLst>
          </p:cNvPr>
          <p:cNvSpPr/>
          <p:nvPr/>
        </p:nvSpPr>
        <p:spPr>
          <a:xfrm>
            <a:off x="2054925" y="5833548"/>
            <a:ext cx="3289962" cy="793414"/>
          </a:xfrm>
          <a:prstGeom prst="wedgeRoundRectCallout">
            <a:avLst>
              <a:gd name="adj1" fmla="val 566"/>
              <a:gd name="adj2" fmla="val -160897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Перший космічний корабель з людиною </a:t>
            </a:r>
            <a:endParaRPr lang="uk-UA" sz="2000" b="1" dirty="0"/>
          </a:p>
        </p:txBody>
      </p:sp>
      <p:pic>
        <p:nvPicPr>
          <p:cNvPr id="6148" name="Picture 4" descr="Новини ветеранів зі всієї України">
            <a:extLst>
              <a:ext uri="{FF2B5EF4-FFF2-40B4-BE49-F238E27FC236}">
                <a16:creationId xmlns:a16="http://schemas.microsoft.com/office/drawing/2014/main" id="{CA63EE09-0013-FF15-4B97-82AE0B406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3143250"/>
            <a:ext cx="6078616" cy="353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ульбашка прямої мови: прямокутна з округленими кутами 9">
            <a:extLst>
              <a:ext uri="{FF2B5EF4-FFF2-40B4-BE49-F238E27FC236}">
                <a16:creationId xmlns:a16="http://schemas.microsoft.com/office/drawing/2014/main" id="{3610A1F8-02E1-713A-E361-CC454DB3F564}"/>
              </a:ext>
            </a:extLst>
          </p:cNvPr>
          <p:cNvSpPr/>
          <p:nvPr/>
        </p:nvSpPr>
        <p:spPr>
          <a:xfrm>
            <a:off x="7819710" y="1996362"/>
            <a:ext cx="3289962" cy="793414"/>
          </a:xfrm>
          <a:prstGeom prst="wedgeRoundRectCallout">
            <a:avLst>
              <a:gd name="adj1" fmla="val 9541"/>
              <a:gd name="adj2" fmla="val 126024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Перша людина, яка побувала у космосі</a:t>
            </a:r>
            <a:endParaRPr lang="uk-UA" sz="20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5FE29-222D-C4CA-4B95-1C740F347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7" y="4193753"/>
            <a:ext cx="1027064" cy="1879564"/>
          </a:xfrm>
          <a:prstGeom prst="rect">
            <a:avLst/>
          </a:prstGeom>
        </p:spPr>
      </p:pic>
      <p:pic>
        <p:nvPicPr>
          <p:cNvPr id="11" name="Рисунок 10">
            <a:hlinkClick r:id="rId10"/>
            <a:extLst>
              <a:ext uri="{FF2B5EF4-FFF2-40B4-BE49-F238E27FC236}">
                <a16:creationId xmlns:a16="http://schemas.microsoft.com/office/drawing/2014/main" id="{5991ECFC-C4BC-607C-3AC5-0D4317983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26" y="5906723"/>
            <a:ext cx="2790829" cy="10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9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BF99D29-9747-03A1-BD10-9F520582F191}"/>
              </a:ext>
            </a:extLst>
          </p:cNvPr>
          <p:cNvSpPr txBox="1"/>
          <p:nvPr/>
        </p:nvSpPr>
        <p:spPr>
          <a:xfrm>
            <a:off x="165463" y="141347"/>
            <a:ext cx="11861074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У </a:t>
            </a:r>
            <a:r>
              <a:rPr lang="uk-UA" sz="2400" b="1" dirty="0">
                <a:solidFill>
                  <a:srgbClr val="FF0000"/>
                </a:solidFill>
              </a:rPr>
              <a:t>1969</a:t>
            </a:r>
            <a:r>
              <a:rPr lang="uk-UA" sz="2400" b="1" dirty="0">
                <a:solidFill>
                  <a:schemeClr val="tx1"/>
                </a:solidFill>
              </a:rPr>
              <a:t> році вперше на поверхню Місяця ступили американські астронавти </a:t>
            </a:r>
          </a:p>
          <a:p>
            <a:r>
              <a:rPr lang="uk-UA" sz="2400" b="1" dirty="0">
                <a:solidFill>
                  <a:srgbClr val="FF0000"/>
                </a:solidFill>
              </a:rPr>
              <a:t>Ніл Армстронг </a:t>
            </a:r>
            <a:r>
              <a:rPr lang="uk-UA" sz="2400" b="1" dirty="0">
                <a:solidFill>
                  <a:schemeClr val="tx1"/>
                </a:solidFill>
              </a:rPr>
              <a:t>та </a:t>
            </a:r>
            <a:r>
              <a:rPr lang="uk-UA" sz="2400" b="1" dirty="0">
                <a:solidFill>
                  <a:srgbClr val="FF0000"/>
                </a:solidFill>
              </a:rPr>
              <a:t>Едвін </a:t>
            </a:r>
            <a:r>
              <a:rPr lang="uk-UA" sz="2400" b="1" dirty="0" err="1">
                <a:solidFill>
                  <a:srgbClr val="FF0000"/>
                </a:solidFill>
              </a:rPr>
              <a:t>Олдрін</a:t>
            </a:r>
            <a:r>
              <a:rPr lang="uk-UA" sz="2400" b="1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A1D638-760B-445D-2012-C6E94C10D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307" y="4914564"/>
            <a:ext cx="975360" cy="1784945"/>
          </a:xfrm>
          <a:prstGeom prst="rect">
            <a:avLst/>
          </a:prstGeom>
        </p:spPr>
      </p:pic>
      <p:pic>
        <p:nvPicPr>
          <p:cNvPr id="8194" name="Picture 2" descr="Цей день в історії : 20 липня 1969 : Перша людина на поверхні Місяця">
            <a:extLst>
              <a:ext uri="{FF2B5EF4-FFF2-40B4-BE49-F238E27FC236}">
                <a16:creationId xmlns:a16="http://schemas.microsoft.com/office/drawing/2014/main" id="{87201E20-986C-3532-EE3B-F5845BD5E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075" y="1118053"/>
            <a:ext cx="4687586" cy="482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Эдвин Олдрин">
            <a:extLst>
              <a:ext uri="{FF2B5EF4-FFF2-40B4-BE49-F238E27FC236}">
                <a16:creationId xmlns:a16="http://schemas.microsoft.com/office/drawing/2014/main" id="{EF6A9253-BBEF-7EB1-05F2-D4CB4F735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5200" r="2815" b="17600"/>
          <a:stretch/>
        </p:blipFill>
        <p:spPr bwMode="auto">
          <a:xfrm>
            <a:off x="2098221" y="1118054"/>
            <a:ext cx="3924300" cy="48241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ульбашка прямої мови: прямокутна з округленими кутами 9">
            <a:extLst>
              <a:ext uri="{FF2B5EF4-FFF2-40B4-BE49-F238E27FC236}">
                <a16:creationId xmlns:a16="http://schemas.microsoft.com/office/drawing/2014/main" id="{A8EF5F9A-A6FB-32B7-AAA5-C65680F73176}"/>
              </a:ext>
            </a:extLst>
          </p:cNvPr>
          <p:cNvSpPr/>
          <p:nvPr/>
        </p:nvSpPr>
        <p:spPr>
          <a:xfrm>
            <a:off x="8947152" y="5972350"/>
            <a:ext cx="2259900" cy="659907"/>
          </a:xfrm>
          <a:prstGeom prst="wedgeRoundRectCallout">
            <a:avLst>
              <a:gd name="adj1" fmla="val 566"/>
              <a:gd name="adj2" fmla="val -160897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Ніл Армстронг</a:t>
            </a:r>
            <a:endParaRPr lang="uk-UA" sz="2000" b="1" dirty="0"/>
          </a:p>
        </p:txBody>
      </p:sp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:a16="http://schemas.microsoft.com/office/drawing/2014/main" id="{8D856718-3C4E-9BB9-7402-0F1700203D33}"/>
              </a:ext>
            </a:extLst>
          </p:cNvPr>
          <p:cNvSpPr/>
          <p:nvPr/>
        </p:nvSpPr>
        <p:spPr>
          <a:xfrm>
            <a:off x="5408622" y="5972350"/>
            <a:ext cx="2259900" cy="659907"/>
          </a:xfrm>
          <a:prstGeom prst="wedgeRoundRectCallout">
            <a:avLst>
              <a:gd name="adj1" fmla="val -39896"/>
              <a:gd name="adj2" fmla="val -130586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Едвін </a:t>
            </a:r>
            <a:r>
              <a:rPr lang="uk-UA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Олдрін</a:t>
            </a:r>
            <a:endParaRPr lang="uk-UA" sz="2000" b="1" dirty="0"/>
          </a:p>
        </p:txBody>
      </p:sp>
      <p:pic>
        <p:nvPicPr>
          <p:cNvPr id="13" name="Рисунок 12">
            <a:hlinkClick r:id="rId10"/>
            <a:extLst>
              <a:ext uri="{FF2B5EF4-FFF2-40B4-BE49-F238E27FC236}">
                <a16:creationId xmlns:a16="http://schemas.microsoft.com/office/drawing/2014/main" id="{8CB77B12-B501-C296-5BA0-EE21DA3D79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32" y="5906723"/>
            <a:ext cx="2790829" cy="10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8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У </a:t>
            </a:r>
            <a:r>
              <a:rPr lang="uk-UA" sz="2400" b="1" dirty="0">
                <a:solidFill>
                  <a:srgbClr val="FF0000"/>
                </a:solidFill>
              </a:rPr>
              <a:t>1997</a:t>
            </a:r>
            <a:r>
              <a:rPr lang="uk-UA" sz="2400" b="1" dirty="0">
                <a:solidFill>
                  <a:schemeClr val="tx1"/>
                </a:solidFill>
              </a:rPr>
              <a:t> році здійснив політ у космос перший український космонавт </a:t>
            </a:r>
            <a:r>
              <a:rPr lang="uk-UA" sz="2400" b="1" dirty="0">
                <a:solidFill>
                  <a:srgbClr val="FF0000"/>
                </a:solidFill>
              </a:rPr>
              <a:t>Леонід Каденюк</a:t>
            </a:r>
            <a:r>
              <a:rPr lang="uk-UA" sz="2400" b="1" dirty="0">
                <a:solidFill>
                  <a:schemeClr val="tx1"/>
                </a:solidFill>
              </a:rPr>
              <a:t>. Майже 16 діб тривав його по­літ на американському кос­мічному кораблі «Колумбія».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242" name="Picture 2" descr="Каденюк Леонід Костянтинович — Вікіпедія">
            <a:extLst>
              <a:ext uri="{FF2B5EF4-FFF2-40B4-BE49-F238E27FC236}">
                <a16:creationId xmlns:a16="http://schemas.microsoft.com/office/drawing/2014/main" id="{02A52056-B757-96F0-10EC-970B02A8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31" y="1124314"/>
            <a:ext cx="4482737" cy="56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5FE29-222D-C4CA-4B95-1C740F3479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4701" y="4187405"/>
            <a:ext cx="975360" cy="1784945"/>
          </a:xfrm>
          <a:prstGeom prst="rect">
            <a:avLst/>
          </a:prstGeom>
        </p:spPr>
      </p:pic>
      <p:pic>
        <p:nvPicPr>
          <p:cNvPr id="9" name="Рисунок 8">
            <a:hlinkClick r:id="rId8"/>
            <a:extLst>
              <a:ext uri="{FF2B5EF4-FFF2-40B4-BE49-F238E27FC236}">
                <a16:creationId xmlns:a16="http://schemas.microsoft.com/office/drawing/2014/main" id="{9CA7BAB7-CC60-7597-8640-93AA2B01C1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32" y="5906723"/>
            <a:ext cx="2790829" cy="10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5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31A947-8C37-7CF9-0591-FFF6E711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747" y="3182255"/>
            <a:ext cx="2008564" cy="36757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9D5359-EE92-0A30-31F2-059263B11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  <p:sp>
        <p:nvSpPr>
          <p:cNvPr id="5" name="Прямоугольник: скругленные углы 2">
            <a:extLst>
              <a:ext uri="{FF2B5EF4-FFF2-40B4-BE49-F238E27FC236}">
                <a16:creationId xmlns:a16="http://schemas.microsoft.com/office/drawing/2014/main" id="{E700E5AD-D448-C7C2-B64E-ECFFAA89E09B}"/>
              </a:ext>
            </a:extLst>
          </p:cNvPr>
          <p:cNvSpPr/>
          <p:nvPr/>
        </p:nvSpPr>
        <p:spPr>
          <a:xfrm>
            <a:off x="1848262" y="998230"/>
            <a:ext cx="8845864" cy="1083119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endParaRPr lang="ru-RU" sz="3600" b="1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7484F88F-DC79-6901-AA39-21D3FAECB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91" y="2357846"/>
            <a:ext cx="4783482" cy="18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4393</TotalTime>
  <Words>149</Words>
  <Application>Microsoft Office PowerPoint</Application>
  <PresentationFormat>Широкий екран</PresentationFormat>
  <Paragraphs>16</Paragraphs>
  <Slides>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</vt:i4>
      </vt:variant>
    </vt:vector>
  </HeadingPairs>
  <TitlesOfParts>
    <vt:vector size="12" baseType="lpstr">
      <vt:lpstr>AdonisC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602</cp:revision>
  <dcterms:created xsi:type="dcterms:W3CDTF">2023-02-01T11:00:58Z</dcterms:created>
  <dcterms:modified xsi:type="dcterms:W3CDTF">2024-01-25T18:21:02Z</dcterms:modified>
</cp:coreProperties>
</file>