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427" r:id="rId5"/>
    <p:sldId id="430" r:id="rId6"/>
    <p:sldId id="43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AFA"/>
    <a:srgbClr val="5BD4FF"/>
    <a:srgbClr val="DDF0FE"/>
    <a:srgbClr val="3A393F"/>
    <a:srgbClr val="EE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s://youtu.be/UGszcd9HR5w" TargetMode="External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s://youtu.be/UGszcd9HR5w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youtube.com/channel/UCYtu9EnlIk3Nph-Yj_nHd6A" TargetMode="External"/><Relationship Id="rId12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image" Target="../media/image13.png"/><Relationship Id="rId5" Type="http://schemas.openxmlformats.org/officeDocument/2006/relationships/image" Target="../media/image10.gif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1.gif"/><Relationship Id="rId9" Type="http://schemas.openxmlformats.org/officeDocument/2006/relationships/hyperlink" Target="https://youtu.be/UGszcd9HR5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UGszcd9HR5w" TargetMode="External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youtube.com/channel/UCYtu9EnlIk3Nph-Yj_nHd6A" TargetMode="External"/><Relationship Id="rId4" Type="http://schemas.openxmlformats.org/officeDocument/2006/relationships/image" Target="../media/image11.gi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UGszcd9HR5w" TargetMode="External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youtube.com/channel/UCYtu9EnlIk3Nph-Yj_nHd6A" TargetMode="External"/><Relationship Id="rId4" Type="http://schemas.openxmlformats.org/officeDocument/2006/relationships/image" Target="../media/image11.gi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UGszcd9HR5w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Ytu9EnlIk3Nph-Yj_nHd6A" TargetMode="External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4966309" y="-6771"/>
            <a:ext cx="957173" cy="1060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643486" y="-3827"/>
            <a:ext cx="33991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3675336" y="2159622"/>
            <a:ext cx="8529057" cy="2123658"/>
          </a:xfrm>
          <a:prstGeom prst="rect">
            <a:avLst/>
          </a:prstGeom>
          <a:solidFill>
            <a:srgbClr val="EEDDEF">
              <a:alpha val="4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СТВОРЕННЯ БАГАТОЕЛЕМЕНТНИХ ЗОБРАЖЕНЬ</a:t>
            </a:r>
            <a:endParaRPr lang="uk-UA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ntique Olive" panose="020B0803020204030204" pitchFamily="34" charset="0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6179419" y="6024791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7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0D05AB-430E-E367-B1E9-A8C65988272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136" t="20826" r="36085" b="62999"/>
          <a:stretch/>
        </p:blipFill>
        <p:spPr>
          <a:xfrm>
            <a:off x="-5512" y="-46764"/>
            <a:ext cx="4971821" cy="1109280"/>
          </a:xfrm>
          <a:prstGeom prst="rect">
            <a:avLst/>
          </a:prstGeom>
        </p:spPr>
      </p:pic>
      <p:pic>
        <p:nvPicPr>
          <p:cNvPr id="18" name="Рисунок 17">
            <a:hlinkClick r:id="rId11"/>
            <a:extLst>
              <a:ext uri="{FF2B5EF4-FFF2-40B4-BE49-F238E27FC236}">
                <a16:creationId xmlns:a16="http://schemas.microsoft.com/office/drawing/2014/main" id="{B0E20910-171A-6DFC-2942-49E28D9C5A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56" y="4860494"/>
            <a:ext cx="3562750" cy="138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D8851-6720-6B8E-15D6-580687D200A7}"/>
              </a:ext>
            </a:extLst>
          </p:cNvPr>
          <p:cNvSpPr txBox="1"/>
          <p:nvPr/>
        </p:nvSpPr>
        <p:spPr>
          <a:xfrm>
            <a:off x="3502324" y="382508"/>
            <a:ext cx="3350863" cy="70788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000" b="1" i="1" dirty="0"/>
              <a:t>Поміркуйте</a:t>
            </a:r>
            <a:endParaRPr lang="ru-RU" sz="4000" b="1" i="1" dirty="0"/>
          </a:p>
        </p:txBody>
      </p:sp>
      <p:pic>
        <p:nvPicPr>
          <p:cNvPr id="9" name="Picture 2" descr="Школа Дети Поднимая Руки В Современный Классе — стоковые фотографии и  другие картинки Белый - iStock">
            <a:extLst>
              <a:ext uri="{FF2B5EF4-FFF2-40B4-BE49-F238E27FC236}">
                <a16:creationId xmlns:a16="http://schemas.microsoft.com/office/drawing/2014/main" id="{BE0928EC-A461-77D0-72BB-184D7D8F3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5"/>
          <a:stretch/>
        </p:blipFill>
        <p:spPr bwMode="auto">
          <a:xfrm>
            <a:off x="0" y="-44725"/>
            <a:ext cx="3502325" cy="17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D712B7-8D83-1F12-DA24-8C0360FD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BDC83D-B63E-2997-0EB0-D5495B33C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8326D939-2B08-84DF-5BEB-7BF04389A8CE}"/>
              </a:ext>
            </a:extLst>
          </p:cNvPr>
          <p:cNvGrpSpPr/>
          <p:nvPr/>
        </p:nvGrpSpPr>
        <p:grpSpPr>
          <a:xfrm>
            <a:off x="1174283" y="1972022"/>
            <a:ext cx="9580803" cy="990547"/>
            <a:chOff x="1135782" y="1897631"/>
            <a:chExt cx="10812378" cy="1057141"/>
          </a:xfrm>
        </p:grpSpPr>
        <p:grpSp>
          <p:nvGrpSpPr>
            <p:cNvPr id="10" name="Группа 5">
              <a:extLst>
                <a:ext uri="{FF2B5EF4-FFF2-40B4-BE49-F238E27FC236}">
                  <a16:creationId xmlns:a16="http://schemas.microsoft.com/office/drawing/2014/main" id="{AC804165-3B62-D9EF-7500-B1026EBEF707}"/>
                </a:ext>
              </a:extLst>
            </p:cNvPr>
            <p:cNvGrpSpPr/>
            <p:nvPr/>
          </p:nvGrpSpPr>
          <p:grpSpPr>
            <a:xfrm>
              <a:off x="1135782" y="1897631"/>
              <a:ext cx="10812378" cy="1057141"/>
              <a:chOff x="241538" y="1910283"/>
              <a:chExt cx="11671787" cy="1123093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1" name="Прямоугольник 2">
                <a:extLst>
                  <a:ext uri="{FF2B5EF4-FFF2-40B4-BE49-F238E27FC236}">
                    <a16:creationId xmlns:a16="http://schemas.microsoft.com/office/drawing/2014/main" id="{BDBC9B1E-C17C-82CB-1534-9F11F13EF2AE}"/>
                  </a:ext>
                </a:extLst>
              </p:cNvPr>
              <p:cNvSpPr/>
              <p:nvPr/>
            </p:nvSpPr>
            <p:spPr>
              <a:xfrm>
                <a:off x="241538" y="1910283"/>
                <a:ext cx="11671787" cy="112309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E9CD25-284B-C5A7-8ECF-0D25B2CD94BC}"/>
                  </a:ext>
                </a:extLst>
              </p:cNvPr>
              <p:cNvSpPr txBox="1"/>
              <p:nvPr/>
            </p:nvSpPr>
            <p:spPr>
              <a:xfrm>
                <a:off x="698741" y="1951600"/>
                <a:ext cx="11085043" cy="1081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err="1"/>
                  <a:t>Що</a:t>
                </a:r>
                <a:r>
                  <a:rPr lang="ru-RU" sz="2800" dirty="0"/>
                  <a:t> </a:t>
                </a:r>
                <a:r>
                  <a:rPr lang="ru-RU" sz="2800" dirty="0" err="1"/>
                  <a:t>таке</a:t>
                </a:r>
                <a:r>
                  <a:rPr lang="ru-RU" sz="2800" dirty="0"/>
                  <a:t> </a:t>
                </a:r>
                <a:r>
                  <a:rPr lang="ru-RU" sz="2800" dirty="0" err="1"/>
                  <a:t>шари</a:t>
                </a:r>
                <a:r>
                  <a:rPr lang="ru-RU" sz="2800" dirty="0"/>
                  <a:t>? Для </a:t>
                </a:r>
                <a:r>
                  <a:rPr lang="ru-RU" sz="2800" dirty="0" err="1"/>
                  <a:t>чого</a:t>
                </a:r>
                <a:r>
                  <a:rPr lang="ru-RU" sz="2800" dirty="0"/>
                  <a:t> </a:t>
                </a:r>
                <a:r>
                  <a:rPr lang="ru-RU" sz="2800" dirty="0" err="1"/>
                  <a:t>потрібно</a:t>
                </a:r>
                <a:r>
                  <a:rPr lang="ru-RU" sz="2800" dirty="0"/>
                  <a:t> </a:t>
                </a:r>
                <a:r>
                  <a:rPr lang="ru-RU" sz="2800" dirty="0" err="1"/>
                  <a:t>розміщувати</a:t>
                </a:r>
                <a:r>
                  <a:rPr lang="ru-RU" sz="2800" dirty="0"/>
                  <a:t> </a:t>
                </a:r>
                <a:r>
                  <a:rPr lang="ru-RU" sz="2800" dirty="0" err="1"/>
                  <a:t>елементи</a:t>
                </a:r>
                <a:r>
                  <a:rPr lang="ru-RU" sz="2800" dirty="0"/>
                  <a:t> </a:t>
                </a:r>
                <a:r>
                  <a:rPr lang="ru-RU" sz="2800" dirty="0" err="1"/>
                  <a:t>зображення</a:t>
                </a:r>
                <a:r>
                  <a:rPr lang="ru-RU" sz="2800" dirty="0"/>
                  <a:t> в </a:t>
                </a:r>
                <a:r>
                  <a:rPr lang="ru-RU" sz="2800" dirty="0" err="1"/>
                  <a:t>окремих</a:t>
                </a:r>
                <a:r>
                  <a:rPr lang="ru-RU" sz="2800" dirty="0"/>
                  <a:t> шарах?</a:t>
                </a:r>
                <a:endParaRPr lang="uk-UA" sz="2800" dirty="0"/>
              </a:p>
            </p:txBody>
          </p:sp>
        </p:grp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F1DFADFC-CE01-C3BA-3DC7-38720F653726}"/>
                </a:ext>
              </a:extLst>
            </p:cNvPr>
            <p:cNvSpPr/>
            <p:nvPr/>
          </p:nvSpPr>
          <p:spPr>
            <a:xfrm>
              <a:off x="1290131" y="2130622"/>
              <a:ext cx="188612" cy="176664"/>
            </a:xfrm>
            <a:prstGeom prst="ellipse">
              <a:avLst/>
            </a:prstGeom>
            <a:solidFill>
              <a:srgbClr val="E50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89FFE9-9B46-466A-1CBF-7F52AF945B2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" y="1846140"/>
            <a:ext cx="959652" cy="959652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3CB9540E-5903-DAC8-670F-EF74F8416256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1026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103595A8-AF35-E11B-68F6-543B745F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hlinkClick r:id="rId7"/>
              <a:extLst>
                <a:ext uri="{FF2B5EF4-FFF2-40B4-BE49-F238E27FC236}">
                  <a16:creationId xmlns:a16="http://schemas.microsoft.com/office/drawing/2014/main" id="{781C44AD-8A49-D889-8055-665151DE1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30E60DAE-064C-8D12-611E-2D7FF954BA96}"/>
              </a:ext>
            </a:extLst>
          </p:cNvPr>
          <p:cNvGrpSpPr/>
          <p:nvPr/>
        </p:nvGrpSpPr>
        <p:grpSpPr>
          <a:xfrm>
            <a:off x="2891488" y="2962569"/>
            <a:ext cx="6606281" cy="3858990"/>
            <a:chOff x="2891488" y="2962569"/>
            <a:chExt cx="6606281" cy="3858990"/>
          </a:xfrm>
        </p:grpSpPr>
        <p:pic>
          <p:nvPicPr>
            <p:cNvPr id="4" name="Picture 2" descr="Слои в Krita - YouTube">
              <a:extLst>
                <a:ext uri="{FF2B5EF4-FFF2-40B4-BE49-F238E27FC236}">
                  <a16:creationId xmlns:a16="http://schemas.microsoft.com/office/drawing/2014/main" id="{19B66224-FA46-573F-23AC-A69C042AB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968" y="3136656"/>
              <a:ext cx="6461801" cy="363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Комп'ютерна графіка">
              <a:extLst>
                <a:ext uri="{FF2B5EF4-FFF2-40B4-BE49-F238E27FC236}">
                  <a16:creationId xmlns:a16="http://schemas.microsoft.com/office/drawing/2014/main" id="{7F51B2AC-0072-A34D-FA2F-5BCA3A246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488" y="2962569"/>
              <a:ext cx="5762409" cy="3858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Рисунок 20">
            <a:hlinkClick r:id="rId13"/>
            <a:extLst>
              <a:ext uri="{FF2B5EF4-FFF2-40B4-BE49-F238E27FC236}">
                <a16:creationId xmlns:a16="http://schemas.microsoft.com/office/drawing/2014/main" id="{AA98B4F9-9961-98F0-D4A4-2033658547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71" y="5908979"/>
            <a:ext cx="2433057" cy="9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Сьогодні</a:t>
            </a:r>
            <a:r>
              <a:rPr lang="ru-RU" sz="2400" b="1" dirty="0"/>
              <a:t> </a:t>
            </a:r>
            <a:r>
              <a:rPr lang="ru-RU" sz="2400" b="1" dirty="0" err="1"/>
              <a:t>будемо</a:t>
            </a:r>
            <a:r>
              <a:rPr lang="ru-RU" sz="2400" b="1" dirty="0"/>
              <a:t> </a:t>
            </a:r>
            <a:r>
              <a:rPr lang="ru-RU" sz="2400" b="1" dirty="0" err="1"/>
              <a:t>створювати</a:t>
            </a:r>
            <a:r>
              <a:rPr lang="ru-RU" sz="2400" b="1" dirty="0"/>
              <a:t> </a:t>
            </a:r>
            <a:r>
              <a:rPr lang="ru-RU" sz="2400" b="1" dirty="0" err="1"/>
              <a:t>такий</a:t>
            </a:r>
            <a:r>
              <a:rPr lang="ru-RU" sz="2400" b="1" dirty="0"/>
              <a:t> </a:t>
            </a:r>
            <a:r>
              <a:rPr lang="ru-RU" sz="2400" b="1" dirty="0" err="1"/>
              <a:t>малюнок</a:t>
            </a:r>
            <a:r>
              <a:rPr lang="ru-RU" sz="2400" b="1" dirty="0"/>
              <a:t>.</a:t>
            </a:r>
            <a:endParaRPr lang="uk-UA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E3D9C9-E51B-9F7C-6C33-4AC0A73A77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00" t="9235" r="12459" b="37523"/>
          <a:stretch/>
        </p:blipFill>
        <p:spPr>
          <a:xfrm>
            <a:off x="2634108" y="1014441"/>
            <a:ext cx="5411040" cy="54017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hlinkClick r:id="rId9"/>
            <a:extLst>
              <a:ext uri="{FF2B5EF4-FFF2-40B4-BE49-F238E27FC236}">
                <a16:creationId xmlns:a16="http://schemas.microsoft.com/office/drawing/2014/main" id="{C7621DAB-F89E-A29B-C443-81A45B5549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71" y="5908979"/>
            <a:ext cx="2433057" cy="9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3FF0E78-D0C2-2CBF-E44A-F67CAC3DB44E}"/>
              </a:ext>
            </a:extLst>
          </p:cNvPr>
          <p:cNvSpPr txBox="1"/>
          <p:nvPr/>
        </p:nvSpPr>
        <p:spPr>
          <a:xfrm>
            <a:off x="201817" y="171642"/>
            <a:ext cx="1592150" cy="461665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400" b="1" dirty="0"/>
              <a:t>6 крок.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248315-FF91-9666-E9A6-5ED7C4F0C8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143" t="27809" r="11429" b="10477"/>
          <a:stretch/>
        </p:blipFill>
        <p:spPr>
          <a:xfrm>
            <a:off x="643131" y="787720"/>
            <a:ext cx="10587065" cy="5617029"/>
          </a:xfrm>
          <a:prstGeom prst="rect">
            <a:avLst/>
          </a:prstGeom>
        </p:spPr>
      </p:pic>
      <p:pic>
        <p:nvPicPr>
          <p:cNvPr id="11" name="Рисунок 10">
            <a:hlinkClick r:id="rId8"/>
            <a:extLst>
              <a:ext uri="{FF2B5EF4-FFF2-40B4-BE49-F238E27FC236}">
                <a16:creationId xmlns:a16="http://schemas.microsoft.com/office/drawing/2014/main" id="{6A2CDFA2-0982-BA88-51D1-316FA5A77F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71" y="5908979"/>
            <a:ext cx="2433057" cy="9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6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3FF0E78-D0C2-2CBF-E44A-F67CAC3DB44E}"/>
              </a:ext>
            </a:extLst>
          </p:cNvPr>
          <p:cNvSpPr txBox="1"/>
          <p:nvPr/>
        </p:nvSpPr>
        <p:spPr>
          <a:xfrm>
            <a:off x="201817" y="171642"/>
            <a:ext cx="1592150" cy="461665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400" b="1" dirty="0"/>
              <a:t>9 крок.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C32A06-1C3B-817A-3C85-92A79BE279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358" t="28699" r="11857" b="10477"/>
          <a:stretch/>
        </p:blipFill>
        <p:spPr>
          <a:xfrm>
            <a:off x="757645" y="904258"/>
            <a:ext cx="10523524" cy="5557502"/>
          </a:xfrm>
          <a:prstGeom prst="rect">
            <a:avLst/>
          </a:prstGeom>
        </p:spPr>
      </p:pic>
      <p:pic>
        <p:nvPicPr>
          <p:cNvPr id="11" name="Рисунок 10">
            <a:hlinkClick r:id="rId8"/>
            <a:extLst>
              <a:ext uri="{FF2B5EF4-FFF2-40B4-BE49-F238E27FC236}">
                <a16:creationId xmlns:a16="http://schemas.microsoft.com/office/drawing/2014/main" id="{3A990351-E146-EF40-E4BD-9497D2AFD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71" y="5908979"/>
            <a:ext cx="2433057" cy="9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9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-3828"/>
            <a:ext cx="1728216" cy="19143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AAF99F-DF26-37E1-21A6-850855DC5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60" y="4370304"/>
            <a:ext cx="2249183" cy="2249183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3896192" y="5924203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6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8" name="Прямоугольник: скругленные углы 2">
            <a:extLst>
              <a:ext uri="{FF2B5EF4-FFF2-40B4-BE49-F238E27FC236}">
                <a16:creationId xmlns:a16="http://schemas.microsoft.com/office/drawing/2014/main" id="{DFDCAAAB-A490-6171-D019-9698F7F80A10}"/>
              </a:ext>
            </a:extLst>
          </p:cNvPr>
          <p:cNvSpPr/>
          <p:nvPr/>
        </p:nvSpPr>
        <p:spPr>
          <a:xfrm>
            <a:off x="1839881" y="116670"/>
            <a:ext cx="10151822" cy="1296198"/>
          </a:xfrm>
          <a:prstGeom prst="roundRect">
            <a:avLst/>
          </a:prstGeom>
          <a:solidFill>
            <a:srgbClr val="3333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Повну презентацію дивіться у </a:t>
            </a:r>
            <a:r>
              <a:rPr lang="uk-UA" sz="4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відеоуроці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9" name="Рисунок 18">
            <a:hlinkClick r:id="rId8"/>
            <a:extLst>
              <a:ext uri="{FF2B5EF4-FFF2-40B4-BE49-F238E27FC236}">
                <a16:creationId xmlns:a16="http://schemas.microsoft.com/office/drawing/2014/main" id="{297D2CBB-AEDF-6426-18E6-8B23CC992B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43" y="2276244"/>
            <a:ext cx="4783482" cy="18658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FE872F-0342-D115-C3C5-4997D7D8A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196" y="1267572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55</Words>
  <Application>Microsoft Office PowerPoint</Application>
  <PresentationFormat>Широкий екран</PresentationFormat>
  <Paragraphs>14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3" baseType="lpstr">
      <vt:lpstr>AGZeppelin</vt:lpstr>
      <vt:lpstr>Antique Olive</vt:lpstr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250</cp:revision>
  <dcterms:created xsi:type="dcterms:W3CDTF">2023-03-17T21:15:50Z</dcterms:created>
  <dcterms:modified xsi:type="dcterms:W3CDTF">2024-01-29T18:53:56Z</dcterms:modified>
</cp:coreProperties>
</file>