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76" r:id="rId5"/>
    <p:sldId id="288" r:id="rId6"/>
    <p:sldId id="289" r:id="rId7"/>
    <p:sldId id="281" r:id="rId8"/>
    <p:sldId id="258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0" d="100"/>
          <a:sy n="110" d="100"/>
        </p:scale>
        <p:origin x="4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6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1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4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2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69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3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80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6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1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9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youtu.be/sNxxhWiMM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NxxhWiMM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sNxxhWiMM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sNxxhWiMM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youtu.be/sNxxhWiMMPg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hyperlink" Target="https://youtu.be/sNxxhWiMM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sNxxhWiMM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youtu.be/sNxxhWiMMPg" TargetMode="Externa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hyperlink" Target="https://youtu.be/sNxxhWiMM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0880" y="620688"/>
            <a:ext cx="10081120" cy="226469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uk-UA" sz="8800" b="1" dirty="0">
                <a:ln w="3810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_Assuan" panose="02040904030706050204" pitchFamily="18" charset="-52"/>
                <a:ea typeface="Calibri" panose="020F0502020204030204" pitchFamily="34" charset="0"/>
              </a:rPr>
              <a:t>День Соборності</a:t>
            </a:r>
            <a:br>
              <a:rPr lang="uk-UA" sz="8800" b="1" dirty="0">
                <a:ln w="3810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_Assuan" panose="02040904030706050204" pitchFamily="18" charset="-52"/>
                <a:ea typeface="Calibri" panose="020F0502020204030204" pitchFamily="34" charset="0"/>
              </a:rPr>
            </a:br>
            <a:r>
              <a:rPr lang="uk-UA" sz="8800" b="1" dirty="0">
                <a:ln w="38100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_Assuan" panose="02040904030706050204" pitchFamily="18" charset="-52"/>
                <a:ea typeface="Calibri" panose="020F0502020204030204" pitchFamily="34" charset="0"/>
              </a:rPr>
              <a:t>України</a:t>
            </a:r>
            <a:endParaRPr lang="ru-RU" sz="8800" dirty="0">
              <a:ln w="38100">
                <a:solidFill>
                  <a:srgbClr val="0000FF"/>
                </a:solidFill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_Assuan" panose="02040904030706050204" pitchFamily="18" charset="-52"/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9A65F0A-3334-6C2D-15FE-F8195D03CE3C}"/>
              </a:ext>
            </a:extLst>
          </p:cNvPr>
          <p:cNvGrpSpPr/>
          <p:nvPr/>
        </p:nvGrpSpPr>
        <p:grpSpPr>
          <a:xfrm>
            <a:off x="2423592" y="3212976"/>
            <a:ext cx="9649072" cy="72008"/>
            <a:chOff x="2927648" y="3212976"/>
            <a:chExt cx="9073008" cy="144016"/>
          </a:xfrm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D1EE83A3-87C2-48E0-8A79-FA925BFAF35B}"/>
                </a:ext>
              </a:extLst>
            </p:cNvPr>
            <p:cNvSpPr/>
            <p:nvPr/>
          </p:nvSpPr>
          <p:spPr>
            <a:xfrm>
              <a:off x="2927648" y="3212976"/>
              <a:ext cx="9073008" cy="7200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1EC433BB-03BC-E486-40CD-6314619B72FA}"/>
                </a:ext>
              </a:extLst>
            </p:cNvPr>
            <p:cNvSpPr/>
            <p:nvPr/>
          </p:nvSpPr>
          <p:spPr>
            <a:xfrm>
              <a:off x="2927648" y="3284984"/>
              <a:ext cx="9073008" cy="720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050" name="Picture 2" descr="Ukraine Flag Waving - державний прапор України on Make a GIF">
            <a:extLst>
              <a:ext uri="{FF2B5EF4-FFF2-40B4-BE49-F238E27FC236}">
                <a16:creationId xmlns:a16="http://schemas.microsoft.com/office/drawing/2014/main" id="{BBBE8937-4ECC-EC52-BF64-B4CDF6641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1"/>
          <a:stretch/>
        </p:blipFill>
        <p:spPr bwMode="auto">
          <a:xfrm>
            <a:off x="3659052" y="3140968"/>
            <a:ext cx="6984776" cy="23408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91744" y="3548609"/>
            <a:ext cx="6400800" cy="1752600"/>
          </a:xfrm>
        </p:spPr>
        <p:txBody>
          <a:bodyPr/>
          <a:lstStyle/>
          <a:p>
            <a:r>
              <a:rPr lang="uk-UA" sz="4400" b="1" dirty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_AntiqueTrady" panose="0202050506030303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«Україна соборна. Разом до Перемоги!»</a:t>
            </a:r>
            <a:endParaRPr lang="uk-UA" sz="4400" dirty="0">
              <a:ln>
                <a:solidFill>
                  <a:srgbClr val="0000FF"/>
                </a:solidFill>
              </a:ln>
              <a:solidFill>
                <a:schemeClr val="bg1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_AntiqueTrady" panose="02020505060303030204" pitchFamily="18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" name="Рисунок 9">
            <a:hlinkClick r:id="rId4"/>
            <a:extLst>
              <a:ext uri="{FF2B5EF4-FFF2-40B4-BE49-F238E27FC236}">
                <a16:creationId xmlns:a16="http://schemas.microsoft.com/office/drawing/2014/main" id="{41F3000F-E011-F6C6-26C1-E06C449B9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737356"/>
            <a:ext cx="3816424" cy="1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3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3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" presetID="2" presetClass="entr" presetSubtype="4" accel="48000" decel="4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hlinkClick r:id="rId3"/>
            <a:extLst>
              <a:ext uri="{FF2B5EF4-FFF2-40B4-BE49-F238E27FC236}">
                <a16:creationId xmlns:a16="http://schemas.microsoft.com/office/drawing/2014/main" id="{AC0C4D87-162E-A425-BDFE-704DBDD8A142}"/>
              </a:ext>
            </a:extLst>
          </p:cNvPr>
          <p:cNvSpPr/>
          <p:nvPr/>
        </p:nvSpPr>
        <p:spPr>
          <a:xfrm>
            <a:off x="1976577" y="1844824"/>
            <a:ext cx="8845864" cy="1299143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озвучену презентацію </a:t>
            </a:r>
          </a:p>
          <a:p>
            <a:pPr algn="ctr"/>
            <a:r>
              <a:rPr lang="uk-UA" sz="3600" b="1" dirty="0"/>
              <a:t>дивіться у </a:t>
            </a:r>
            <a:r>
              <a:rPr lang="uk-UA" sz="3600" b="1" dirty="0" err="1"/>
              <a:t>відеоуроці</a:t>
            </a:r>
            <a:endParaRPr lang="ru-RU" sz="3600" b="1" dirty="0"/>
          </a:p>
        </p:txBody>
      </p:sp>
      <p:pic>
        <p:nvPicPr>
          <p:cNvPr id="4" name="Рисунок 3">
            <a:hlinkClick r:id="rId3"/>
            <a:extLst>
              <a:ext uri="{FF2B5EF4-FFF2-40B4-BE49-F238E27FC236}">
                <a16:creationId xmlns:a16="http://schemas.microsoft.com/office/drawing/2014/main" id="{0BD80F2B-D78B-3E25-F690-08F4E6A1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429000"/>
            <a:ext cx="4783482" cy="1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934434-C9E7-5261-AEB8-73993E14D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1" t="19551" r="5114" b="8001"/>
          <a:stretch/>
        </p:blipFill>
        <p:spPr>
          <a:xfrm>
            <a:off x="0" y="-1"/>
            <a:ext cx="12192000" cy="6839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3283783A-32E1-AB47-8D50-0F44A9627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737356"/>
            <a:ext cx="3816424" cy="1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2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593878-84C7-2474-BF3A-0EE942DFD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72" t="23333" r="10929" b="14413"/>
          <a:stretch/>
        </p:blipFill>
        <p:spPr>
          <a:xfrm>
            <a:off x="1991544" y="143177"/>
            <a:ext cx="9361040" cy="59600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4B5E8B-DF1B-0E7A-CCFE-AAD1F4505137}"/>
              </a:ext>
            </a:extLst>
          </p:cNvPr>
          <p:cNvSpPr txBox="1"/>
          <p:nvPr/>
        </p:nvSpPr>
        <p:spPr>
          <a:xfrm>
            <a:off x="2495600" y="4814026"/>
            <a:ext cx="8064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tylo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Соборності України</a:t>
            </a:r>
            <a:endParaRPr lang="uk-UA" sz="5400" b="1" dirty="0"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tylo Bold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EF1F4-3B82-58AE-3861-46875F2D8CD1}"/>
              </a:ext>
            </a:extLst>
          </p:cNvPr>
          <p:cNvSpPr txBox="1"/>
          <p:nvPr/>
        </p:nvSpPr>
        <p:spPr>
          <a:xfrm>
            <a:off x="2550753" y="116632"/>
            <a:ext cx="80648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 b="1" dirty="0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tylo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січня </a:t>
            </a:r>
          </a:p>
        </p:txBody>
      </p:sp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ED2FDCF0-5259-6C56-5C3E-5C163CAC0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737356"/>
            <a:ext cx="3816424" cy="1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країна відзначає День соборності. Історія становлення, скасування та відновлення">
            <a:extLst>
              <a:ext uri="{FF2B5EF4-FFF2-40B4-BE49-F238E27FC236}">
                <a16:creationId xmlns:a16="http://schemas.microsoft.com/office/drawing/2014/main" id="{D9B91AA6-933A-6181-EC95-6F07B0261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8640"/>
            <a:ext cx="9521557" cy="59599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3AF7E448-E93E-2674-66CC-2AA7E34CA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737356"/>
            <a:ext cx="3816424" cy="1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2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країна відзначає День Соборності. Історія свята і головні факти про нього">
            <a:extLst>
              <a:ext uri="{FF2B5EF4-FFF2-40B4-BE49-F238E27FC236}">
                <a16:creationId xmlns:a16="http://schemas.microsoft.com/office/drawing/2014/main" id="{F4687258-A48F-F879-1DCD-57A0B6B7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16632"/>
            <a:ext cx="1130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 чему снится идет кровь, сонник – идет кровь во сне">
            <a:extLst>
              <a:ext uri="{FF2B5EF4-FFF2-40B4-BE49-F238E27FC236}">
                <a16:creationId xmlns:a16="http://schemas.microsoft.com/office/drawing/2014/main" id="{D9EAC661-96EF-8FD1-F363-4386CFF2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20" y="4005064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ерп и молот — Википедия">
            <a:extLst>
              <a:ext uri="{FF2B5EF4-FFF2-40B4-BE49-F238E27FC236}">
                <a16:creationId xmlns:a16="http://schemas.microsoft.com/office/drawing/2014/main" id="{C3D43495-D87A-3E7A-CD35-7EE01F936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16632"/>
            <a:ext cx="5193357" cy="519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7"/>
            <a:extLst>
              <a:ext uri="{FF2B5EF4-FFF2-40B4-BE49-F238E27FC236}">
                <a16:creationId xmlns:a16="http://schemas.microsoft.com/office/drawing/2014/main" id="{FAF85F0F-97FC-0A2A-1027-C145AA4B9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737356"/>
            <a:ext cx="3816424" cy="1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92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F45B8B-CC34-E19E-7BDB-7BC0311D2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28" t="21207" r="7357" b="15174"/>
          <a:stretch/>
        </p:blipFill>
        <p:spPr>
          <a:xfrm>
            <a:off x="1775899" y="260648"/>
            <a:ext cx="9895708" cy="58326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4291D-847F-0C58-9E26-FB3F786EDA75}"/>
              </a:ext>
            </a:extLst>
          </p:cNvPr>
          <p:cNvSpPr txBox="1"/>
          <p:nvPr/>
        </p:nvSpPr>
        <p:spPr>
          <a:xfrm>
            <a:off x="2351584" y="514333"/>
            <a:ext cx="8064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8000" b="1" dirty="0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tylo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Соборність</a:t>
            </a:r>
            <a:endParaRPr lang="uk-UA" sz="8000" b="1" dirty="0"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tylo Bold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F8A53F7D-93F8-F058-16F5-44CE982DB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737356"/>
            <a:ext cx="3816424" cy="1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42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E7446-16CB-8358-EDF1-86D254DB7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100" t="23750" r="7475" b="16401"/>
          <a:stretch/>
        </p:blipFill>
        <p:spPr>
          <a:xfrm>
            <a:off x="1343472" y="332656"/>
            <a:ext cx="10642024" cy="58326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hlinkClick r:id="rId5"/>
            <a:extLst>
              <a:ext uri="{FF2B5EF4-FFF2-40B4-BE49-F238E27FC236}">
                <a16:creationId xmlns:a16="http://schemas.microsoft.com/office/drawing/2014/main" id="{6302952C-555C-D7FD-304F-60EBD57D7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737356"/>
            <a:ext cx="3816424" cy="1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ACAE68-F281-5041-2AF6-D47ED0D0F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9" y="-171400"/>
            <a:ext cx="11570941" cy="59046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1D7FBA-9632-9F16-FCE9-518C9008A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rId7"/>
            <a:extLst>
              <a:ext uri="{FF2B5EF4-FFF2-40B4-BE49-F238E27FC236}">
                <a16:creationId xmlns:a16="http://schemas.microsoft.com/office/drawing/2014/main" id="{C9227B9B-8635-1ABA-BA40-0DEFBCC1E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737356"/>
            <a:ext cx="3816424" cy="12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4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шаблон-3</Template>
  <TotalTime>334</TotalTime>
  <Words>24</Words>
  <Application>Microsoft Office PowerPoint</Application>
  <PresentationFormat>Широкий екран</PresentationFormat>
  <Paragraphs>7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a_AntiqueTrady</vt:lpstr>
      <vt:lpstr>a_Assuan</vt:lpstr>
      <vt:lpstr>Arial</vt:lpstr>
      <vt:lpstr>Calibri</vt:lpstr>
      <vt:lpstr>Stylo Bold</vt:lpstr>
      <vt:lpstr>Тема Office</vt:lpstr>
      <vt:lpstr>День Соборності України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Українці серед інших європейських націй</dc:title>
  <dc:creator>User</dc:creator>
  <cp:lastModifiedBy>User</cp:lastModifiedBy>
  <cp:revision>26</cp:revision>
  <dcterms:created xsi:type="dcterms:W3CDTF">2023-08-22T13:18:35Z</dcterms:created>
  <dcterms:modified xsi:type="dcterms:W3CDTF">2024-01-09T07:00:29Z</dcterms:modified>
</cp:coreProperties>
</file>