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26556FC-5A2B-4449-871D-D2742C1C70A4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19.06.2023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B867CE0-EA68-41B9-88B4-F8726143E17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ordwall.net/uk/resource/35269220/&#1075;&#1077;&#1086;&#1075;&#1088;&#1072;&#1092;&#1110;&#1103;/&#1091;&#1082;&#1088;&#1072;&#1111;&#1085;&#1072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52611752/&#1087;&#1086;&#1096;&#1091;&#1082;-&#1089;&#1083;&#1110;&#1074;-&#1091;&#1082;&#1088;&#1072;&#1111;&#1085;&#1072;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8;&#1053;&#1052;&#1050;%20&#8211;%20&#1030;&#1089;&#1090;&#1086;&#1088;&#1110;&#1103;%20&#1059;&#1082;&#1088;&#1072;&#1111;&#1085;&#1080;%20&#1079;&#1072;%205%20&#1061;&#1074;&#1080;&#1083;&#1080;&#1085;%20%5bOfficial%20Video%5d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ordwall.net/uk/resource/35381017/&#1082;&#1086;&#1085;&#1074;&#1077;&#1108;&#1088;-&#1091;&#1082;&#1088;&#1072;&#1111;&#1085;&#1072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2499080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/>
          <p:nvPr/>
        </p:nvPicPr>
        <p:blipFill>
          <a:blip r:embed="rId2"/>
          <a:stretch/>
        </p:blipFill>
        <p:spPr>
          <a:xfrm>
            <a:off x="-102240" y="0"/>
            <a:ext cx="9304920" cy="744372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4"/>
          <p:cNvSpPr txBox="1"/>
          <p:nvPr/>
        </p:nvSpPr>
        <p:spPr>
          <a:xfrm>
            <a:off x="0" y="2071800"/>
            <a:ext cx="8929440" cy="1791720"/>
          </a:xfrm>
          <a:prstGeom prst="rect">
            <a:avLst/>
          </a:prstGeom>
        </p:spPr>
        <p:txBody>
          <a:bodyPr wrap="none" anchorCtr="1">
            <a:prstTxWarp prst="textCanUp">
              <a:avLst>
                <a:gd name="adj" fmla="val 90076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6600" b="1" strike="noStrike" spc="-1">
                <a:ln w="0">
                  <a:noFill/>
                </a:ln>
                <a:solidFill>
                  <a:srgbClr val="FFF1EC"/>
                </a:solidFill>
                <a:latin typeface="Calibri"/>
              </a:rPr>
              <a:t>Вікторина</a:t>
            </a:r>
            <a:endParaRPr lang="uk-UA" sz="6600" b="0" strike="noStrike" spc="-1">
              <a:ln w="0">
                <a:noFill/>
              </a:ln>
              <a:solidFill>
                <a:srgbClr val="FFF1EC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6600" b="1" strike="noStrike" spc="-1">
                <a:ln w="0">
                  <a:noFill/>
                </a:ln>
                <a:solidFill>
                  <a:srgbClr val="FFF1EC"/>
                </a:solidFill>
                <a:latin typeface="Calibri"/>
              </a:rPr>
              <a:t>«Україна –понад усе»</a:t>
            </a:r>
            <a:endParaRPr lang="uk-UA" sz="6600" b="0" strike="noStrike" spc="-1">
              <a:ln w="0">
                <a:noFill/>
              </a:ln>
              <a:solidFill>
                <a:srgbClr val="FFF1EC"/>
              </a:solidFill>
              <a:latin typeface="Arial"/>
            </a:endParaRPr>
          </a:p>
        </p:txBody>
      </p:sp>
      <p:pic>
        <p:nvPicPr>
          <p:cNvPr id="43" name="Рисунок 8"/>
          <p:cNvPicPr/>
          <p:nvPr/>
        </p:nvPicPr>
        <p:blipFill>
          <a:blip r:embed="rId3"/>
          <a:stretch/>
        </p:blipFill>
        <p:spPr>
          <a:xfrm>
            <a:off x="6356880" y="67320"/>
            <a:ext cx="2857320" cy="285732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9"/>
          <p:cNvPicPr/>
          <p:nvPr/>
        </p:nvPicPr>
        <p:blipFill>
          <a:blip r:embed="rId4"/>
          <a:stretch/>
        </p:blipFill>
        <p:spPr>
          <a:xfrm>
            <a:off x="-83880" y="3722040"/>
            <a:ext cx="3333240" cy="347616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7" descr="C:\Users\user\Downloads\97065-heart-ukraine-europe-flags.gif"/>
          <p:cNvPicPr/>
          <p:nvPr/>
        </p:nvPicPr>
        <p:blipFill>
          <a:blip r:embed="rId5"/>
          <a:stretch/>
        </p:blipFill>
        <p:spPr>
          <a:xfrm>
            <a:off x="5364000" y="4141080"/>
            <a:ext cx="2752200" cy="263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92" name="Прямоугольник 1"/>
          <p:cNvSpPr/>
          <p:nvPr/>
        </p:nvSpPr>
        <p:spPr>
          <a:xfrm>
            <a:off x="1259640" y="22320"/>
            <a:ext cx="770436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Гейм № 5</a:t>
            </a: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 «Чомучка»</a:t>
            </a:r>
            <a:endParaRPr lang="uk-UA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</p:txBody>
      </p:sp>
      <p:pic>
        <p:nvPicPr>
          <p:cNvPr id="93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  <p:sp>
        <p:nvSpPr>
          <p:cNvPr id="94" name="Прямоугольник 4"/>
          <p:cNvSpPr/>
          <p:nvPr/>
        </p:nvSpPr>
        <p:spPr>
          <a:xfrm>
            <a:off x="1143000" y="1785960"/>
            <a:ext cx="7786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95" name="Рисунок 11"/>
          <p:cNvPicPr/>
          <p:nvPr/>
        </p:nvPicPr>
        <p:blipFill>
          <a:blip r:embed="rId4"/>
          <a:srcRect l="20714" t="26640" r="27542" b="41410"/>
          <a:stretch/>
        </p:blipFill>
        <p:spPr>
          <a:xfrm>
            <a:off x="1285920" y="1571760"/>
            <a:ext cx="7104240" cy="26629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97" name="Прямоугольник 1"/>
          <p:cNvSpPr/>
          <p:nvPr/>
        </p:nvSpPr>
        <p:spPr>
          <a:xfrm>
            <a:off x="1259640" y="22320"/>
            <a:ext cx="770436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Гейм № 5</a:t>
            </a: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 «Чомучка»</a:t>
            </a:r>
            <a:endParaRPr lang="uk-UA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</p:txBody>
      </p:sp>
      <p:pic>
        <p:nvPicPr>
          <p:cNvPr id="98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4"/>
          <p:cNvSpPr/>
          <p:nvPr/>
        </p:nvSpPr>
        <p:spPr>
          <a:xfrm>
            <a:off x="1143000" y="1785960"/>
            <a:ext cx="7786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100" name="Рисунок 6"/>
          <p:cNvPicPr/>
          <p:nvPr/>
        </p:nvPicPr>
        <p:blipFill>
          <a:blip r:embed="rId4"/>
          <a:srcRect l="12398" t="26392" r="19725" b="38989"/>
          <a:stretch/>
        </p:blipFill>
        <p:spPr>
          <a:xfrm>
            <a:off x="1285920" y="1357200"/>
            <a:ext cx="7357680" cy="20714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02" name="Прямоугольник 1"/>
          <p:cNvSpPr/>
          <p:nvPr/>
        </p:nvSpPr>
        <p:spPr>
          <a:xfrm>
            <a:off x="1259640" y="22320"/>
            <a:ext cx="770436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Гейм №5 </a:t>
            </a: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 «Чомучка»</a:t>
            </a:r>
            <a:endParaRPr lang="uk-UA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</p:txBody>
      </p:sp>
      <p:pic>
        <p:nvPicPr>
          <p:cNvPr id="103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4"/>
          <p:cNvSpPr/>
          <p:nvPr/>
        </p:nvSpPr>
        <p:spPr>
          <a:xfrm>
            <a:off x="1143000" y="1785960"/>
            <a:ext cx="7786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105" name="Рисунок 7"/>
          <p:cNvPicPr/>
          <p:nvPr/>
        </p:nvPicPr>
        <p:blipFill>
          <a:blip r:embed="rId4"/>
          <a:srcRect l="19957" t="50853" r="21995" b="16223"/>
          <a:stretch/>
        </p:blipFill>
        <p:spPr>
          <a:xfrm>
            <a:off x="1071360" y="1214280"/>
            <a:ext cx="7678440" cy="27147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 1"/>
          <p:cNvSpPr/>
          <p:nvPr/>
        </p:nvSpPr>
        <p:spPr>
          <a:xfrm>
            <a:off x="1259640" y="22320"/>
            <a:ext cx="7704360" cy="31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000000"/>
                </a:solidFill>
                <a:latin typeface="Calibri"/>
              </a:rPr>
              <a:t>Гейм № 6</a:t>
            </a:r>
            <a:r>
              <a:rPr lang="uk-UA" sz="4800" b="1" strike="noStrike" spc="-1">
                <a:solidFill>
                  <a:srgbClr val="000000"/>
                </a:solidFill>
                <a:latin typeface="Calibri"/>
              </a:rPr>
              <a:t> «Кращи знавець України»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4800" b="0" strike="noStrike" spc="-1">
              <a:latin typeface="Arial"/>
            </a:endParaRPr>
          </a:p>
        </p:txBody>
      </p:sp>
      <p:pic>
        <p:nvPicPr>
          <p:cNvPr id="108" name="Picture 3"/>
          <p:cNvPicPr/>
          <p:nvPr/>
        </p:nvPicPr>
        <p:blipFill>
          <a:blip r:embed="rId3"/>
          <a:stretch/>
        </p:blipFill>
        <p:spPr>
          <a:xfrm>
            <a:off x="5072040" y="4246920"/>
            <a:ext cx="4107960" cy="2773080"/>
          </a:xfrm>
          <a:prstGeom prst="rect">
            <a:avLst/>
          </a:prstGeom>
          <a:ln w="0">
            <a:noFill/>
          </a:ln>
        </p:spPr>
      </p:pic>
      <p:sp>
        <p:nvSpPr>
          <p:cNvPr id="109" name="Прямоугольник 4"/>
          <p:cNvSpPr/>
          <p:nvPr/>
        </p:nvSpPr>
        <p:spPr>
          <a:xfrm>
            <a:off x="1143000" y="1785960"/>
            <a:ext cx="7786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10" name="Прямоугольник 6"/>
          <p:cNvSpPr/>
          <p:nvPr/>
        </p:nvSpPr>
        <p:spPr>
          <a:xfrm>
            <a:off x="2000160" y="1785960"/>
            <a:ext cx="457164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4"/>
              </a:rPr>
              <a:t>https://wordwall.net/uk/resource/35269220/%D0%B3%D0%B5%D0%BE%D0%B3%D1%80%D0%B0%D1%84%D1%96%D1%8F/%D1%83%D0%BA%D1%80%D0%B0%D1%97%D0%BD%D0%B0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5" cstate="print"/>
          <a:stretch/>
        </p:blipFill>
        <p:spPr>
          <a:xfrm>
            <a:off x="2700000" y="3327840"/>
            <a:ext cx="2520000" cy="343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-79200" y="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1"/>
          <p:cNvSpPr/>
          <p:nvPr/>
        </p:nvSpPr>
        <p:spPr>
          <a:xfrm>
            <a:off x="1259640" y="22320"/>
            <a:ext cx="7704360" cy="31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4800" b="1" strike="noStrike" spc="-1">
                <a:solidFill>
                  <a:srgbClr val="000000"/>
                </a:solidFill>
                <a:latin typeface="Calibri"/>
              </a:rPr>
              <a:t>Гейм №7 .Пошук слів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48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4800" b="0" strike="noStrike" spc="-1">
              <a:latin typeface="Arial"/>
            </a:endParaRPr>
          </a:p>
        </p:txBody>
      </p:sp>
      <p:sp>
        <p:nvSpPr>
          <p:cNvPr id="118" name="Прямоугольник 4"/>
          <p:cNvSpPr/>
          <p:nvPr/>
        </p:nvSpPr>
        <p:spPr>
          <a:xfrm>
            <a:off x="1143000" y="1785960"/>
            <a:ext cx="7786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00600" y="1080000"/>
            <a:ext cx="9059400" cy="858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uk-UA" sz="1800" b="0" strike="noStrike" spc="-1">
                <a:latin typeface="Arial"/>
                <a:hlinkClick r:id="rId3"/>
              </a:rPr>
              <a:t>https://wordwall.net/uk/resource/52611752/%D0%BF%D0%BE%D1%88%D1%83%D0%BA-%D1%81%D0%BB%D1%96%D0%B2-%D1%83%D0%BA%D1%80%D0%B0%D1%97%D0%BD%D0%B0</a:t>
            </a:r>
            <a:endParaRPr lang="uk-UA" sz="1800" b="0" strike="noStrike" spc="-1">
              <a:latin typeface="Arial"/>
            </a:endParaRPr>
          </a:p>
          <a:p>
            <a:endParaRPr lang="uk-UA" sz="1800" b="0" strike="noStrike" spc="-1">
              <a:latin typeface="Arial"/>
            </a:endParaRPr>
          </a:p>
        </p:txBody>
      </p:sp>
      <p:pic>
        <p:nvPicPr>
          <p:cNvPr id="120" name="Рисунок 119"/>
          <p:cNvPicPr/>
          <p:nvPr/>
        </p:nvPicPr>
        <p:blipFill>
          <a:blip r:embed="rId4"/>
          <a:stretch/>
        </p:blipFill>
        <p:spPr>
          <a:xfrm>
            <a:off x="3600000" y="1758600"/>
            <a:ext cx="3780000" cy="502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22" name="Прямоугольник 1"/>
          <p:cNvSpPr/>
          <p:nvPr/>
        </p:nvSpPr>
        <p:spPr>
          <a:xfrm>
            <a:off x="1259640" y="22320"/>
            <a:ext cx="7704360" cy="380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4800" b="1" strike="noStrike" spc="-1">
                <a:solidFill>
                  <a:srgbClr val="000000"/>
                </a:solidFill>
                <a:latin typeface="Calibri"/>
              </a:rPr>
              <a:t>Гейм № 8 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Вправа «Обереги рідної землі» </a:t>
            </a:r>
            <a:endParaRPr lang="uk-UA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4000" b="0" strike="noStrike" spc="-1">
              <a:latin typeface="Arial"/>
            </a:endParaRPr>
          </a:p>
        </p:txBody>
      </p:sp>
      <p:pic>
        <p:nvPicPr>
          <p:cNvPr id="123" name="Picture 3"/>
          <p:cNvPicPr/>
          <p:nvPr/>
        </p:nvPicPr>
        <p:blipFill>
          <a:blip r:embed="rId3"/>
          <a:stretch/>
        </p:blipFill>
        <p:spPr>
          <a:xfrm>
            <a:off x="7358040" y="5803200"/>
            <a:ext cx="1562400" cy="1054440"/>
          </a:xfrm>
          <a:prstGeom prst="rect">
            <a:avLst/>
          </a:prstGeom>
          <a:ln w="0">
            <a:noFill/>
          </a:ln>
        </p:spPr>
      </p:pic>
      <p:sp>
        <p:nvSpPr>
          <p:cNvPr id="124" name="Прямоугольник 4"/>
          <p:cNvSpPr/>
          <p:nvPr/>
        </p:nvSpPr>
        <p:spPr>
          <a:xfrm>
            <a:off x="1143000" y="1785960"/>
            <a:ext cx="7786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25" name="Rectangle 1"/>
          <p:cNvSpPr/>
          <p:nvPr/>
        </p:nvSpPr>
        <p:spPr>
          <a:xfrm>
            <a:off x="2520" y="1080"/>
            <a:ext cx="916920" cy="305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uk-UA" sz="1400" b="1" strike="noStrike" spc="-1">
                <a:solidFill>
                  <a:srgbClr val="7030A0"/>
                </a:solidFill>
                <a:latin typeface="Calibri"/>
                <a:ea typeface="Times New Roman"/>
              </a:rPr>
              <a:t>Гейм № 6</a:t>
            </a:r>
            <a:endParaRPr lang="uk-UA" sz="1400" b="0" strike="noStrike" spc="-1">
              <a:latin typeface="Arial"/>
            </a:endParaRPr>
          </a:p>
        </p:txBody>
      </p:sp>
      <p:pic>
        <p:nvPicPr>
          <p:cNvPr id="126" name="Рисунок 6"/>
          <p:cNvPicPr/>
          <p:nvPr/>
        </p:nvPicPr>
        <p:blipFill>
          <a:blip r:embed="rId4"/>
          <a:srcRect l="27668" t="31483" r="27287" b="9443"/>
          <a:stretch/>
        </p:blipFill>
        <p:spPr>
          <a:xfrm>
            <a:off x="1571760" y="1500120"/>
            <a:ext cx="5701320" cy="46612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28" name="Прямоугольник 1"/>
          <p:cNvSpPr/>
          <p:nvPr/>
        </p:nvSpPr>
        <p:spPr>
          <a:xfrm>
            <a:off x="1259640" y="22320"/>
            <a:ext cx="7704360" cy="173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Які кольори державного прапора України?</a:t>
            </a:r>
            <a:endParaRPr lang="uk-UA" sz="5400" b="0" strike="noStrike" spc="-1">
              <a:latin typeface="Arial"/>
            </a:endParaRPr>
          </a:p>
        </p:txBody>
      </p:sp>
      <p:sp>
        <p:nvSpPr>
          <p:cNvPr id="129" name="TextBox 2"/>
          <p:cNvSpPr/>
          <p:nvPr/>
        </p:nvSpPr>
        <p:spPr>
          <a:xfrm>
            <a:off x="1475640" y="2277000"/>
            <a:ext cx="6336360" cy="191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Білий, зелений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Жовтий, червоний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Синій, жовтий</a:t>
            </a:r>
            <a:endParaRPr lang="uk-UA" sz="4000" b="0" strike="noStrike" spc="-1">
              <a:latin typeface="Arial"/>
            </a:endParaRPr>
          </a:p>
        </p:txBody>
      </p:sp>
      <p:pic>
        <p:nvPicPr>
          <p:cNvPr id="130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32" name="Прямоугольник 1"/>
          <p:cNvSpPr/>
          <p:nvPr/>
        </p:nvSpPr>
        <p:spPr>
          <a:xfrm>
            <a:off x="1259640" y="22320"/>
            <a:ext cx="7704360" cy="173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Твоя Батьківщина, рідна земля – це </a:t>
            </a:r>
            <a:endParaRPr lang="uk-UA" sz="5400" b="0" strike="noStrike" spc="-1">
              <a:latin typeface="Arial"/>
            </a:endParaRPr>
          </a:p>
        </p:txBody>
      </p:sp>
      <p:sp>
        <p:nvSpPr>
          <p:cNvPr id="133" name="TextBox 2"/>
          <p:cNvSpPr/>
          <p:nvPr/>
        </p:nvSpPr>
        <p:spPr>
          <a:xfrm>
            <a:off x="1364040" y="2061000"/>
            <a:ext cx="6336360" cy="252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Поле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Україна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Сад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Ліс</a:t>
            </a:r>
            <a:endParaRPr lang="uk-UA" sz="4000" b="0" strike="noStrike" spc="-1">
              <a:latin typeface="Arial"/>
            </a:endParaRPr>
          </a:p>
        </p:txBody>
      </p:sp>
      <p:pic>
        <p:nvPicPr>
          <p:cNvPr id="134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36" name="Прямоугольник 1"/>
          <p:cNvSpPr/>
          <p:nvPr/>
        </p:nvSpPr>
        <p:spPr>
          <a:xfrm>
            <a:off x="735480" y="22320"/>
            <a:ext cx="8424720" cy="173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Кого в давні часи називали «вільними людьми»?</a:t>
            </a:r>
            <a:endParaRPr lang="uk-UA" sz="5400" b="0" strike="noStrike" spc="-1">
              <a:latin typeface="Arial"/>
            </a:endParaRPr>
          </a:p>
        </p:txBody>
      </p:sp>
      <p:sp>
        <p:nvSpPr>
          <p:cNvPr id="137" name="TextBox 2"/>
          <p:cNvSpPr/>
          <p:nvPr/>
        </p:nvSpPr>
        <p:spPr>
          <a:xfrm>
            <a:off x="1364040" y="2061000"/>
            <a:ext cx="6336360" cy="252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Мисливців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Співаків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Козаків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Селян</a:t>
            </a:r>
            <a:endParaRPr lang="uk-UA" sz="4000" b="0" strike="noStrike" spc="-1">
              <a:latin typeface="Arial"/>
            </a:endParaRPr>
          </a:p>
        </p:txBody>
      </p:sp>
      <p:pic>
        <p:nvPicPr>
          <p:cNvPr id="138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40" name="Прямоугольник 1"/>
          <p:cNvSpPr/>
          <p:nvPr/>
        </p:nvSpPr>
        <p:spPr>
          <a:xfrm>
            <a:off x="735480" y="22320"/>
            <a:ext cx="8424720" cy="173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Який знак є Гербом України?</a:t>
            </a:r>
            <a:endParaRPr lang="uk-UA" sz="5400" b="0" strike="noStrike" spc="-1">
              <a:latin typeface="Arial"/>
            </a:endParaRPr>
          </a:p>
        </p:txBody>
      </p:sp>
      <p:pic>
        <p:nvPicPr>
          <p:cNvPr id="141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4"/>
          <p:cNvPicPr/>
          <p:nvPr/>
        </p:nvPicPr>
        <p:blipFill>
          <a:blip r:embed="rId4"/>
          <a:srcRect l="19891" t="15050" r="12357" b="13498"/>
          <a:stretch/>
        </p:blipFill>
        <p:spPr>
          <a:xfrm>
            <a:off x="4284000" y="2080440"/>
            <a:ext cx="2019600" cy="212976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5"/>
          <p:cNvPicPr/>
          <p:nvPr/>
        </p:nvPicPr>
        <p:blipFill>
          <a:blip r:embed="rId5"/>
          <a:stretch/>
        </p:blipFill>
        <p:spPr>
          <a:xfrm>
            <a:off x="6530400" y="1615320"/>
            <a:ext cx="2441520" cy="244152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6"/>
          <p:cNvPicPr/>
          <p:nvPr/>
        </p:nvPicPr>
        <p:blipFill>
          <a:blip r:embed="rId6"/>
          <a:stretch/>
        </p:blipFill>
        <p:spPr>
          <a:xfrm>
            <a:off x="1691640" y="2080440"/>
            <a:ext cx="1656000" cy="234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>
            <a:hlinkClick r:id="rId2" action="ppaction://hlinkfile"/>
          </p:cNvPr>
          <p:cNvPicPr/>
          <p:nvPr/>
        </p:nvPicPr>
        <p:blipFill>
          <a:blip r:embed="rId3"/>
          <a:stretch/>
        </p:blipFill>
        <p:spPr>
          <a:xfrm>
            <a:off x="-102240" y="0"/>
            <a:ext cx="9304920" cy="7443720"/>
          </a:xfrm>
          <a:prstGeom prst="rect">
            <a:avLst/>
          </a:prstGeom>
          <a:ln w="0">
            <a:noFill/>
          </a:ln>
        </p:spPr>
      </p:pic>
      <p:pic>
        <p:nvPicPr>
          <p:cNvPr id="47" name="Рисунок 8"/>
          <p:cNvPicPr/>
          <p:nvPr/>
        </p:nvPicPr>
        <p:blipFill>
          <a:blip r:embed="rId4"/>
          <a:stretch/>
        </p:blipFill>
        <p:spPr>
          <a:xfrm>
            <a:off x="6356880" y="67320"/>
            <a:ext cx="2857320" cy="285732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9"/>
          <p:cNvPicPr/>
          <p:nvPr/>
        </p:nvPicPr>
        <p:blipFill>
          <a:blip r:embed="rId5"/>
          <a:stretch/>
        </p:blipFill>
        <p:spPr>
          <a:xfrm>
            <a:off x="-83880" y="3722040"/>
            <a:ext cx="3333240" cy="3476160"/>
          </a:xfrm>
          <a:prstGeom prst="rect">
            <a:avLst/>
          </a:prstGeom>
          <a:ln w="0">
            <a:noFill/>
          </a:ln>
        </p:spPr>
      </p:pic>
      <p:pic>
        <p:nvPicPr>
          <p:cNvPr id="49" name="Рисунок 48"/>
          <p:cNvPicPr/>
          <p:nvPr/>
        </p:nvPicPr>
        <p:blipFill>
          <a:blip r:embed="rId6"/>
          <a:stretch/>
        </p:blipFill>
        <p:spPr>
          <a:xfrm>
            <a:off x="3058560" y="3029040"/>
            <a:ext cx="4321440" cy="345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1"/>
          <p:cNvSpPr/>
          <p:nvPr/>
        </p:nvSpPr>
        <p:spPr>
          <a:xfrm>
            <a:off x="708120" y="103320"/>
            <a:ext cx="84247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Символом України є …</a:t>
            </a:r>
            <a:endParaRPr lang="uk-UA" sz="5400" b="0" strike="noStrike" spc="-1">
              <a:latin typeface="Arial"/>
            </a:endParaRPr>
          </a:p>
        </p:txBody>
      </p:sp>
      <p:pic>
        <p:nvPicPr>
          <p:cNvPr id="147" name="Picture 3"/>
          <p:cNvPicPr/>
          <p:nvPr/>
        </p:nvPicPr>
        <p:blipFill>
          <a:blip r:embed="rId3"/>
          <a:stretch/>
        </p:blipFill>
        <p:spPr>
          <a:xfrm>
            <a:off x="4495680" y="4293000"/>
            <a:ext cx="4107960" cy="2773080"/>
          </a:xfrm>
          <a:prstGeom prst="rect">
            <a:avLst/>
          </a:prstGeom>
          <a:ln w="0">
            <a:noFill/>
          </a:ln>
        </p:spPr>
      </p:pic>
      <p:sp>
        <p:nvSpPr>
          <p:cNvPr id="148" name="TextBox 2"/>
          <p:cNvSpPr/>
          <p:nvPr/>
        </p:nvSpPr>
        <p:spPr>
          <a:xfrm>
            <a:off x="3420000" y="1043280"/>
            <a:ext cx="335340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 Яблуко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 Слива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 Груша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 Малина 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 Калина</a:t>
            </a:r>
            <a:endParaRPr lang="uk-UA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150" name="Прямоугольник 1"/>
          <p:cNvSpPr/>
          <p:nvPr/>
        </p:nvSpPr>
        <p:spPr>
          <a:xfrm>
            <a:off x="478800" y="-164520"/>
            <a:ext cx="880920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Чим з давніх-давен</a:t>
            </a:r>
            <a:endParaRPr lang="uk-UA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українці прикрашали свій одяг?</a:t>
            </a:r>
            <a:endParaRPr lang="uk-UA" sz="5400" b="0" strike="noStrike" spc="-1">
              <a:latin typeface="Arial"/>
            </a:endParaRPr>
          </a:p>
        </p:txBody>
      </p:sp>
      <p:sp>
        <p:nvSpPr>
          <p:cNvPr id="151" name="TextBox 2"/>
          <p:cNvSpPr/>
          <p:nvPr/>
        </p:nvSpPr>
        <p:spPr>
          <a:xfrm>
            <a:off x="1691640" y="2421000"/>
            <a:ext cx="7632360" cy="252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Камінцями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4000" b="1" strike="noStrike" spc="-1">
                <a:solidFill>
                  <a:srgbClr val="000000"/>
                </a:solidFill>
                <a:latin typeface="Calibri"/>
              </a:rPr>
              <a:t> В</a:t>
            </a: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ишивкою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 Аплікацією</a:t>
            </a:r>
            <a:endParaRPr lang="uk-UA" sz="4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 Бісерос</a:t>
            </a:r>
            <a:endParaRPr lang="uk-UA" sz="4000" b="0" strike="noStrike" spc="-1">
              <a:latin typeface="Arial"/>
            </a:endParaRPr>
          </a:p>
        </p:txBody>
      </p:sp>
      <p:pic>
        <p:nvPicPr>
          <p:cNvPr id="152" name="Picture 2"/>
          <p:cNvPicPr/>
          <p:nvPr/>
        </p:nvPicPr>
        <p:blipFill>
          <a:blip r:embed="rId3"/>
          <a:stretch/>
        </p:blipFill>
        <p:spPr>
          <a:xfrm>
            <a:off x="4883400" y="3861000"/>
            <a:ext cx="4107960" cy="277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rgb(37,-94,-9)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-79200" y="0"/>
            <a:ext cx="9222840" cy="685764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5"/>
          <p:cNvPicPr/>
          <p:nvPr/>
        </p:nvPicPr>
        <p:blipFill>
          <a:blip r:embed="rId3"/>
          <a:stretch/>
        </p:blipFill>
        <p:spPr>
          <a:xfrm>
            <a:off x="2571840" y="0"/>
            <a:ext cx="5000400" cy="68576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4819680" y="4082040"/>
            <a:ext cx="4107960" cy="2773080"/>
          </a:xfrm>
          <a:prstGeom prst="rect">
            <a:avLst/>
          </a:prstGeom>
          <a:ln w="0">
            <a:noFill/>
          </a:ln>
        </p:spPr>
      </p:pic>
      <p:sp>
        <p:nvSpPr>
          <p:cNvPr id="157" name="Прямоугольник 3"/>
          <p:cNvSpPr/>
          <p:nvPr/>
        </p:nvSpPr>
        <p:spPr>
          <a:xfrm>
            <a:off x="1791720" y="524520"/>
            <a:ext cx="6037560" cy="155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600" b="1" strike="noStrike" spc="-1">
                <a:solidFill>
                  <a:srgbClr val="FFF1EC"/>
                </a:solidFill>
                <a:latin typeface="Calibri"/>
              </a:rPr>
              <a:t>Молодці!!!</a:t>
            </a:r>
            <a:endParaRPr lang="uk-UA" sz="9600" b="0" strike="noStrike" spc="-1">
              <a:latin typeface="Arial"/>
            </a:endParaRPr>
          </a:p>
        </p:txBody>
      </p:sp>
      <p:pic>
        <p:nvPicPr>
          <p:cNvPr id="158" name="Picture 3"/>
          <p:cNvPicPr/>
          <p:nvPr/>
        </p:nvPicPr>
        <p:blipFill>
          <a:blip r:embed="rId4"/>
          <a:stretch/>
        </p:blipFill>
        <p:spPr>
          <a:xfrm>
            <a:off x="1470240" y="1707120"/>
            <a:ext cx="3437640" cy="343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/>
          <p:nvPr/>
        </p:nvPicPr>
        <p:blipFill>
          <a:blip r:embed="rId2"/>
          <a:stretch/>
        </p:blipFill>
        <p:spPr>
          <a:xfrm>
            <a:off x="360" y="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 1"/>
          <p:cNvSpPr/>
          <p:nvPr/>
        </p:nvSpPr>
        <p:spPr>
          <a:xfrm>
            <a:off x="1216800" y="243360"/>
            <a:ext cx="6452280" cy="420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600" b="1" strike="noStrike" spc="-1">
                <a:solidFill>
                  <a:srgbClr val="FF0000"/>
                </a:solidFill>
                <a:latin typeface="Calibri"/>
              </a:rPr>
              <a:t>У</a:t>
            </a: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 всіх людей одна святиня,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600" b="1" strike="noStrike" spc="-1">
                <a:solidFill>
                  <a:srgbClr val="FF0000"/>
                </a:solidFill>
                <a:latin typeface="Calibri"/>
              </a:rPr>
              <a:t>К</a:t>
            </a: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уди не глянь, де не спитай.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600" b="1" strike="noStrike" spc="-1">
                <a:solidFill>
                  <a:srgbClr val="FF0000"/>
                </a:solidFill>
                <a:latin typeface="Calibri"/>
              </a:rPr>
              <a:t>Р</a:t>
            </a: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ідніша їм своя пустиня,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600" b="1" strike="noStrike" spc="-1">
                <a:solidFill>
                  <a:srgbClr val="FF0000"/>
                </a:solidFill>
                <a:latin typeface="Calibri"/>
              </a:rPr>
              <a:t>А</a:t>
            </a: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ніж земний в чужині рай.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600" b="1" strike="noStrike" spc="-1">
                <a:solidFill>
                  <a:srgbClr val="FF0000"/>
                </a:solidFill>
                <a:latin typeface="Calibri"/>
              </a:rPr>
              <a:t>Ї</a:t>
            </a: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м красить все їх рідний край.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600" b="1" strike="noStrike" spc="-1">
                <a:solidFill>
                  <a:srgbClr val="FF0000"/>
                </a:solidFill>
                <a:latin typeface="Calibri"/>
              </a:rPr>
              <a:t>Н</a:t>
            </a: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ема без кореня рослини,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600" b="1" strike="noStrike" spc="-1">
                <a:solidFill>
                  <a:srgbClr val="FF0000"/>
                </a:solidFill>
                <a:latin typeface="Calibri"/>
              </a:rPr>
              <a:t>А</a:t>
            </a:r>
            <a:r>
              <a:rPr lang="uk-UA" sz="3600" b="1" strike="noStrike" spc="-1">
                <a:solidFill>
                  <a:srgbClr val="000000"/>
                </a:solidFill>
                <a:latin typeface="Calibri"/>
              </a:rPr>
              <a:t> нас, людей, без Батьківщини.</a:t>
            </a:r>
            <a:endParaRPr lang="uk-UA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600" b="0" strike="noStrike" spc="-1">
              <a:latin typeface="Arial"/>
            </a:endParaRPr>
          </a:p>
        </p:txBody>
      </p:sp>
      <p:pic>
        <p:nvPicPr>
          <p:cNvPr id="52" name="Picture 4"/>
          <p:cNvPicPr/>
          <p:nvPr/>
        </p:nvPicPr>
        <p:blipFill>
          <a:blip r:embed="rId3"/>
          <a:srcRect t="17779" b="14763"/>
          <a:stretch/>
        </p:blipFill>
        <p:spPr>
          <a:xfrm>
            <a:off x="4910040" y="4087080"/>
            <a:ext cx="4107600" cy="277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54" name="Прямоугольник 1"/>
          <p:cNvSpPr/>
          <p:nvPr/>
        </p:nvSpPr>
        <p:spPr>
          <a:xfrm>
            <a:off x="1216440" y="243360"/>
            <a:ext cx="60271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Україна – це………….</a:t>
            </a: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uk-UA" sz="1800" b="0" strike="noStrike" spc="-1">
              <a:latin typeface="Arial"/>
            </a:endParaRPr>
          </a:p>
        </p:txBody>
      </p:sp>
      <p:pic>
        <p:nvPicPr>
          <p:cNvPr id="55" name="Picture 4"/>
          <p:cNvPicPr/>
          <p:nvPr/>
        </p:nvPicPr>
        <p:blipFill>
          <a:blip r:embed="rId3"/>
          <a:srcRect t="17779" b="14763"/>
          <a:stretch/>
        </p:blipFill>
        <p:spPr>
          <a:xfrm>
            <a:off x="2286000" y="1966320"/>
            <a:ext cx="4285800" cy="28908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2" descr="Сумлінні батьки отримуватимуть податкову соціальну пільгу на дітей —  ПРОЧЕРК.інфо"/>
          <p:cNvPicPr/>
          <p:nvPr/>
        </p:nvPicPr>
        <p:blipFill>
          <a:blip r:embed="rId4"/>
          <a:stretch/>
        </p:blipFill>
        <p:spPr>
          <a:xfrm>
            <a:off x="6715080" y="4572000"/>
            <a:ext cx="1999800" cy="1999800"/>
          </a:xfrm>
          <a:prstGeom prst="rect">
            <a:avLst/>
          </a:prstGeom>
          <a:ln w="0">
            <a:noFill/>
          </a:ln>
        </p:spPr>
      </p:pic>
      <p:sp>
        <p:nvSpPr>
          <p:cNvPr id="57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" name="Picture 8" descr="Дистанційне навчання .”Планета Земля” | Конотопський дошкільний навчальний  заклад (ясла-садок) №6 «Струмочок» Конотопської міської ради Сумської  області"/>
          <p:cNvPicPr/>
          <p:nvPr/>
        </p:nvPicPr>
        <p:blipFill>
          <a:blip r:embed="rId5"/>
          <a:stretch/>
        </p:blipFill>
        <p:spPr>
          <a:xfrm>
            <a:off x="6858000" y="2214720"/>
            <a:ext cx="2285640" cy="1713960"/>
          </a:xfrm>
          <a:prstGeom prst="rect">
            <a:avLst/>
          </a:prstGeom>
          <a:ln w="0">
            <a:noFill/>
          </a:ln>
        </p:spPr>
      </p:pic>
      <p:sp>
        <p:nvSpPr>
          <p:cNvPr id="60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" name="Picture 12" descr="Віктор ГЕМБАРА – ПІСНЯ ПРО ЧЕРНІГІВ - YouTube"/>
          <p:cNvPicPr/>
          <p:nvPr/>
        </p:nvPicPr>
        <p:blipFill>
          <a:blip r:embed="rId6"/>
          <a:stretch/>
        </p:blipFill>
        <p:spPr>
          <a:xfrm>
            <a:off x="3643200" y="4714920"/>
            <a:ext cx="1428480" cy="142848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14" descr="Моя мова. Онлайн платформа вивчення української | dobro.ua - допомога  Україні"/>
          <p:cNvPicPr/>
          <p:nvPr/>
        </p:nvPicPr>
        <p:blipFill>
          <a:blip r:embed="rId7"/>
          <a:stretch/>
        </p:blipFill>
        <p:spPr>
          <a:xfrm>
            <a:off x="1071360" y="1143000"/>
            <a:ext cx="1642680" cy="87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64" name="Прямоугольник 1"/>
          <p:cNvSpPr/>
          <p:nvPr/>
        </p:nvSpPr>
        <p:spPr>
          <a:xfrm>
            <a:off x="1259640" y="22320"/>
            <a:ext cx="7704360" cy="420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Гейм №1 </a:t>
            </a: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. З букв одного слова складіть і запишіть інші слова.</a:t>
            </a:r>
            <a:endParaRPr lang="uk-UA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5400" b="1" strike="noStrike" spc="-1">
                <a:solidFill>
                  <a:srgbClr val="FF0000"/>
                </a:solidFill>
                <a:latin typeface="Calibri"/>
              </a:rPr>
              <a:t>ЛИСТОНОША</a:t>
            </a:r>
            <a:endParaRPr lang="uk-UA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</p:txBody>
      </p:sp>
      <p:pic>
        <p:nvPicPr>
          <p:cNvPr id="65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  <p:sp>
        <p:nvSpPr>
          <p:cNvPr id="66" name="Овал 5"/>
          <p:cNvSpPr/>
          <p:nvPr/>
        </p:nvSpPr>
        <p:spPr>
          <a:xfrm>
            <a:off x="1214280" y="3429000"/>
            <a:ext cx="7143480" cy="9284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Лист,шанс,ноша,лоша,лис,син,шило,тиша,стан.</a:t>
            </a: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68" name="Прямоугольник 1"/>
          <p:cNvSpPr/>
          <p:nvPr/>
        </p:nvSpPr>
        <p:spPr>
          <a:xfrm>
            <a:off x="1259640" y="22320"/>
            <a:ext cx="7704360" cy="50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Гейм №2 </a:t>
            </a: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Квітка мрії</a:t>
            </a: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»</a:t>
            </a:r>
            <a:endParaRPr lang="uk-UA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5400" b="0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400" b="0" i="1" strike="noStrike" spc="-1">
                <a:solidFill>
                  <a:srgbClr val="000000"/>
                </a:solidFill>
                <a:latin typeface="Calibri"/>
              </a:rPr>
              <a:t>Знайдіть у таблиці назви рослин, що входять у український віночок.</a:t>
            </a:r>
            <a:endParaRPr lang="uk-UA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</p:txBody>
      </p:sp>
      <p:pic>
        <p:nvPicPr>
          <p:cNvPr id="69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71" name="Прямоугольник 1"/>
          <p:cNvSpPr/>
          <p:nvPr/>
        </p:nvSpPr>
        <p:spPr>
          <a:xfrm>
            <a:off x="1259640" y="22320"/>
            <a:ext cx="770436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Гейм №3 </a:t>
            </a: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Конве</a:t>
            </a: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єр»</a:t>
            </a:r>
            <a:endParaRPr lang="uk-UA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</p:txBody>
      </p:sp>
      <p:pic>
        <p:nvPicPr>
          <p:cNvPr id="72" name="Picture 3"/>
          <p:cNvPicPr/>
          <p:nvPr/>
        </p:nvPicPr>
        <p:blipFill>
          <a:blip r:embed="rId3"/>
          <a:stretch/>
        </p:blipFill>
        <p:spPr>
          <a:xfrm>
            <a:off x="6089400" y="4680000"/>
            <a:ext cx="2910600" cy="1964880"/>
          </a:xfrm>
          <a:prstGeom prst="rect">
            <a:avLst/>
          </a:prstGeom>
          <a:ln w="0">
            <a:noFill/>
          </a:ln>
        </p:spPr>
      </p:pic>
      <p:sp>
        <p:nvSpPr>
          <p:cNvPr id="73" name="Прямоугольник 4"/>
          <p:cNvSpPr/>
          <p:nvPr/>
        </p:nvSpPr>
        <p:spPr>
          <a:xfrm>
            <a:off x="1143000" y="1785960"/>
            <a:ext cx="7786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74" name="Прямоугольник 5"/>
          <p:cNvSpPr/>
          <p:nvPr/>
        </p:nvSpPr>
        <p:spPr>
          <a:xfrm>
            <a:off x="1357200" y="1285920"/>
            <a:ext cx="74293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4"/>
              </a:rPr>
              <a:t>https://wordwall.net/uk/resource/35381017/%D0%BA%D0%BE%D0%BD%D0%B2%D0%B5%D1%94%D1%80-%D1%83%D0%BA%D1%80%D0%B0%D1%97%D0%BD%D0%B0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75" name="Рисунок 74"/>
          <p:cNvPicPr/>
          <p:nvPr/>
        </p:nvPicPr>
        <p:blipFill>
          <a:blip r:embed="rId5"/>
          <a:stretch/>
        </p:blipFill>
        <p:spPr>
          <a:xfrm>
            <a:off x="3060000" y="2340000"/>
            <a:ext cx="2912040" cy="441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77" name="Прямоугольник 1"/>
          <p:cNvSpPr/>
          <p:nvPr/>
        </p:nvSpPr>
        <p:spPr>
          <a:xfrm>
            <a:off x="1259640" y="22320"/>
            <a:ext cx="7704360" cy="46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4800" b="1" strike="noStrike" spc="-1">
                <a:solidFill>
                  <a:srgbClr val="000000"/>
                </a:solidFill>
                <a:latin typeface="Calibri"/>
              </a:rPr>
              <a:t>Гейм № 4 .Утвори словосполучення.</a:t>
            </a: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4800" b="0" strike="noStrike" spc="-1">
              <a:latin typeface="Arial"/>
            </a:endParaRPr>
          </a:p>
        </p:txBody>
      </p:sp>
      <p:sp>
        <p:nvSpPr>
          <p:cNvPr id="78" name="Прямоугольник 4"/>
          <p:cNvSpPr/>
          <p:nvPr/>
        </p:nvSpPr>
        <p:spPr>
          <a:xfrm>
            <a:off x="1143000" y="1785960"/>
            <a:ext cx="7786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79" name="Прямоугольник 5"/>
          <p:cNvSpPr/>
          <p:nvPr/>
        </p:nvSpPr>
        <p:spPr>
          <a:xfrm>
            <a:off x="3978720" y="3244320"/>
            <a:ext cx="2329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80" name="Прямоугольник 6"/>
          <p:cNvSpPr/>
          <p:nvPr/>
        </p:nvSpPr>
        <p:spPr>
          <a:xfrm>
            <a:off x="1574640" y="1620000"/>
            <a:ext cx="3465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3"/>
              </a:rPr>
              <a:t>https://learningapps.org/24990803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81" name="Рисунок 80"/>
          <p:cNvPicPr/>
          <p:nvPr/>
        </p:nvPicPr>
        <p:blipFill>
          <a:blip r:embed="rId4"/>
          <a:stretch/>
        </p:blipFill>
        <p:spPr>
          <a:xfrm>
            <a:off x="1183320" y="2120400"/>
            <a:ext cx="7456680" cy="399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-79200" y="-2520"/>
            <a:ext cx="9222840" cy="685764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1"/>
          <p:cNvSpPr/>
          <p:nvPr/>
        </p:nvSpPr>
        <p:spPr>
          <a:xfrm>
            <a:off x="1259640" y="22320"/>
            <a:ext cx="770436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</a:rPr>
              <a:t>Гейм № 5</a:t>
            </a:r>
            <a:r>
              <a:rPr lang="uk-UA" sz="5400" b="1" strike="noStrike" spc="-1">
                <a:solidFill>
                  <a:srgbClr val="000000"/>
                </a:solidFill>
                <a:latin typeface="Calibri"/>
              </a:rPr>
              <a:t> «Чомучка»</a:t>
            </a:r>
            <a:endParaRPr lang="uk-UA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5400" b="0" strike="noStrike" spc="-1">
              <a:latin typeface="Arial"/>
            </a:endParaRPr>
          </a:p>
        </p:txBody>
      </p:sp>
      <p:pic>
        <p:nvPicPr>
          <p:cNvPr id="84" name="Picture 3"/>
          <p:cNvPicPr/>
          <p:nvPr/>
        </p:nvPicPr>
        <p:blipFill>
          <a:blip r:embed="rId3"/>
          <a:stretch/>
        </p:blipFill>
        <p:spPr>
          <a:xfrm>
            <a:off x="4829400" y="4210920"/>
            <a:ext cx="4107960" cy="2773080"/>
          </a:xfrm>
          <a:prstGeom prst="rect">
            <a:avLst/>
          </a:prstGeom>
          <a:ln w="0">
            <a:noFill/>
          </a:ln>
        </p:spPr>
      </p:pic>
      <p:sp>
        <p:nvSpPr>
          <p:cNvPr id="85" name="Прямоугольник 4"/>
          <p:cNvSpPr/>
          <p:nvPr/>
        </p:nvSpPr>
        <p:spPr>
          <a:xfrm>
            <a:off x="1143000" y="1785960"/>
            <a:ext cx="7786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86" name="Рисунок 6" descr="ребуси"/>
          <p:cNvPicPr/>
          <p:nvPr/>
        </p:nvPicPr>
        <p:blipFill>
          <a:blip r:embed="rId4"/>
          <a:stretch/>
        </p:blipFill>
        <p:spPr>
          <a:xfrm>
            <a:off x="785880" y="1643040"/>
            <a:ext cx="1900080" cy="1649520"/>
          </a:xfrm>
          <a:prstGeom prst="rect">
            <a:avLst/>
          </a:prstGeom>
          <a:ln w="9525">
            <a:noFill/>
          </a:ln>
        </p:spPr>
      </p:pic>
      <p:pic>
        <p:nvPicPr>
          <p:cNvPr id="87" name="Рисунок 7" descr="ребуси"/>
          <p:cNvPicPr/>
          <p:nvPr/>
        </p:nvPicPr>
        <p:blipFill>
          <a:blip r:embed="rId5"/>
          <a:stretch/>
        </p:blipFill>
        <p:spPr>
          <a:xfrm>
            <a:off x="2428920" y="1785960"/>
            <a:ext cx="1756800" cy="1523520"/>
          </a:xfrm>
          <a:prstGeom prst="rect">
            <a:avLst/>
          </a:prstGeom>
          <a:ln w="9525">
            <a:noFill/>
          </a:ln>
        </p:spPr>
      </p:pic>
      <p:pic>
        <p:nvPicPr>
          <p:cNvPr id="88" name="Рисунок 8" descr="ребуси"/>
          <p:cNvPicPr/>
          <p:nvPr/>
        </p:nvPicPr>
        <p:blipFill>
          <a:blip r:embed="rId6"/>
          <a:stretch/>
        </p:blipFill>
        <p:spPr>
          <a:xfrm>
            <a:off x="6500880" y="2571840"/>
            <a:ext cx="1554120" cy="723240"/>
          </a:xfrm>
          <a:prstGeom prst="rect">
            <a:avLst/>
          </a:prstGeom>
          <a:ln w="9525">
            <a:noFill/>
          </a:ln>
        </p:spPr>
      </p:pic>
      <p:sp>
        <p:nvSpPr>
          <p:cNvPr id="89" name="Прямоугольник 9"/>
          <p:cNvSpPr/>
          <p:nvPr/>
        </p:nvSpPr>
        <p:spPr>
          <a:xfrm>
            <a:off x="8218080" y="2928960"/>
            <a:ext cx="543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5=А</a:t>
            </a:r>
            <a:endParaRPr lang="uk-UA" sz="1800" b="0" strike="noStrike" spc="-1">
              <a:latin typeface="Arial"/>
            </a:endParaRPr>
          </a:p>
        </p:txBody>
      </p:sp>
      <p:pic>
        <p:nvPicPr>
          <p:cNvPr id="90" name="Рисунок 10" descr="ребуси"/>
          <p:cNvPicPr/>
          <p:nvPr/>
        </p:nvPicPr>
        <p:blipFill>
          <a:blip r:embed="rId7"/>
          <a:stretch/>
        </p:blipFill>
        <p:spPr>
          <a:xfrm>
            <a:off x="4214880" y="1928880"/>
            <a:ext cx="2170080" cy="13798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222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Админ</cp:lastModifiedBy>
  <cp:revision>32</cp:revision>
  <dcterms:created xsi:type="dcterms:W3CDTF">2022-12-10T18:41:06Z</dcterms:created>
  <dcterms:modified xsi:type="dcterms:W3CDTF">2023-06-19T00:28:41Z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24</vt:i4>
  </property>
</Properties>
</file>