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8" r:id="rId4"/>
    <p:sldId id="399" r:id="rId5"/>
    <p:sldId id="413" r:id="rId6"/>
    <p:sldId id="415" r:id="rId7"/>
    <p:sldId id="416" r:id="rId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EAFA"/>
    <a:srgbClr val="5BD4FF"/>
    <a:srgbClr val="DDF0FE"/>
    <a:srgbClr val="3A393F"/>
    <a:srgbClr val="EED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D5CCEE-143D-60EB-6935-879ED86166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FDAEDAE-99D1-F70D-DEA8-D935896C0E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BCCB5B1-0572-9C33-D4A0-AAC21B7FB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18.01.2024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5296216-B219-6640-7E51-09326A4E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5BC6197-DC99-D2EC-3AFC-9CCCDA5B6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6702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32F6D7-6844-78D9-3E27-B458504CA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9089143-6FFB-AFFE-6F1F-CA6A51F189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4E4851A-1A0C-E230-119F-042637EF2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18.01.2024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812ABC3-7344-E6F6-7BA1-FEE4F4C81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42BEBE4-29CA-BD89-6365-73B6CD86F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9315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7A4F6040-0FF0-B42D-2647-38B0630743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F344D33-D11B-BB54-9176-9E61BE9916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CDB0D7D-1859-58D9-8071-ECE1CAA12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18.01.2024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9A832B8-AC26-8D4F-E349-18479C060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03D7E19-D7CF-51CB-F6A8-900F87A60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3482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A3B64D-D001-A58E-D287-2AAEF3C01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814F2F6-51EE-EA7C-F82A-D389DA94A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E70FA8D-06DF-A22C-67D6-A54E97614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18.01.2024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B33C760-8721-712E-9949-415531F76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CB1FBCD-4280-B1CD-0E12-900B6FB0A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1723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8B2F87-FD2B-90C1-6BBF-83D5D81D7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718925D-90A8-33F1-636E-B1751B0DF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9EBB276-5B1C-103B-E35B-71B3D4077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18.01.2024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7A7AA3A-9EDA-8351-1FF1-43FB32DE2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D2A20A4-5DF2-4DD2-DE4B-2C80F85F5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4918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88BA49-7A5F-C9E0-C4DE-6CC17CB6D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DC26D3C-39AF-2B3D-96E9-B9D316FB44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45E39BB-6B3A-CF5F-09E1-A28EDC8A7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2E0BE47-B8B9-CA90-81F7-5D9CFCF80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18.01.2024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E9D3F53-635C-6EC6-4951-BABF4356F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E2BEE36-6F12-A25C-4A3B-819E7CA54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8720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6EFE09-ACAC-9CAA-2C27-88BF3609C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F61FFF8-9EAF-5D83-1817-D1A146833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65D8A77-1679-6B16-9455-37938357E0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9416A592-64A3-58E6-4FA0-DAC8662B91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893D938-842C-938E-7E43-3B5824C03A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0A134D2-73C7-4207-AA61-C89323C90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18.01.2024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AA12C4C-5AAE-BCDC-F3D3-FF1BEA819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54653E3-5E8E-76B5-3211-66FB61CC2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1591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369942-7232-CDB9-7D9B-5C334312D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9C4A3B6-363C-94FC-209C-B175FBD85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18.01.2024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3678554-D93D-FA53-117C-2577BA843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5DAECEF-854B-6940-667D-AF5D9051D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953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BEA5633-AD68-EE39-FDA1-F9BBD609F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18.01.2024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30F6B48-C5E5-3C18-504E-CF54AE51E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3AF835F-FDBB-5E9C-0882-ACDFE5A9D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618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5E31C8-4678-ED5B-67EA-D6AA5BFB0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FFE1AE2-67D5-3BC9-FC07-151B1DF0F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4235BBC-88D9-08D8-6873-9C6DAF84BF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1475C2E-4E7F-8830-DACC-926386A70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18.01.2024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040E41A-C6CF-9561-9B76-6D6FDC078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B394003-7BA0-BC2E-ECD9-B037BF8AA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8561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62E07E-8068-E47D-279D-0420F7CE5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80DCE83-CC71-E9CC-BC1F-A8DD8FFA94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00C439D-2EDB-70B1-EDF1-06CA7D69B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649DBF3-B7BB-9068-91ED-03B9ED649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18.01.2024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9EEA5E8-7C1A-9DD1-EB56-4C8D8E4F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398429C-2D05-4CCE-EE87-98B5F4289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7403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B8AF1BF-188E-DFA2-D054-09F7DD7D3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C434913-EBEE-559D-3839-6776A02E3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44F351-8286-C883-4FBF-C49FDEB4CC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3B80A-18F8-41CF-B782-306013C2E149}" type="datetimeFigureOut">
              <a:rPr lang="uk-UA" smtClean="0"/>
              <a:t>18.01.2024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82E0F98-ABB5-DF22-FEDA-E4F5F395DB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8B266F-0335-16C1-9D38-29B50427EB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007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3.jpeg"/><Relationship Id="rId7" Type="http://schemas.openxmlformats.org/officeDocument/2006/relationships/hyperlink" Target="https://www.youtube.com/channel/UCYtu9EnlIk3Nph-Yj_nHd6A" TargetMode="External"/><Relationship Id="rId12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hyperlink" Target="https://youtu.be/gJg0oCyWCnE" TargetMode="External"/><Relationship Id="rId5" Type="http://schemas.openxmlformats.org/officeDocument/2006/relationships/image" Target="../media/image5.png"/><Relationship Id="rId10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5.png"/><Relationship Id="rId7" Type="http://schemas.openxmlformats.org/officeDocument/2006/relationships/hyperlink" Target="https://www.youtube.com/channel/UCYtu9EnlIk3Nph-Yj_nHd6A" TargetMode="External"/><Relationship Id="rId12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11" Type="http://schemas.openxmlformats.org/officeDocument/2006/relationships/hyperlink" Target="https://youtu.be/gJg0oCyWCnE" TargetMode="External"/><Relationship Id="rId5" Type="http://schemas.openxmlformats.org/officeDocument/2006/relationships/image" Target="../media/image10.gif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12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11" Type="http://schemas.openxmlformats.org/officeDocument/2006/relationships/hyperlink" Target="https://youtu.be/gJg0oCyWCnE" TargetMode="External"/><Relationship Id="rId5" Type="http://schemas.openxmlformats.org/officeDocument/2006/relationships/hyperlink" Target="https://www.youtube.com/channel/UCYtu9EnlIk3Nph-Yj_nHd6A" TargetMode="External"/><Relationship Id="rId10" Type="http://schemas.microsoft.com/office/2007/relationships/hdphoto" Target="../media/hdphoto5.wdp"/><Relationship Id="rId4" Type="http://schemas.openxmlformats.org/officeDocument/2006/relationships/image" Target="../media/image11.gif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12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11" Type="http://schemas.openxmlformats.org/officeDocument/2006/relationships/hyperlink" Target="https://youtu.be/gJg0oCyWCnE" TargetMode="External"/><Relationship Id="rId5" Type="http://schemas.openxmlformats.org/officeDocument/2006/relationships/hyperlink" Target="https://www.youtube.com/channel/UCYtu9EnlIk3Nph-Yj_nHd6A" TargetMode="External"/><Relationship Id="rId10" Type="http://schemas.microsoft.com/office/2007/relationships/hdphoto" Target="../media/hdphoto5.wdp"/><Relationship Id="rId4" Type="http://schemas.openxmlformats.org/officeDocument/2006/relationships/image" Target="../media/image11.gif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12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11" Type="http://schemas.openxmlformats.org/officeDocument/2006/relationships/hyperlink" Target="https://youtu.be/gJg0oCyWCnE" TargetMode="External"/><Relationship Id="rId5" Type="http://schemas.openxmlformats.org/officeDocument/2006/relationships/hyperlink" Target="https://www.youtube.com/channel/UCYtu9EnlIk3Nph-Yj_nHd6A" TargetMode="External"/><Relationship Id="rId10" Type="http://schemas.microsoft.com/office/2007/relationships/hdphoto" Target="../media/hdphoto5.wdp"/><Relationship Id="rId4" Type="http://schemas.openxmlformats.org/officeDocument/2006/relationships/image" Target="../media/image11.gif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11" Type="http://schemas.openxmlformats.org/officeDocument/2006/relationships/image" Target="../media/image8.png"/><Relationship Id="rId5" Type="http://schemas.openxmlformats.org/officeDocument/2006/relationships/hyperlink" Target="https://www.youtube.com/channel/UCYtu9EnlIk3Nph-Yj_nHd6A" TargetMode="External"/><Relationship Id="rId10" Type="http://schemas.openxmlformats.org/officeDocument/2006/relationships/hyperlink" Target="https://youtu.be/gJg0oCyWCnE" TargetMode="External"/><Relationship Id="rId4" Type="http://schemas.openxmlformats.org/officeDocument/2006/relationships/image" Target="../media/image11.gif"/><Relationship Id="rId9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gJg0oCyWCnE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channel/UCYtu9EnlIk3Nph-Yj_nHd6A" TargetMode="External"/><Relationship Id="rId5" Type="http://schemas.microsoft.com/office/2007/relationships/hdphoto" Target="../media/hdphoto1.wdp"/><Relationship Id="rId10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6" descr="Нова українська школа — все про НУШ у 2022 році">
            <a:extLst>
              <a:ext uri="{FF2B5EF4-FFF2-40B4-BE49-F238E27FC236}">
                <a16:creationId xmlns:a16="http://schemas.microsoft.com/office/drawing/2014/main" id="{61D02583-63B9-4127-F596-C10E6E5EA4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0" r="27361" b="50000"/>
          <a:stretch/>
        </p:blipFill>
        <p:spPr bwMode="auto">
          <a:xfrm>
            <a:off x="4966309" y="-6771"/>
            <a:ext cx="957173" cy="106025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Иконка шестерёнка - Png картинки и иконки без фона">
            <a:extLst>
              <a:ext uri="{FF2B5EF4-FFF2-40B4-BE49-F238E27FC236}">
                <a16:creationId xmlns:a16="http://schemas.microsoft.com/office/drawing/2014/main" id="{B873EC40-13CC-DD0C-7711-81EA0F5AA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24" y="1910506"/>
            <a:ext cx="3036988" cy="303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3">
            <a:extLst>
              <a:ext uri="{FF2B5EF4-FFF2-40B4-BE49-F238E27FC236}">
                <a16:creationId xmlns:a16="http://schemas.microsoft.com/office/drawing/2014/main" id="{65885A23-84B0-3B9F-249B-FB83FAE865C6}"/>
              </a:ext>
            </a:extLst>
          </p:cNvPr>
          <p:cNvSpPr/>
          <p:nvPr/>
        </p:nvSpPr>
        <p:spPr>
          <a:xfrm>
            <a:off x="1504144" y="2613392"/>
            <a:ext cx="528947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cap="none" spc="50" dirty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Zeppelin" pitchFamily="2" charset="0"/>
              </a:rPr>
              <a:t>6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320EBE8-0A68-D756-41E8-A22EFCBDDA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1923"/>
            <a:ext cx="1839881" cy="1839881"/>
          </a:xfrm>
          <a:prstGeom prst="rect">
            <a:avLst/>
          </a:prstGeom>
        </p:spPr>
      </p:pic>
      <p:sp>
        <p:nvSpPr>
          <p:cNvPr id="24" name="Прямоугольник 12">
            <a:extLst>
              <a:ext uri="{FF2B5EF4-FFF2-40B4-BE49-F238E27FC236}">
                <a16:creationId xmlns:a16="http://schemas.microsoft.com/office/drawing/2014/main" id="{C5F4BD2D-3D11-B47B-85BA-001EF9EBA860}"/>
              </a:ext>
            </a:extLst>
          </p:cNvPr>
          <p:cNvSpPr/>
          <p:nvPr/>
        </p:nvSpPr>
        <p:spPr>
          <a:xfrm>
            <a:off x="8643486" y="-3827"/>
            <a:ext cx="339912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50" dirty="0">
                <a:ln w="28575" cmpd="sng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Урок </a:t>
            </a:r>
            <a:r>
              <a:rPr lang="ru-RU" sz="6600" b="1" i="1" cap="none" spc="50" dirty="0">
                <a:ln w="28575" cmpd="sng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19</a:t>
            </a:r>
          </a:p>
        </p:txBody>
      </p:sp>
      <p:grpSp>
        <p:nvGrpSpPr>
          <p:cNvPr id="28" name="Групувати 27">
            <a:extLst>
              <a:ext uri="{FF2B5EF4-FFF2-40B4-BE49-F238E27FC236}">
                <a16:creationId xmlns:a16="http://schemas.microsoft.com/office/drawing/2014/main" id="{A40CCA30-7D0D-3B1E-CE18-E0E81882AD5E}"/>
              </a:ext>
            </a:extLst>
          </p:cNvPr>
          <p:cNvGrpSpPr/>
          <p:nvPr/>
        </p:nvGrpSpPr>
        <p:grpSpPr>
          <a:xfrm>
            <a:off x="1413760" y="4370304"/>
            <a:ext cx="2249183" cy="2249183"/>
            <a:chOff x="2209664" y="3808717"/>
            <a:chExt cx="2249183" cy="2249183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65AAF99F-DF26-37E1-21A6-850855DC5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664" y="3808717"/>
              <a:ext cx="2249183" cy="2249183"/>
            </a:xfrm>
            <a:prstGeom prst="rect">
              <a:avLst/>
            </a:prstGeom>
          </p:spPr>
        </p:pic>
        <p:pic>
          <p:nvPicPr>
            <p:cNvPr id="25" name="Рисунок 24">
              <a:hlinkClick r:id="rId7"/>
              <a:extLst>
                <a:ext uri="{FF2B5EF4-FFF2-40B4-BE49-F238E27FC236}">
                  <a16:creationId xmlns:a16="http://schemas.microsoft.com/office/drawing/2014/main" id="{1127D1D3-7E7D-F136-07AB-53A7FA9A04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2869034" y="4505603"/>
              <a:ext cx="930442" cy="857013"/>
            </a:xfrm>
            <a:prstGeom prst="rect">
              <a:avLst/>
            </a:prstGeom>
          </p:spPr>
        </p:pic>
      </p:grpSp>
      <p:sp>
        <p:nvSpPr>
          <p:cNvPr id="29" name="Прямоугольник 5">
            <a:extLst>
              <a:ext uri="{FF2B5EF4-FFF2-40B4-BE49-F238E27FC236}">
                <a16:creationId xmlns:a16="http://schemas.microsoft.com/office/drawing/2014/main" id="{EF9BD8D0-9885-4773-26BA-641DDA687CB9}"/>
              </a:ext>
            </a:extLst>
          </p:cNvPr>
          <p:cNvSpPr/>
          <p:nvPr/>
        </p:nvSpPr>
        <p:spPr>
          <a:xfrm>
            <a:off x="3675336" y="2159622"/>
            <a:ext cx="8529057" cy="1446550"/>
          </a:xfrm>
          <a:prstGeom prst="rect">
            <a:avLst/>
          </a:prstGeom>
          <a:solidFill>
            <a:srgbClr val="EEDDEF">
              <a:alpha val="45000"/>
            </a:srgbClr>
          </a:soli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3333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ntique Olive" panose="020B0803020204030204" pitchFamily="34" charset="0"/>
              </a:rPr>
              <a:t>ДОДАВАННЯ ТЕКСТУ ДО ГРАФІЧНИХ ЗОБРАЖЕНЬ</a:t>
            </a:r>
            <a:endParaRPr lang="uk-UA" sz="4400" b="1" cap="none" spc="0" dirty="0">
              <a:ln w="12700">
                <a:solidFill>
                  <a:srgbClr val="FFFF00"/>
                </a:solidFill>
                <a:prstDash val="solid"/>
              </a:ln>
              <a:solidFill>
                <a:srgbClr val="3333FF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Antique Olive" panose="020B0803020204030204" pitchFamily="34" charset="0"/>
            </a:endParaRPr>
          </a:p>
        </p:txBody>
      </p:sp>
      <p:sp>
        <p:nvSpPr>
          <p:cNvPr id="30" name="Прямокутник 29">
            <a:extLst>
              <a:ext uri="{FF2B5EF4-FFF2-40B4-BE49-F238E27FC236}">
                <a16:creationId xmlns:a16="http://schemas.microsoft.com/office/drawing/2014/main" id="{7C21D8BF-097F-6515-DE23-6AAC8F0716D7}"/>
              </a:ext>
            </a:extLst>
          </p:cNvPr>
          <p:cNvSpPr/>
          <p:nvPr/>
        </p:nvSpPr>
        <p:spPr>
          <a:xfrm>
            <a:off x="683021" y="2298979"/>
            <a:ext cx="2171192" cy="16312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1183086"/>
              </a:avLst>
            </a:prstTxWarp>
            <a:spAutoFit/>
          </a:bodyPr>
          <a:lstStyle/>
          <a:p>
            <a:pPr algn="ctr"/>
            <a:r>
              <a:rPr lang="uk-UA" sz="6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інформатика</a:t>
            </a:r>
          </a:p>
        </p:txBody>
      </p:sp>
      <p:grpSp>
        <p:nvGrpSpPr>
          <p:cNvPr id="34" name="Групувати 33">
            <a:extLst>
              <a:ext uri="{FF2B5EF4-FFF2-40B4-BE49-F238E27FC236}">
                <a16:creationId xmlns:a16="http://schemas.microsoft.com/office/drawing/2014/main" id="{EA3C94CF-7399-4059-A701-C22AA5C6E1AB}"/>
              </a:ext>
            </a:extLst>
          </p:cNvPr>
          <p:cNvGrpSpPr/>
          <p:nvPr/>
        </p:nvGrpSpPr>
        <p:grpSpPr>
          <a:xfrm>
            <a:off x="6179419" y="6024791"/>
            <a:ext cx="6012581" cy="857013"/>
            <a:chOff x="6179419" y="6024791"/>
            <a:chExt cx="6012581" cy="85701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44E02A0-EE80-F47F-43B3-48B2150BDF9B}"/>
                </a:ext>
              </a:extLst>
            </p:cNvPr>
            <p:cNvSpPr txBox="1"/>
            <p:nvPr/>
          </p:nvSpPr>
          <p:spPr>
            <a:xfrm>
              <a:off x="7026442" y="6250155"/>
              <a:ext cx="5165558" cy="3693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uk-UA" b="1" dirty="0">
                  <a:solidFill>
                    <a:srgbClr val="FF0000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Перейти на </a:t>
              </a:r>
              <a:r>
                <a:rPr lang="uk-UA" b="1" dirty="0" err="1">
                  <a:solidFill>
                    <a:srgbClr val="FF0000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Ютуб</a:t>
              </a:r>
              <a:r>
                <a:rPr lang="uk-UA" b="1" dirty="0">
                  <a:solidFill>
                    <a:srgbClr val="FF0000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-канал «Дистанційне навчання»</a:t>
              </a:r>
              <a:endParaRPr lang="uk-UA" b="1" dirty="0">
                <a:solidFill>
                  <a:srgbClr val="FF0000"/>
                </a:solidFill>
              </a:endParaRPr>
            </a:p>
          </p:txBody>
        </p:sp>
        <p:pic>
          <p:nvPicPr>
            <p:cNvPr id="33" name="Рисунок 32">
              <a:hlinkClick r:id="rId7"/>
              <a:extLst>
                <a:ext uri="{FF2B5EF4-FFF2-40B4-BE49-F238E27FC236}">
                  <a16:creationId xmlns:a16="http://schemas.microsoft.com/office/drawing/2014/main" id="{40B129B1-12D7-BC2D-C591-69F0333B0D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6179419" y="6024791"/>
              <a:ext cx="930442" cy="857013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0D05AB-430E-E367-B1E9-A8C65988272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3136" t="20826" r="36085" b="62999"/>
          <a:stretch/>
        </p:blipFill>
        <p:spPr>
          <a:xfrm>
            <a:off x="-5512" y="-46764"/>
            <a:ext cx="4971821" cy="1109280"/>
          </a:xfrm>
          <a:prstGeom prst="rect">
            <a:avLst/>
          </a:prstGeom>
        </p:spPr>
      </p:pic>
      <p:pic>
        <p:nvPicPr>
          <p:cNvPr id="18" name="Рисунок 17">
            <a:hlinkClick r:id="rId11"/>
            <a:extLst>
              <a:ext uri="{FF2B5EF4-FFF2-40B4-BE49-F238E27FC236}">
                <a16:creationId xmlns:a16="http://schemas.microsoft.com/office/drawing/2014/main" id="{FEC7D298-2C46-3F5B-F79A-EA28BBDD6AA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036" y="5177240"/>
            <a:ext cx="3011948" cy="117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229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8000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2" accel="60000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2" dur="20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3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4" dur="5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24" grpId="0"/>
          <p:bldP spid="29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8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2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2" dur="20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3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4" dur="5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24" grpId="0"/>
          <p:bldP spid="29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CAD8851-6720-6B8E-15D6-580687D200A7}"/>
              </a:ext>
            </a:extLst>
          </p:cNvPr>
          <p:cNvSpPr txBox="1"/>
          <p:nvPr/>
        </p:nvSpPr>
        <p:spPr>
          <a:xfrm>
            <a:off x="3502324" y="382508"/>
            <a:ext cx="3350863" cy="707886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uk-UA" sz="4000" b="1" i="1" dirty="0"/>
              <a:t>Поміркуйте</a:t>
            </a:r>
            <a:endParaRPr lang="ru-RU" sz="4000" b="1" i="1" dirty="0"/>
          </a:p>
        </p:txBody>
      </p:sp>
      <p:pic>
        <p:nvPicPr>
          <p:cNvPr id="9" name="Picture 2" descr="Школа Дети Поднимая Руки В Современный Классе — стоковые фотографии и  другие картинки Белый - iStock">
            <a:extLst>
              <a:ext uri="{FF2B5EF4-FFF2-40B4-BE49-F238E27FC236}">
                <a16:creationId xmlns:a16="http://schemas.microsoft.com/office/drawing/2014/main" id="{BE0928EC-A461-77D0-72BB-184D7D8F34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95"/>
          <a:stretch/>
        </p:blipFill>
        <p:spPr bwMode="auto">
          <a:xfrm>
            <a:off x="0" y="-44725"/>
            <a:ext cx="3502325" cy="176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3D712B7-8D83-1F12-DA24-8C0360FD27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235" y="-26184"/>
            <a:ext cx="930442" cy="93044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7BDC83D-B63E-2997-0EB0-D5495B33C0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347" y="0"/>
            <a:ext cx="587141" cy="587141"/>
          </a:xfrm>
          <a:prstGeom prst="rect">
            <a:avLst/>
          </a:prstGeom>
        </p:spPr>
      </p:pic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id="{8326D939-2B08-84DF-5BEB-7BF04389A8CE}"/>
              </a:ext>
            </a:extLst>
          </p:cNvPr>
          <p:cNvGrpSpPr/>
          <p:nvPr/>
        </p:nvGrpSpPr>
        <p:grpSpPr>
          <a:xfrm>
            <a:off x="1174283" y="1972025"/>
            <a:ext cx="9894311" cy="1058560"/>
            <a:chOff x="1135782" y="1897631"/>
            <a:chExt cx="10812378" cy="1129726"/>
          </a:xfrm>
        </p:grpSpPr>
        <p:grpSp>
          <p:nvGrpSpPr>
            <p:cNvPr id="10" name="Группа 5">
              <a:extLst>
                <a:ext uri="{FF2B5EF4-FFF2-40B4-BE49-F238E27FC236}">
                  <a16:creationId xmlns:a16="http://schemas.microsoft.com/office/drawing/2014/main" id="{AC804165-3B62-D9EF-7500-B1026EBEF707}"/>
                </a:ext>
              </a:extLst>
            </p:cNvPr>
            <p:cNvGrpSpPr/>
            <p:nvPr/>
          </p:nvGrpSpPr>
          <p:grpSpPr>
            <a:xfrm>
              <a:off x="1135782" y="1897631"/>
              <a:ext cx="10812378" cy="1129726"/>
              <a:chOff x="241538" y="1910283"/>
              <a:chExt cx="11671787" cy="1200206"/>
            </a:xfr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grpSpPr>
          <p:sp>
            <p:nvSpPr>
              <p:cNvPr id="11" name="Прямоугольник 2">
                <a:extLst>
                  <a:ext uri="{FF2B5EF4-FFF2-40B4-BE49-F238E27FC236}">
                    <a16:creationId xmlns:a16="http://schemas.microsoft.com/office/drawing/2014/main" id="{BDBC9B1E-C17C-82CB-1534-9F11F13EF2AE}"/>
                  </a:ext>
                </a:extLst>
              </p:cNvPr>
              <p:cNvSpPr/>
              <p:nvPr/>
            </p:nvSpPr>
            <p:spPr>
              <a:xfrm>
                <a:off x="241538" y="1910283"/>
                <a:ext cx="11671787" cy="120020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EE9CD25-284B-C5A7-8ECF-0D25B2CD94BC}"/>
                  </a:ext>
                </a:extLst>
              </p:cNvPr>
              <p:cNvSpPr txBox="1"/>
              <p:nvPr/>
            </p:nvSpPr>
            <p:spPr>
              <a:xfrm>
                <a:off x="698741" y="1951600"/>
                <a:ext cx="11085043" cy="1081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err="1"/>
                  <a:t>Розгляньте</a:t>
                </a:r>
                <a:r>
                  <a:rPr lang="ru-RU" sz="2800" dirty="0"/>
                  <a:t> і </a:t>
                </a:r>
                <a:r>
                  <a:rPr lang="ru-RU" sz="2800" dirty="0" err="1"/>
                  <a:t>згадайте</a:t>
                </a:r>
                <a:r>
                  <a:rPr lang="ru-RU" sz="2800" dirty="0"/>
                  <a:t> значки кнопок текстового </a:t>
                </a:r>
                <a:r>
                  <a:rPr lang="ru-RU" sz="2800" dirty="0" err="1"/>
                  <a:t>процесора</a:t>
                </a:r>
                <a:r>
                  <a:rPr lang="ru-RU" sz="2800" dirty="0"/>
                  <a:t>. Для </a:t>
                </a:r>
                <a:r>
                  <a:rPr lang="ru-RU" sz="2800" dirty="0" err="1"/>
                  <a:t>чого</a:t>
                </a:r>
                <a:r>
                  <a:rPr lang="ru-RU" sz="2800" dirty="0"/>
                  <a:t> вони </a:t>
                </a:r>
                <a:r>
                  <a:rPr lang="ru-RU" sz="2800" dirty="0" err="1"/>
                  <a:t>призначені</a:t>
                </a:r>
                <a:r>
                  <a:rPr lang="ru-RU" sz="2800" dirty="0"/>
                  <a:t>?</a:t>
                </a:r>
                <a:endParaRPr lang="uk-UA" sz="2800" dirty="0"/>
              </a:p>
            </p:txBody>
          </p:sp>
        </p:grp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F1DFADFC-CE01-C3BA-3DC7-38720F653726}"/>
                </a:ext>
              </a:extLst>
            </p:cNvPr>
            <p:cNvSpPr/>
            <p:nvPr/>
          </p:nvSpPr>
          <p:spPr>
            <a:xfrm>
              <a:off x="1290131" y="2130622"/>
              <a:ext cx="188612" cy="176664"/>
            </a:xfrm>
            <a:prstGeom prst="ellipse">
              <a:avLst/>
            </a:prstGeom>
            <a:solidFill>
              <a:srgbClr val="E500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F89FFE9-9B46-466A-1CBF-7F52AF945B2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6FCFF"/>
              </a:clrFrom>
              <a:clrTo>
                <a:srgbClr val="F6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95" y="1972025"/>
            <a:ext cx="959652" cy="959652"/>
          </a:xfrm>
          <a:prstGeom prst="rect">
            <a:avLst/>
          </a:prstGeom>
        </p:spPr>
      </p:pic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3CB9540E-5903-DAC8-670F-EF74F8416256}"/>
              </a:ext>
            </a:extLst>
          </p:cNvPr>
          <p:cNvGrpSpPr/>
          <p:nvPr/>
        </p:nvGrpSpPr>
        <p:grpSpPr>
          <a:xfrm>
            <a:off x="10990432" y="5937515"/>
            <a:ext cx="1559929" cy="1169947"/>
            <a:chOff x="10990432" y="5937515"/>
            <a:chExt cx="1559929" cy="1169947"/>
          </a:xfrm>
        </p:grpSpPr>
        <p:pic>
          <p:nvPicPr>
            <p:cNvPr id="1026" name="Picture 2" descr="LunaPic Edit | Emo gif, Aesthetic gif, Chinese new year background">
              <a:extLst>
                <a:ext uri="{FF2B5EF4-FFF2-40B4-BE49-F238E27FC236}">
                  <a16:creationId xmlns:a16="http://schemas.microsoft.com/office/drawing/2014/main" id="{103595A8-AF35-E11B-68F6-543B745F3F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0432" y="5937515"/>
              <a:ext cx="1559929" cy="1169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Рисунок 16">
              <a:hlinkClick r:id="rId7"/>
              <a:extLst>
                <a:ext uri="{FF2B5EF4-FFF2-40B4-BE49-F238E27FC236}">
                  <a16:creationId xmlns:a16="http://schemas.microsoft.com/office/drawing/2014/main" id="{781C44AD-8A49-D889-8055-665151DE1D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11469961" y="6139448"/>
              <a:ext cx="600873" cy="553453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DAEEC6D-B034-D1D9-3FC0-058855786CE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6571" t="47917" r="24643" b="40571"/>
          <a:stretch/>
        </p:blipFill>
        <p:spPr>
          <a:xfrm>
            <a:off x="2514914" y="3724548"/>
            <a:ext cx="8814321" cy="11699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Рисунок 20">
            <a:hlinkClick r:id="rId11"/>
            <a:extLst>
              <a:ext uri="{FF2B5EF4-FFF2-40B4-BE49-F238E27FC236}">
                <a16:creationId xmlns:a16="http://schemas.microsoft.com/office/drawing/2014/main" id="{928A61F3-B33D-0A31-861C-4E32B64D096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38" y="5994314"/>
            <a:ext cx="2163091" cy="84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1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E3B7D9-6204-5027-A5C9-4C3C1BE9E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235" y="-26184"/>
            <a:ext cx="930442" cy="93044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24C65C5-0245-610C-ACC5-0ECBAD9A4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347" y="0"/>
            <a:ext cx="587141" cy="587141"/>
          </a:xfrm>
          <a:prstGeom prst="rect">
            <a:avLst/>
          </a:prstGeom>
        </p:spPr>
      </p:pic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3F6C9574-C9D9-9BC6-48C0-9A3C7D0CDAD4}"/>
              </a:ext>
            </a:extLst>
          </p:cNvPr>
          <p:cNvGrpSpPr/>
          <p:nvPr/>
        </p:nvGrpSpPr>
        <p:grpSpPr>
          <a:xfrm>
            <a:off x="10990432" y="5937515"/>
            <a:ext cx="1559929" cy="1169947"/>
            <a:chOff x="10990432" y="5937515"/>
            <a:chExt cx="1559929" cy="1169947"/>
          </a:xfrm>
        </p:grpSpPr>
        <p:pic>
          <p:nvPicPr>
            <p:cNvPr id="7" name="Picture 2" descr="LunaPic Edit | Emo gif, Aesthetic gif, Chinese new year background">
              <a:extLst>
                <a:ext uri="{FF2B5EF4-FFF2-40B4-BE49-F238E27FC236}">
                  <a16:creationId xmlns:a16="http://schemas.microsoft.com/office/drawing/2014/main" id="{52180D8C-1364-D8C8-1036-09DBA80BB3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0432" y="5937515"/>
              <a:ext cx="1559929" cy="1169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Рисунок 7">
              <a:hlinkClick r:id="rId5"/>
              <a:extLst>
                <a:ext uri="{FF2B5EF4-FFF2-40B4-BE49-F238E27FC236}">
                  <a16:creationId xmlns:a16="http://schemas.microsoft.com/office/drawing/2014/main" id="{5EDF5098-5EB6-A038-DC0C-CDFDCF6CB2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11469961" y="6139448"/>
              <a:ext cx="600873" cy="553453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4FF15EA-E50A-D90F-BF87-4E6836257A9E}"/>
              </a:ext>
            </a:extLst>
          </p:cNvPr>
          <p:cNvSpPr txBox="1"/>
          <p:nvPr/>
        </p:nvSpPr>
        <p:spPr>
          <a:xfrm>
            <a:off x="201816" y="171642"/>
            <a:ext cx="10674531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dirty="0"/>
              <a:t>На </a:t>
            </a:r>
            <a:r>
              <a:rPr lang="ru-RU" sz="2400" b="1" dirty="0" err="1"/>
              <a:t>зображеннях</a:t>
            </a:r>
            <a:r>
              <a:rPr lang="ru-RU" sz="2400" b="1" dirty="0"/>
              <a:t> </a:t>
            </a:r>
            <a:r>
              <a:rPr lang="ru-RU" sz="2400" b="1" dirty="0" err="1"/>
              <a:t>можуть</a:t>
            </a:r>
            <a:r>
              <a:rPr lang="ru-RU" sz="2400" b="1" dirty="0"/>
              <a:t> </a:t>
            </a:r>
            <a:r>
              <a:rPr lang="ru-RU" sz="2400" b="1" dirty="0" err="1"/>
              <a:t>розміщува­ти</a:t>
            </a:r>
            <a:r>
              <a:rPr lang="ru-RU" sz="2400" b="1" dirty="0"/>
              <a:t> </a:t>
            </a:r>
            <a:r>
              <a:rPr lang="ru-RU" sz="2400" b="1" dirty="0" err="1"/>
              <a:t>текстові</a:t>
            </a:r>
            <a:r>
              <a:rPr lang="ru-RU" sz="2400" b="1" dirty="0"/>
              <a:t> </a:t>
            </a:r>
            <a:r>
              <a:rPr lang="ru-RU" sz="2400" b="1" dirty="0" err="1"/>
              <a:t>написи</a:t>
            </a:r>
            <a:r>
              <a:rPr lang="ru-RU" sz="2400" b="1" dirty="0"/>
              <a:t>, </a:t>
            </a:r>
            <a:r>
              <a:rPr lang="ru-RU" sz="2400" b="1" dirty="0" err="1"/>
              <a:t>які</a:t>
            </a:r>
            <a:r>
              <a:rPr lang="ru-RU" sz="2400" b="1" dirty="0"/>
              <a:t> </a:t>
            </a:r>
            <a:r>
              <a:rPr lang="ru-RU" sz="2400" b="1" dirty="0" err="1"/>
              <a:t>вказують</a:t>
            </a:r>
            <a:r>
              <a:rPr lang="ru-RU" sz="2400" b="1" dirty="0"/>
              <a:t> на </a:t>
            </a:r>
            <a:r>
              <a:rPr lang="ru-RU" sz="2400" b="1" dirty="0" err="1"/>
              <a:t>певну</a:t>
            </a:r>
            <a:r>
              <a:rPr lang="ru-RU" sz="2400" b="1" dirty="0"/>
              <a:t> дату </a:t>
            </a:r>
            <a:r>
              <a:rPr lang="ru-RU" sz="2400" b="1" dirty="0" err="1"/>
              <a:t>або</a:t>
            </a:r>
            <a:r>
              <a:rPr lang="ru-RU" sz="2400" b="1" dirty="0"/>
              <a:t> </a:t>
            </a:r>
            <a:r>
              <a:rPr lang="ru-RU" sz="2400" b="1" dirty="0" err="1"/>
              <a:t>подію</a:t>
            </a:r>
            <a:r>
              <a:rPr lang="ru-RU" sz="2400" b="1" dirty="0"/>
              <a:t>, є </a:t>
            </a:r>
            <a:r>
              <a:rPr lang="ru-RU" sz="2400" b="1" dirty="0" err="1"/>
              <a:t>підписом</a:t>
            </a:r>
            <a:r>
              <a:rPr lang="ru-RU" sz="2400" b="1" dirty="0"/>
              <a:t> </a:t>
            </a:r>
            <a:r>
              <a:rPr lang="ru-RU" sz="2400" b="1" dirty="0" err="1"/>
              <a:t>або</a:t>
            </a:r>
            <a:r>
              <a:rPr lang="ru-RU" sz="2400" b="1" dirty="0"/>
              <a:t> </a:t>
            </a:r>
            <a:r>
              <a:rPr lang="ru-RU" sz="2400" b="1" dirty="0" err="1"/>
              <a:t>поясненням</a:t>
            </a:r>
            <a:r>
              <a:rPr lang="ru-RU" sz="2400" b="1" dirty="0"/>
              <a:t> </a:t>
            </a:r>
            <a:r>
              <a:rPr lang="ru-RU" sz="2400" b="1" dirty="0" err="1"/>
              <a:t>змісту</a:t>
            </a:r>
            <a:r>
              <a:rPr lang="ru-RU" sz="2400" b="1" dirty="0"/>
              <a:t> </a:t>
            </a:r>
            <a:r>
              <a:rPr lang="ru-RU" sz="2400" b="1" dirty="0" err="1"/>
              <a:t>малюнка</a:t>
            </a:r>
            <a:r>
              <a:rPr lang="ru-RU" sz="2400" b="1" dirty="0"/>
              <a:t> </a:t>
            </a:r>
            <a:r>
              <a:rPr lang="ru-RU" sz="2400" b="1" dirty="0" err="1"/>
              <a:t>тощо</a:t>
            </a:r>
            <a:r>
              <a:rPr lang="ru-RU" sz="2400" b="1" dirty="0"/>
              <a:t>. </a:t>
            </a:r>
            <a:endParaRPr lang="uk-UA" sz="2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CE2D14-E5F2-36A7-5636-038F699C994A}"/>
              </a:ext>
            </a:extLst>
          </p:cNvPr>
          <p:cNvSpPr txBox="1"/>
          <p:nvPr/>
        </p:nvSpPr>
        <p:spPr>
          <a:xfrm>
            <a:off x="201815" y="1176480"/>
            <a:ext cx="10674531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dirty="0"/>
              <a:t>Для </a:t>
            </a:r>
            <a:r>
              <a:rPr lang="ru-RU" sz="2400" b="1" dirty="0" err="1">
                <a:solidFill>
                  <a:srgbClr val="FF0000"/>
                </a:solidFill>
              </a:rPr>
              <a:t>вставлення</a:t>
            </a:r>
            <a:r>
              <a:rPr lang="ru-RU" sz="2400" b="1" dirty="0">
                <a:solidFill>
                  <a:srgbClr val="FF0000"/>
                </a:solidFill>
              </a:rPr>
              <a:t> тексту </a:t>
            </a:r>
            <a:r>
              <a:rPr lang="ru-RU" sz="2400" b="1" dirty="0"/>
              <a:t>до </a:t>
            </a:r>
            <a:r>
              <a:rPr lang="ru-RU" sz="2400" b="1" dirty="0" err="1"/>
              <a:t>малюнка</a:t>
            </a:r>
            <a:r>
              <a:rPr lang="ru-RU" sz="2400" b="1" dirty="0"/>
              <a:t> у </a:t>
            </a:r>
            <a:r>
              <a:rPr lang="ru-RU" sz="2400" b="1" dirty="0" err="1"/>
              <a:t>графічному</a:t>
            </a:r>
            <a:r>
              <a:rPr lang="ru-RU" sz="2400" b="1" dirty="0"/>
              <a:t> </a:t>
            </a:r>
            <a:r>
              <a:rPr lang="ru-RU" sz="2400" b="1" dirty="0" err="1"/>
              <a:t>редакторі</a:t>
            </a:r>
            <a:r>
              <a:rPr lang="ru-RU" sz="2400" b="1" dirty="0"/>
              <a:t> </a:t>
            </a:r>
            <a:r>
              <a:rPr lang="en-US" sz="2400" b="1" dirty="0" err="1"/>
              <a:t>Krita</a:t>
            </a:r>
            <a:r>
              <a:rPr lang="en-US" sz="2400" b="1" dirty="0"/>
              <a:t> </a:t>
            </a:r>
            <a:r>
              <a:rPr lang="ru-RU" sz="2400" b="1" dirty="0" err="1"/>
              <a:t>слід</a:t>
            </a:r>
            <a:r>
              <a:rPr lang="ru-RU" sz="2400" b="1" dirty="0"/>
              <a:t> </a:t>
            </a:r>
            <a:r>
              <a:rPr lang="ru-RU" sz="2400" b="1" dirty="0" err="1"/>
              <a:t>використати</a:t>
            </a:r>
            <a:r>
              <a:rPr lang="ru-RU" sz="2400" b="1" dirty="0"/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Інструмент</a:t>
            </a:r>
            <a:r>
              <a:rPr lang="ru-RU" sz="2400" b="1" dirty="0">
                <a:solidFill>
                  <a:srgbClr val="FF0000"/>
                </a:solidFill>
              </a:rPr>
              <a:t> «Текст» </a:t>
            </a:r>
            <a:r>
              <a:rPr lang="ru-RU" sz="2400" b="1" dirty="0"/>
              <a:t>з </a:t>
            </a:r>
            <a:r>
              <a:rPr lang="ru-RU" sz="2400" b="1" dirty="0" err="1">
                <a:solidFill>
                  <a:srgbClr val="FF0000"/>
                </a:solidFill>
              </a:rPr>
              <a:t>Панелі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інструментів</a:t>
            </a:r>
            <a:r>
              <a:rPr lang="ru-RU" sz="2400" b="1" dirty="0"/>
              <a:t>. </a:t>
            </a:r>
            <a:endParaRPr lang="uk-UA" sz="24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5ECA5E-0D4E-F14E-F7E4-922540FE0BC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4317" r="66000" b="17155"/>
          <a:stretch/>
        </p:blipFill>
        <p:spPr>
          <a:xfrm>
            <a:off x="3142334" y="2205931"/>
            <a:ext cx="3502306" cy="4550096"/>
          </a:xfrm>
          <a:prstGeom prst="rect">
            <a:avLst/>
          </a:prstGeom>
        </p:spPr>
      </p:pic>
      <p:sp>
        <p:nvSpPr>
          <p:cNvPr id="16" name="Прямокутник: округлені кути 15">
            <a:extLst>
              <a:ext uri="{FF2B5EF4-FFF2-40B4-BE49-F238E27FC236}">
                <a16:creationId xmlns:a16="http://schemas.microsoft.com/office/drawing/2014/main" id="{D9ADCC3B-979F-8E73-7FE5-4902F56B78A4}"/>
              </a:ext>
            </a:extLst>
          </p:cNvPr>
          <p:cNvSpPr/>
          <p:nvPr/>
        </p:nvSpPr>
        <p:spPr>
          <a:xfrm>
            <a:off x="3527401" y="3288167"/>
            <a:ext cx="578021" cy="534896"/>
          </a:xfrm>
          <a:prstGeom prst="roundRect">
            <a:avLst>
              <a:gd name="adj" fmla="val 4542"/>
            </a:avLst>
          </a:prstGeom>
          <a:noFill/>
          <a:ln w="5715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7" name="Picture 2" descr="Курсор мыши Изображения – скачать бесплатно на Freepik">
            <a:extLst>
              <a:ext uri="{FF2B5EF4-FFF2-40B4-BE49-F238E27FC236}">
                <a16:creationId xmlns:a16="http://schemas.microsoft.com/office/drawing/2014/main" id="{B4808DF8-BF16-2443-539F-2FC08705D3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7578" b="63309" l="16613" r="41534">
                        <a14:foregroundMark x1="16933" y1="29736" x2="19649" y2="52278"/>
                        <a14:foregroundMark x1="17572" y1="30216" x2="28115" y2="39808"/>
                        <a14:foregroundMark x1="28115" y1="39808" x2="33387" y2="55875"/>
                        <a14:foregroundMark x1="21725" y1="37650" x2="18051" y2="41727"/>
                        <a14:foregroundMark x1="23642" y1="44125" x2="20128" y2="43645"/>
                        <a14:foregroundMark x1="33067" y1="63549" x2="31949" y2="61631"/>
                        <a14:foregroundMark x1="16613" y1="27578" x2="16933" y2="32134"/>
                        <a14:foregroundMark x1="29872" y1="42446" x2="36581" y2="43885"/>
                        <a14:foregroundMark x1="23802" y1="44604" x2="20607" y2="56115"/>
                        <a14:foregroundMark x1="20607" y1="56115" x2="20927" y2="57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55" t="25499" r="55259" b="33501"/>
          <a:stretch/>
        </p:blipFill>
        <p:spPr bwMode="auto">
          <a:xfrm>
            <a:off x="4619227" y="4333253"/>
            <a:ext cx="684292" cy="62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>
            <a:hlinkClick r:id="rId11"/>
            <a:extLst>
              <a:ext uri="{FF2B5EF4-FFF2-40B4-BE49-F238E27FC236}">
                <a16:creationId xmlns:a16="http://schemas.microsoft.com/office/drawing/2014/main" id="{EA123FC0-6635-C594-BDF9-79A33EB4B1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38" y="5994314"/>
            <a:ext cx="2163091" cy="84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67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E3B7D9-6204-5027-A5C9-4C3C1BE9E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235" y="-26184"/>
            <a:ext cx="930442" cy="93044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24C65C5-0245-610C-ACC5-0ECBAD9A4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347" y="0"/>
            <a:ext cx="587141" cy="587141"/>
          </a:xfrm>
          <a:prstGeom prst="rect">
            <a:avLst/>
          </a:prstGeom>
        </p:spPr>
      </p:pic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3F6C9574-C9D9-9BC6-48C0-9A3C7D0CDAD4}"/>
              </a:ext>
            </a:extLst>
          </p:cNvPr>
          <p:cNvGrpSpPr/>
          <p:nvPr/>
        </p:nvGrpSpPr>
        <p:grpSpPr>
          <a:xfrm>
            <a:off x="10990432" y="5937515"/>
            <a:ext cx="1559929" cy="1169947"/>
            <a:chOff x="10990432" y="5937515"/>
            <a:chExt cx="1559929" cy="1169947"/>
          </a:xfrm>
        </p:grpSpPr>
        <p:pic>
          <p:nvPicPr>
            <p:cNvPr id="7" name="Picture 2" descr="LunaPic Edit | Emo gif, Aesthetic gif, Chinese new year background">
              <a:extLst>
                <a:ext uri="{FF2B5EF4-FFF2-40B4-BE49-F238E27FC236}">
                  <a16:creationId xmlns:a16="http://schemas.microsoft.com/office/drawing/2014/main" id="{52180D8C-1364-D8C8-1036-09DBA80BB3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0432" y="5937515"/>
              <a:ext cx="1559929" cy="1169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Рисунок 7">
              <a:hlinkClick r:id="rId5"/>
              <a:extLst>
                <a:ext uri="{FF2B5EF4-FFF2-40B4-BE49-F238E27FC236}">
                  <a16:creationId xmlns:a16="http://schemas.microsoft.com/office/drawing/2014/main" id="{5EDF5098-5EB6-A038-DC0C-CDFDCF6CB2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11469961" y="6139448"/>
              <a:ext cx="600873" cy="553453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4FF15EA-E50A-D90F-BF87-4E6836257A9E}"/>
              </a:ext>
            </a:extLst>
          </p:cNvPr>
          <p:cNvSpPr txBox="1"/>
          <p:nvPr/>
        </p:nvSpPr>
        <p:spPr>
          <a:xfrm>
            <a:off x="201816" y="171642"/>
            <a:ext cx="10674531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dirty="0" err="1"/>
              <a:t>Після</a:t>
            </a:r>
            <a:r>
              <a:rPr lang="ru-RU" sz="2400" b="1" dirty="0"/>
              <a:t> </a:t>
            </a:r>
            <a:r>
              <a:rPr lang="ru-RU" sz="2400" b="1" dirty="0" err="1"/>
              <a:t>вибору</a:t>
            </a:r>
            <a:r>
              <a:rPr lang="ru-RU" sz="2400" b="1" dirty="0"/>
              <a:t> </a:t>
            </a:r>
            <a:r>
              <a:rPr lang="ru-RU" sz="2400" b="1" dirty="0" err="1"/>
              <a:t>Інструмента</a:t>
            </a:r>
            <a:r>
              <a:rPr lang="ru-RU" sz="2400" b="1" dirty="0"/>
              <a:t> «Текст» з </a:t>
            </a:r>
            <a:r>
              <a:rPr lang="ru-RU" sz="2400" b="1" dirty="0" err="1"/>
              <a:t>Панелі</a:t>
            </a:r>
            <a:r>
              <a:rPr lang="ru-RU" sz="2400" b="1" dirty="0"/>
              <a:t> </a:t>
            </a:r>
            <a:r>
              <a:rPr lang="ru-RU" sz="2400" b="1" dirty="0" err="1"/>
              <a:t>інструментів</a:t>
            </a:r>
            <a:r>
              <a:rPr lang="ru-RU" sz="2400" b="1" dirty="0"/>
              <a:t> </a:t>
            </a:r>
            <a:r>
              <a:rPr lang="ru-RU" sz="2400" b="1" dirty="0" err="1"/>
              <a:t>слід</a:t>
            </a:r>
            <a:r>
              <a:rPr lang="ru-RU" sz="2400" b="1" dirty="0"/>
              <a:t> </a:t>
            </a:r>
            <a:r>
              <a:rPr lang="ru-RU" sz="2400" b="1" dirty="0" err="1"/>
              <a:t>окреслити</a:t>
            </a:r>
            <a:r>
              <a:rPr lang="ru-RU" sz="2400" b="1" dirty="0"/>
              <a:t> на </a:t>
            </a:r>
            <a:r>
              <a:rPr lang="ru-RU" sz="2400" b="1" dirty="0" err="1"/>
              <a:t>малюнку</a:t>
            </a:r>
            <a:r>
              <a:rPr lang="ru-RU" sz="2400" b="1" dirty="0"/>
              <a:t> область </a:t>
            </a:r>
            <a:r>
              <a:rPr lang="ru-RU" sz="2400" b="1" dirty="0" err="1"/>
              <a:t>введення</a:t>
            </a:r>
            <a:r>
              <a:rPr lang="ru-RU" sz="2400" b="1" dirty="0"/>
              <a:t> тексту. </a:t>
            </a:r>
            <a:r>
              <a:rPr lang="ru-RU" sz="2400" b="1" dirty="0" err="1"/>
              <a:t>Після</a:t>
            </a:r>
            <a:r>
              <a:rPr lang="ru-RU" sz="2400" b="1" dirty="0"/>
              <a:t> </a:t>
            </a:r>
            <a:r>
              <a:rPr lang="ru-RU" sz="2400" b="1" dirty="0" err="1"/>
              <a:t>цього</a:t>
            </a:r>
            <a:r>
              <a:rPr lang="ru-RU" sz="2400" b="1" dirty="0"/>
              <a:t> </a:t>
            </a:r>
            <a:r>
              <a:rPr lang="ru-RU" sz="2400" b="1" dirty="0" err="1"/>
              <a:t>відкриється</a:t>
            </a:r>
            <a:r>
              <a:rPr lang="ru-RU" sz="2400" b="1" dirty="0"/>
              <a:t> </a:t>
            </a:r>
            <a:r>
              <a:rPr lang="ru-RU" sz="2400" b="1" dirty="0" err="1"/>
              <a:t>вікно</a:t>
            </a:r>
            <a:r>
              <a:rPr lang="ru-RU" sz="2400" b="1" dirty="0"/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Редагування</a:t>
            </a:r>
            <a:r>
              <a:rPr lang="ru-RU" sz="2400" b="1" dirty="0">
                <a:solidFill>
                  <a:srgbClr val="FF0000"/>
                </a:solidFill>
              </a:rPr>
              <a:t> тексту</a:t>
            </a:r>
            <a:r>
              <a:rPr lang="ru-RU" sz="2400" b="1" dirty="0"/>
              <a:t>, у </a:t>
            </a:r>
            <a:r>
              <a:rPr lang="ru-RU" sz="2400" b="1" dirty="0" err="1"/>
              <a:t>якому</a:t>
            </a:r>
            <a:r>
              <a:rPr lang="ru-RU" sz="2400" b="1" dirty="0"/>
              <a:t> </a:t>
            </a:r>
            <a:r>
              <a:rPr lang="ru-RU" sz="2400" b="1" dirty="0" err="1"/>
              <a:t>можна</a:t>
            </a:r>
            <a:r>
              <a:rPr lang="ru-RU" sz="2400" b="1" dirty="0"/>
              <a:t> </a:t>
            </a:r>
            <a:r>
              <a:rPr lang="ru-RU" sz="2400" b="1" dirty="0" err="1"/>
              <a:t>здійснити</a:t>
            </a:r>
            <a:r>
              <a:rPr lang="ru-RU" sz="2400" b="1" dirty="0"/>
              <a:t> </a:t>
            </a:r>
            <a:r>
              <a:rPr lang="ru-RU" sz="2400" b="1" dirty="0" err="1"/>
              <a:t>введення</a:t>
            </a:r>
            <a:r>
              <a:rPr lang="ru-RU" sz="2400" b="1" dirty="0"/>
              <a:t>, </a:t>
            </a:r>
            <a:r>
              <a:rPr lang="ru-RU" sz="2400" b="1" dirty="0" err="1"/>
              <a:t>редагуван­ня</a:t>
            </a:r>
            <a:r>
              <a:rPr lang="ru-RU" sz="2400" b="1" dirty="0"/>
              <a:t> та </a:t>
            </a:r>
            <a:r>
              <a:rPr lang="ru-RU" sz="2400" b="1" dirty="0" err="1"/>
              <a:t>форматування</a:t>
            </a:r>
            <a:r>
              <a:rPr lang="ru-RU" sz="2400" b="1" dirty="0"/>
              <a:t> тексту.</a:t>
            </a:r>
            <a:endParaRPr lang="uk-UA" sz="2400" b="1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D61B444-3533-72CD-EF37-D3560BDF4D0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2998" t="15687" r="21893" b="31542"/>
          <a:stretch/>
        </p:blipFill>
        <p:spPr>
          <a:xfrm>
            <a:off x="1698095" y="1893796"/>
            <a:ext cx="9100533" cy="49019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B934E59-7BAD-20CF-97DC-BCD294DC0BCD}"/>
              </a:ext>
            </a:extLst>
          </p:cNvPr>
          <p:cNvSpPr txBox="1"/>
          <p:nvPr/>
        </p:nvSpPr>
        <p:spPr>
          <a:xfrm>
            <a:off x="7341325" y="4155290"/>
            <a:ext cx="2289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rgbClr val="FFFF00"/>
                </a:solidFill>
              </a:rPr>
              <a:t>1 – рядок меню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12E038-EE58-697D-083D-AF4F8D18664A}"/>
              </a:ext>
            </a:extLst>
          </p:cNvPr>
          <p:cNvSpPr txBox="1"/>
          <p:nvPr/>
        </p:nvSpPr>
        <p:spPr>
          <a:xfrm>
            <a:off x="7341325" y="4693202"/>
            <a:ext cx="3263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rgbClr val="FFFF00"/>
                </a:solidFill>
              </a:rPr>
              <a:t>2 – панелі інструментів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8C0280-AC8D-89FF-94BA-FE3981BB3C01}"/>
              </a:ext>
            </a:extLst>
          </p:cNvPr>
          <p:cNvSpPr txBox="1"/>
          <p:nvPr/>
        </p:nvSpPr>
        <p:spPr>
          <a:xfrm>
            <a:off x="7341325" y="5206539"/>
            <a:ext cx="2700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rgbClr val="FFFF00"/>
                </a:solidFill>
              </a:rPr>
              <a:t>3 – робоча область</a:t>
            </a:r>
          </a:p>
        </p:txBody>
      </p:sp>
      <p:pic>
        <p:nvPicPr>
          <p:cNvPr id="16" name="Picture 2" descr="Курсор мыши Изображения – скачать бесплатно на Freepik">
            <a:extLst>
              <a:ext uri="{FF2B5EF4-FFF2-40B4-BE49-F238E27FC236}">
                <a16:creationId xmlns:a16="http://schemas.microsoft.com/office/drawing/2014/main" id="{E7437AF4-142C-BEB8-BC74-75FE8A16B9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7578" b="63309" l="16613" r="41534">
                        <a14:foregroundMark x1="16933" y1="29736" x2="19649" y2="52278"/>
                        <a14:foregroundMark x1="17572" y1="30216" x2="28115" y2="39808"/>
                        <a14:foregroundMark x1="28115" y1="39808" x2="33387" y2="55875"/>
                        <a14:foregroundMark x1="21725" y1="37650" x2="18051" y2="41727"/>
                        <a14:foregroundMark x1="23642" y1="44125" x2="20128" y2="43645"/>
                        <a14:foregroundMark x1="33067" y1="63549" x2="31949" y2="61631"/>
                        <a14:foregroundMark x1="16613" y1="27578" x2="16933" y2="32134"/>
                        <a14:foregroundMark x1="29872" y1="42446" x2="36581" y2="43885"/>
                        <a14:foregroundMark x1="23802" y1="44604" x2="20607" y2="56115"/>
                        <a14:foregroundMark x1="20607" y1="56115" x2="20927" y2="57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55" t="25499" r="55259" b="33501"/>
          <a:stretch/>
        </p:blipFill>
        <p:spPr bwMode="auto">
          <a:xfrm>
            <a:off x="4508530" y="4986443"/>
            <a:ext cx="684292" cy="62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>
            <a:hlinkClick r:id="rId11"/>
            <a:extLst>
              <a:ext uri="{FF2B5EF4-FFF2-40B4-BE49-F238E27FC236}">
                <a16:creationId xmlns:a16="http://schemas.microsoft.com/office/drawing/2014/main" id="{BE384BEE-9F04-5256-B890-4CE5D60A4B0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38" y="5994314"/>
            <a:ext cx="2163091" cy="84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89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E3B7D9-6204-5027-A5C9-4C3C1BE9E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235" y="-26184"/>
            <a:ext cx="930442" cy="93044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24C65C5-0245-610C-ACC5-0ECBAD9A4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347" y="0"/>
            <a:ext cx="587141" cy="587141"/>
          </a:xfrm>
          <a:prstGeom prst="rect">
            <a:avLst/>
          </a:prstGeom>
        </p:spPr>
      </p:pic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3F6C9574-C9D9-9BC6-48C0-9A3C7D0CDAD4}"/>
              </a:ext>
            </a:extLst>
          </p:cNvPr>
          <p:cNvGrpSpPr/>
          <p:nvPr/>
        </p:nvGrpSpPr>
        <p:grpSpPr>
          <a:xfrm>
            <a:off x="10990432" y="5937515"/>
            <a:ext cx="1559929" cy="1169947"/>
            <a:chOff x="10990432" y="5937515"/>
            <a:chExt cx="1559929" cy="1169947"/>
          </a:xfrm>
        </p:grpSpPr>
        <p:pic>
          <p:nvPicPr>
            <p:cNvPr id="7" name="Picture 2" descr="LunaPic Edit | Emo gif, Aesthetic gif, Chinese new year background">
              <a:extLst>
                <a:ext uri="{FF2B5EF4-FFF2-40B4-BE49-F238E27FC236}">
                  <a16:creationId xmlns:a16="http://schemas.microsoft.com/office/drawing/2014/main" id="{52180D8C-1364-D8C8-1036-09DBA80BB3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0432" y="5937515"/>
              <a:ext cx="1559929" cy="1169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Рисунок 7">
              <a:hlinkClick r:id="rId5"/>
              <a:extLst>
                <a:ext uri="{FF2B5EF4-FFF2-40B4-BE49-F238E27FC236}">
                  <a16:creationId xmlns:a16="http://schemas.microsoft.com/office/drawing/2014/main" id="{5EDF5098-5EB6-A038-DC0C-CDFDCF6CB2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11469961" y="6139448"/>
              <a:ext cx="600873" cy="553453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4FF15EA-E50A-D90F-BF87-4E6836257A9E}"/>
              </a:ext>
            </a:extLst>
          </p:cNvPr>
          <p:cNvSpPr txBox="1"/>
          <p:nvPr/>
        </p:nvSpPr>
        <p:spPr>
          <a:xfrm>
            <a:off x="201816" y="171642"/>
            <a:ext cx="10674531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dirty="0"/>
              <a:t>Разом з </a:t>
            </a:r>
            <a:r>
              <a:rPr lang="ru-RU" sz="2400" b="1" dirty="0" err="1"/>
              <a:t>тим</a:t>
            </a:r>
            <a:r>
              <a:rPr lang="ru-RU" sz="2400" b="1" dirty="0"/>
              <a:t> є </a:t>
            </a:r>
            <a:r>
              <a:rPr lang="ru-RU" sz="2400" b="1" dirty="0" err="1"/>
              <a:t>певні</a:t>
            </a:r>
            <a:r>
              <a:rPr lang="ru-RU" sz="2400" b="1" dirty="0"/>
              <a:t> </a:t>
            </a:r>
            <a:r>
              <a:rPr lang="ru-RU" sz="2400" b="1" dirty="0" err="1"/>
              <a:t>осо­бливості</a:t>
            </a:r>
            <a:r>
              <a:rPr lang="ru-RU" sz="2400" b="1" dirty="0"/>
              <a:t> </a:t>
            </a:r>
            <a:r>
              <a:rPr lang="ru-RU" sz="2400" b="1" dirty="0" err="1"/>
              <a:t>форматування</a:t>
            </a:r>
            <a:r>
              <a:rPr lang="ru-RU" sz="2400" b="1" dirty="0"/>
              <a:t> тексту у </a:t>
            </a:r>
            <a:r>
              <a:rPr lang="ru-RU" sz="2400" b="1" dirty="0" err="1"/>
              <a:t>вікні</a:t>
            </a:r>
            <a:r>
              <a:rPr lang="ru-RU" sz="2400" b="1" dirty="0"/>
              <a:t> </a:t>
            </a:r>
            <a:r>
              <a:rPr lang="ru-RU" sz="2400" b="1" dirty="0" err="1"/>
              <a:t>Редагування</a:t>
            </a:r>
            <a:r>
              <a:rPr lang="ru-RU" sz="2400" b="1" dirty="0"/>
              <a:t> тексту – </a:t>
            </a:r>
            <a:r>
              <a:rPr lang="ru-RU" sz="2400" b="1" dirty="0" err="1"/>
              <a:t>Krita</a:t>
            </a:r>
            <a:r>
              <a:rPr lang="ru-RU" sz="2400" b="1" dirty="0"/>
              <a:t>:</a:t>
            </a:r>
            <a:endParaRPr lang="uk-UA" sz="2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FC049A-48B8-12F5-3AF8-EAE34FDEBD3A}"/>
              </a:ext>
            </a:extLst>
          </p:cNvPr>
          <p:cNvSpPr txBox="1"/>
          <p:nvPr/>
        </p:nvSpPr>
        <p:spPr>
          <a:xfrm>
            <a:off x="201816" y="1190078"/>
            <a:ext cx="11781178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uk-UA" sz="2400" b="1" dirty="0"/>
              <a:t>відсутнє вирівнювання тексту за обома краями (за шириною);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8B0636-5980-B7C8-F161-1E16E9F7BF4F}"/>
              </a:ext>
            </a:extLst>
          </p:cNvPr>
          <p:cNvSpPr txBox="1"/>
          <p:nvPr/>
        </p:nvSpPr>
        <p:spPr>
          <a:xfrm>
            <a:off x="205411" y="1748524"/>
            <a:ext cx="11781178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/>
              <a:t>є </a:t>
            </a:r>
            <a:r>
              <a:rPr lang="ru-RU" sz="2400" b="1" dirty="0" err="1"/>
              <a:t>можливість</a:t>
            </a:r>
            <a:r>
              <a:rPr lang="ru-RU" sz="2400" b="1" dirty="0"/>
              <a:t> </a:t>
            </a:r>
            <a:r>
              <a:rPr lang="ru-RU" sz="2400" b="1" dirty="0" err="1"/>
              <a:t>вибрати</a:t>
            </a:r>
            <a:r>
              <a:rPr lang="ru-RU" sz="2400" b="1" dirty="0"/>
              <a:t> </a:t>
            </a:r>
            <a:r>
              <a:rPr lang="ru-RU" sz="2400" b="1" dirty="0" err="1"/>
              <a:t>колір</a:t>
            </a:r>
            <a:r>
              <a:rPr lang="ru-RU" sz="2400" b="1" dirty="0"/>
              <a:t> </a:t>
            </a:r>
            <a:r>
              <a:rPr lang="ru-RU" sz="2400" b="1" dirty="0" err="1"/>
              <a:t>літер</a:t>
            </a:r>
            <a:r>
              <a:rPr lang="ru-RU" sz="2400" b="1" dirty="0"/>
              <a:t> з </a:t>
            </a:r>
            <a:r>
              <a:rPr lang="ru-RU" sz="2400" b="1" dirty="0" err="1"/>
              <a:t>використанням</a:t>
            </a:r>
            <a:r>
              <a:rPr lang="ru-RU" sz="2400" b="1" dirty="0"/>
              <a:t> </a:t>
            </a:r>
            <a:r>
              <a:rPr lang="ru-RU" sz="2400" b="1" dirty="0" err="1"/>
              <a:t>інструмента</a:t>
            </a:r>
            <a:r>
              <a:rPr lang="ru-RU" sz="2400" b="1" dirty="0"/>
              <a:t> </a:t>
            </a:r>
            <a:r>
              <a:rPr lang="ru-RU" sz="2400" b="1" dirty="0" err="1"/>
              <a:t>Піпетка</a:t>
            </a:r>
            <a:r>
              <a:rPr lang="ru-RU" sz="2400" b="1" dirty="0"/>
              <a:t>;</a:t>
            </a:r>
            <a:endParaRPr lang="uk-UA" sz="24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9B215A-46DE-6511-0B98-232BBFD94016}"/>
              </a:ext>
            </a:extLst>
          </p:cNvPr>
          <p:cNvSpPr txBox="1"/>
          <p:nvPr/>
        </p:nvSpPr>
        <p:spPr>
          <a:xfrm>
            <a:off x="201816" y="2306255"/>
            <a:ext cx="11781178" cy="83099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ru-RU" sz="2400" b="1" dirty="0" err="1"/>
              <a:t>установлення</a:t>
            </a:r>
            <a:r>
              <a:rPr lang="ru-RU" sz="2400" b="1" dirty="0"/>
              <a:t> </a:t>
            </a:r>
            <a:r>
              <a:rPr lang="ru-RU" sz="2400" b="1" dirty="0" err="1"/>
              <a:t>кольору</a:t>
            </a:r>
            <a:r>
              <a:rPr lang="ru-RU" sz="2400" b="1" dirty="0"/>
              <a:t> </a:t>
            </a:r>
            <a:r>
              <a:rPr lang="ru-RU" sz="2400" b="1" dirty="0" err="1"/>
              <a:t>літер</a:t>
            </a:r>
            <a:r>
              <a:rPr lang="ru-RU" sz="2400" b="1" dirty="0"/>
              <a:t>, а </a:t>
            </a:r>
            <a:r>
              <a:rPr lang="ru-RU" sz="2400" b="1" dirty="0" err="1"/>
              <a:t>також</a:t>
            </a:r>
            <a:r>
              <a:rPr lang="ru-RU" sz="2400" b="1" dirty="0"/>
              <a:t> </a:t>
            </a:r>
            <a:r>
              <a:rPr lang="ru-RU" sz="2400" b="1" dirty="0" err="1"/>
              <a:t>їх</a:t>
            </a:r>
            <a:r>
              <a:rPr lang="ru-RU" sz="2400" b="1" dirty="0"/>
              <a:t> </a:t>
            </a:r>
            <a:r>
              <a:rPr lang="ru-RU" sz="2400" b="1" dirty="0" err="1"/>
              <a:t>розміру</a:t>
            </a:r>
            <a:r>
              <a:rPr lang="ru-RU" sz="2400" b="1" dirty="0"/>
              <a:t> </a:t>
            </a:r>
            <a:r>
              <a:rPr lang="ru-RU" sz="2400" b="1" dirty="0" err="1"/>
              <a:t>можливе</a:t>
            </a:r>
            <a:r>
              <a:rPr lang="ru-RU" sz="2400" b="1" dirty="0"/>
              <a:t> для </a:t>
            </a:r>
            <a:r>
              <a:rPr lang="ru-RU" sz="2400" b="1" dirty="0" err="1"/>
              <a:t>виділеного</a:t>
            </a:r>
            <a:r>
              <a:rPr lang="ru-RU" sz="2400" b="1" dirty="0"/>
              <a:t> фрагмента </a:t>
            </a:r>
            <a:r>
              <a:rPr lang="ru-RU" sz="2400" b="1" dirty="0" err="1"/>
              <a:t>або</a:t>
            </a:r>
            <a:r>
              <a:rPr lang="ru-RU" sz="2400" b="1" dirty="0"/>
              <a:t> для </a:t>
            </a:r>
            <a:r>
              <a:rPr lang="ru-RU" sz="2400" b="1" dirty="0" err="1"/>
              <a:t>всього</a:t>
            </a:r>
            <a:r>
              <a:rPr lang="ru-RU" sz="2400" b="1" dirty="0"/>
              <a:t> тексту;</a:t>
            </a:r>
            <a:endParaRPr lang="uk-UA" sz="24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C22CAC-B8DD-48C4-3E27-8840A1524D2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5500" t="35301" r="23267" b="27620"/>
          <a:stretch/>
        </p:blipFill>
        <p:spPr>
          <a:xfrm>
            <a:off x="1806286" y="4179453"/>
            <a:ext cx="7465589" cy="2542903"/>
          </a:xfrm>
          <a:prstGeom prst="rect">
            <a:avLst/>
          </a:prstGeom>
        </p:spPr>
      </p:pic>
      <p:grpSp>
        <p:nvGrpSpPr>
          <p:cNvPr id="9" name="Групувати 8">
            <a:extLst>
              <a:ext uri="{FF2B5EF4-FFF2-40B4-BE49-F238E27FC236}">
                <a16:creationId xmlns:a16="http://schemas.microsoft.com/office/drawing/2014/main" id="{E52FF548-45D3-30A0-322F-0792FF9D7DB9}"/>
              </a:ext>
            </a:extLst>
          </p:cNvPr>
          <p:cNvGrpSpPr/>
          <p:nvPr/>
        </p:nvGrpSpPr>
        <p:grpSpPr>
          <a:xfrm>
            <a:off x="201815" y="3242854"/>
            <a:ext cx="10300721" cy="830997"/>
            <a:chOff x="201815" y="3242854"/>
            <a:chExt cx="10300721" cy="83099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D77D9BF-D3D1-E58F-D6B5-CCE3CBF2F182}"/>
                </a:ext>
              </a:extLst>
            </p:cNvPr>
            <p:cNvSpPr txBox="1"/>
            <p:nvPr/>
          </p:nvSpPr>
          <p:spPr>
            <a:xfrm>
              <a:off x="201815" y="3242854"/>
              <a:ext cx="10300721" cy="83099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2400" b="1" dirty="0" err="1"/>
                <a:t>відстані</a:t>
              </a:r>
              <a:r>
                <a:rPr lang="ru-RU" sz="2400" b="1" dirty="0"/>
                <a:t> </a:t>
              </a:r>
              <a:r>
                <a:rPr lang="ru-RU" sz="2400" b="1" dirty="0" err="1"/>
                <a:t>між</a:t>
              </a:r>
              <a:r>
                <a:rPr lang="ru-RU" sz="2400" b="1" dirty="0"/>
                <a:t> символами </a:t>
              </a:r>
              <a:r>
                <a:rPr lang="ru-RU" sz="2400" b="1" dirty="0" err="1"/>
                <a:t>можна</a:t>
              </a:r>
              <a:r>
                <a:rPr lang="ru-RU" sz="2400" b="1" dirty="0"/>
                <a:t> </a:t>
              </a:r>
              <a:r>
                <a:rPr lang="ru-RU" sz="2400" b="1" dirty="0" err="1"/>
                <a:t>змінювати</a:t>
              </a:r>
              <a:r>
                <a:rPr lang="ru-RU" sz="2400" b="1" dirty="0"/>
                <a:t> з </a:t>
              </a:r>
              <a:r>
                <a:rPr lang="ru-RU" sz="2400" b="1" dirty="0" err="1"/>
                <a:t>використанням</a:t>
              </a:r>
              <a:r>
                <a:rPr lang="ru-RU" sz="2400" b="1" dirty="0"/>
                <a:t> </a:t>
              </a:r>
              <a:r>
                <a:rPr lang="ru-RU" sz="2400" b="1" dirty="0" err="1"/>
                <a:t>лічильника</a:t>
              </a:r>
              <a:r>
                <a:rPr lang="ru-RU" sz="2400" b="1" dirty="0"/>
                <a:t> </a:t>
              </a:r>
              <a:r>
                <a:rPr lang="ru-RU" sz="2400" b="1" dirty="0" err="1"/>
                <a:t>Інтервал</a:t>
              </a:r>
              <a:r>
                <a:rPr lang="ru-RU" sz="2400" b="1" dirty="0"/>
                <a:t> </a:t>
              </a:r>
              <a:r>
                <a:rPr lang="ru-RU" sz="2400" b="1" dirty="0" err="1"/>
                <a:t>між</a:t>
              </a:r>
              <a:r>
                <a:rPr lang="ru-RU" sz="2400" b="1" dirty="0"/>
                <a:t> </a:t>
              </a:r>
              <a:r>
                <a:rPr lang="ru-RU" sz="2400" b="1" dirty="0" err="1"/>
                <a:t>літерами</a:t>
              </a:r>
              <a:r>
                <a:rPr lang="ru-RU" sz="2400" b="1" dirty="0"/>
                <a:t>                  .</a:t>
              </a:r>
              <a:endParaRPr lang="uk-UA" sz="2400" b="1" dirty="0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FE874276-4059-6F66-314A-D4D73A6643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60355" t="37466" r="29002" b="55207"/>
            <a:stretch/>
          </p:blipFill>
          <p:spPr>
            <a:xfrm>
              <a:off x="3437483" y="3649659"/>
              <a:ext cx="1045029" cy="404698"/>
            </a:xfrm>
            <a:prstGeom prst="rect">
              <a:avLst/>
            </a:prstGeom>
          </p:spPr>
        </p:pic>
      </p:grpSp>
      <p:pic>
        <p:nvPicPr>
          <p:cNvPr id="20" name="Picture 2" descr="Курсор мыши Изображения – скачать бесплатно на Freepik">
            <a:extLst>
              <a:ext uri="{FF2B5EF4-FFF2-40B4-BE49-F238E27FC236}">
                <a16:creationId xmlns:a16="http://schemas.microsoft.com/office/drawing/2014/main" id="{A2765F26-81F1-07DF-4AC6-C1131978A5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7578" b="63309" l="16613" r="41534">
                        <a14:foregroundMark x1="16933" y1="29736" x2="19649" y2="52278"/>
                        <a14:foregroundMark x1="17572" y1="30216" x2="28115" y2="39808"/>
                        <a14:foregroundMark x1="28115" y1="39808" x2="33387" y2="55875"/>
                        <a14:foregroundMark x1="21725" y1="37650" x2="18051" y2="41727"/>
                        <a14:foregroundMark x1="23642" y1="44125" x2="20128" y2="43645"/>
                        <a14:foregroundMark x1="33067" y1="63549" x2="31949" y2="61631"/>
                        <a14:foregroundMark x1="16613" y1="27578" x2="16933" y2="32134"/>
                        <a14:foregroundMark x1="29872" y1="42446" x2="36581" y2="43885"/>
                        <a14:foregroundMark x1="23802" y1="44604" x2="20607" y2="56115"/>
                        <a14:foregroundMark x1="20607" y1="56115" x2="20927" y2="57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55" t="25499" r="55259" b="33501"/>
          <a:stretch/>
        </p:blipFill>
        <p:spPr bwMode="auto">
          <a:xfrm>
            <a:off x="7819837" y="5043362"/>
            <a:ext cx="684292" cy="62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кутник: округлені кути 20">
            <a:extLst>
              <a:ext uri="{FF2B5EF4-FFF2-40B4-BE49-F238E27FC236}">
                <a16:creationId xmlns:a16="http://schemas.microsoft.com/office/drawing/2014/main" id="{BD487778-7271-EF6E-FF0C-B262F6025D97}"/>
              </a:ext>
            </a:extLst>
          </p:cNvPr>
          <p:cNvSpPr/>
          <p:nvPr/>
        </p:nvSpPr>
        <p:spPr>
          <a:xfrm>
            <a:off x="1797577" y="4179453"/>
            <a:ext cx="7465589" cy="758307"/>
          </a:xfrm>
          <a:prstGeom prst="roundRect">
            <a:avLst>
              <a:gd name="adj" fmla="val 4542"/>
            </a:avLst>
          </a:prstGeom>
          <a:noFill/>
          <a:ln w="5715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>
            <a:hlinkClick r:id="rId11"/>
            <a:extLst>
              <a:ext uri="{FF2B5EF4-FFF2-40B4-BE49-F238E27FC236}">
                <a16:creationId xmlns:a16="http://schemas.microsoft.com/office/drawing/2014/main" id="{B1AB1928-4D5F-A3DE-9C87-9253E406FA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38" y="5994314"/>
            <a:ext cx="2163091" cy="84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84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5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6" grpId="0" animBg="1"/>
      <p:bldP spid="17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E3B7D9-6204-5027-A5C9-4C3C1BE9E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235" y="-26184"/>
            <a:ext cx="930442" cy="93044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24C65C5-0245-610C-ACC5-0ECBAD9A4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347" y="0"/>
            <a:ext cx="587141" cy="587141"/>
          </a:xfrm>
          <a:prstGeom prst="rect">
            <a:avLst/>
          </a:prstGeom>
        </p:spPr>
      </p:pic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3F6C9574-C9D9-9BC6-48C0-9A3C7D0CDAD4}"/>
              </a:ext>
            </a:extLst>
          </p:cNvPr>
          <p:cNvGrpSpPr/>
          <p:nvPr/>
        </p:nvGrpSpPr>
        <p:grpSpPr>
          <a:xfrm>
            <a:off x="10990432" y="5937515"/>
            <a:ext cx="1559929" cy="1169947"/>
            <a:chOff x="10990432" y="5937515"/>
            <a:chExt cx="1559929" cy="1169947"/>
          </a:xfrm>
        </p:grpSpPr>
        <p:pic>
          <p:nvPicPr>
            <p:cNvPr id="7" name="Picture 2" descr="LunaPic Edit | Emo gif, Aesthetic gif, Chinese new year background">
              <a:extLst>
                <a:ext uri="{FF2B5EF4-FFF2-40B4-BE49-F238E27FC236}">
                  <a16:creationId xmlns:a16="http://schemas.microsoft.com/office/drawing/2014/main" id="{52180D8C-1364-D8C8-1036-09DBA80BB3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0432" y="5937515"/>
              <a:ext cx="1559929" cy="1169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Рисунок 7">
              <a:hlinkClick r:id="rId5"/>
              <a:extLst>
                <a:ext uri="{FF2B5EF4-FFF2-40B4-BE49-F238E27FC236}">
                  <a16:creationId xmlns:a16="http://schemas.microsoft.com/office/drawing/2014/main" id="{5EDF5098-5EB6-A038-DC0C-CDFDCF6CB2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11469961" y="6139448"/>
              <a:ext cx="600873" cy="553453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4FF15EA-E50A-D90F-BF87-4E6836257A9E}"/>
              </a:ext>
            </a:extLst>
          </p:cNvPr>
          <p:cNvSpPr txBox="1"/>
          <p:nvPr/>
        </p:nvSpPr>
        <p:spPr>
          <a:xfrm>
            <a:off x="201816" y="171642"/>
            <a:ext cx="10674531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dirty="0"/>
              <a:t>Для </a:t>
            </a:r>
            <a:r>
              <a:rPr lang="ru-RU" sz="2400" b="1" dirty="0" err="1"/>
              <a:t>символів</a:t>
            </a:r>
            <a:r>
              <a:rPr lang="ru-RU" sz="2400" b="1" dirty="0"/>
              <a:t> тексту </a:t>
            </a:r>
            <a:r>
              <a:rPr lang="ru-RU" sz="2400" b="1" dirty="0" err="1"/>
              <a:t>можна</a:t>
            </a:r>
            <a:r>
              <a:rPr lang="ru-RU" sz="2400" b="1" dirty="0"/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змінити</a:t>
            </a:r>
            <a:r>
              <a:rPr lang="ru-RU" sz="2400" b="1" dirty="0">
                <a:solidFill>
                  <a:srgbClr val="FF0000"/>
                </a:solidFill>
              </a:rPr>
              <a:t> стиль і </a:t>
            </a:r>
            <a:r>
              <a:rPr lang="ru-RU" sz="2400" b="1" dirty="0" err="1">
                <a:solidFill>
                  <a:srgbClr val="FF0000"/>
                </a:solidFill>
              </a:rPr>
              <a:t>колір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лінії</a:t>
            </a:r>
            <a:r>
              <a:rPr lang="ru-RU" sz="2400" b="1" dirty="0">
                <a:solidFill>
                  <a:srgbClr val="FF0000"/>
                </a:solidFill>
              </a:rPr>
              <a:t> контуру</a:t>
            </a:r>
            <a:r>
              <a:rPr lang="ru-RU" sz="2400" b="1" dirty="0"/>
              <a:t>, </a:t>
            </a:r>
            <a:r>
              <a:rPr lang="ru-RU" sz="2400" b="1" dirty="0" err="1"/>
              <a:t>спосіб</a:t>
            </a:r>
            <a:r>
              <a:rPr lang="ru-RU" sz="2400" b="1" dirty="0"/>
              <a:t> </a:t>
            </a:r>
            <a:r>
              <a:rPr lang="ru-RU" sz="2400" b="1" dirty="0" err="1"/>
              <a:t>запов-нення</a:t>
            </a:r>
            <a:r>
              <a:rPr lang="ru-RU" sz="2400" b="1" dirty="0"/>
              <a:t> </a:t>
            </a:r>
            <a:r>
              <a:rPr lang="ru-RU" sz="2400" b="1" dirty="0" err="1"/>
              <a:t>внутрішньої</a:t>
            </a:r>
            <a:r>
              <a:rPr lang="ru-RU" sz="2400" b="1" dirty="0"/>
              <a:t> </a:t>
            </a:r>
            <a:r>
              <a:rPr lang="ru-RU" sz="2400" b="1" dirty="0" err="1"/>
              <a:t>області</a:t>
            </a:r>
            <a:r>
              <a:rPr lang="ru-RU" sz="2400" b="1" dirty="0"/>
              <a:t>, </a:t>
            </a:r>
            <a:r>
              <a:rPr lang="ru-RU" sz="2400" b="1" dirty="0" err="1"/>
              <a:t>викорис­тавши</a:t>
            </a:r>
            <a:r>
              <a:rPr lang="ru-RU" sz="2400" b="1" dirty="0"/>
              <a:t> </a:t>
            </a:r>
            <a:r>
              <a:rPr lang="ru-RU" sz="2400" b="1" dirty="0" err="1"/>
              <a:t>елементи</a:t>
            </a:r>
            <a:r>
              <a:rPr lang="ru-RU" sz="2400" b="1" dirty="0"/>
              <a:t> </a:t>
            </a:r>
            <a:r>
              <a:rPr lang="ru-RU" sz="2400" b="1" dirty="0" err="1"/>
              <a:t>керування</a:t>
            </a:r>
            <a:r>
              <a:rPr lang="ru-RU" sz="2400" b="1" dirty="0"/>
              <a:t> вкладок </a:t>
            </a:r>
            <a:r>
              <a:rPr lang="ru-RU" sz="2400" b="1" dirty="0">
                <a:solidFill>
                  <a:srgbClr val="FF0000"/>
                </a:solidFill>
              </a:rPr>
              <a:t>Штрих</a:t>
            </a:r>
            <a:r>
              <a:rPr lang="ru-RU" sz="2400" b="1" dirty="0"/>
              <a:t> і </a:t>
            </a:r>
            <a:r>
              <a:rPr lang="ru-RU" sz="2400" b="1" dirty="0" err="1">
                <a:solidFill>
                  <a:srgbClr val="FF0000"/>
                </a:solidFill>
              </a:rPr>
              <a:t>Заповнити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/>
              <a:t>біч­ної</a:t>
            </a:r>
            <a:r>
              <a:rPr lang="ru-RU" sz="2400" b="1" dirty="0"/>
              <a:t> </a:t>
            </a:r>
            <a:r>
              <a:rPr lang="ru-RU" sz="2400" b="1" dirty="0" err="1"/>
              <a:t>панелі</a:t>
            </a:r>
            <a:r>
              <a:rPr lang="ru-RU" sz="2400" b="1" dirty="0"/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Параметри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інструмента</a:t>
            </a:r>
            <a:r>
              <a:rPr lang="ru-RU" sz="2400" b="1" dirty="0"/>
              <a:t>.</a:t>
            </a:r>
            <a:endParaRPr lang="uk-UA" sz="24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F249BA-24F0-C6B5-AF0C-AA86BCF6408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4286" t="34667" r="24343" b="10478"/>
          <a:stretch/>
        </p:blipFill>
        <p:spPr>
          <a:xfrm>
            <a:off x="1060008" y="1543612"/>
            <a:ext cx="8554255" cy="5138126"/>
          </a:xfrm>
          <a:prstGeom prst="rect">
            <a:avLst/>
          </a:prstGeom>
        </p:spPr>
      </p:pic>
      <p:pic>
        <p:nvPicPr>
          <p:cNvPr id="16" name="Picture 2" descr="Курсор мыши Изображения – скачать бесплатно на Freepik">
            <a:extLst>
              <a:ext uri="{FF2B5EF4-FFF2-40B4-BE49-F238E27FC236}">
                <a16:creationId xmlns:a16="http://schemas.microsoft.com/office/drawing/2014/main" id="{E7437AF4-142C-BEB8-BC74-75FE8A16B9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7578" b="63309" l="16613" r="41534">
                        <a14:foregroundMark x1="16933" y1="29736" x2="19649" y2="52278"/>
                        <a14:foregroundMark x1="17572" y1="30216" x2="28115" y2="39808"/>
                        <a14:foregroundMark x1="28115" y1="39808" x2="33387" y2="55875"/>
                        <a14:foregroundMark x1="21725" y1="37650" x2="18051" y2="41727"/>
                        <a14:foregroundMark x1="23642" y1="44125" x2="20128" y2="43645"/>
                        <a14:foregroundMark x1="33067" y1="63549" x2="31949" y2="61631"/>
                        <a14:foregroundMark x1="16613" y1="27578" x2="16933" y2="32134"/>
                        <a14:foregroundMark x1="29872" y1="42446" x2="36581" y2="43885"/>
                        <a14:foregroundMark x1="23802" y1="44604" x2="20607" y2="56115"/>
                        <a14:foregroundMark x1="20607" y1="56115" x2="20927" y2="57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55" t="25499" r="55259" b="33501"/>
          <a:stretch/>
        </p:blipFill>
        <p:spPr bwMode="auto">
          <a:xfrm rot="20220721">
            <a:off x="9708388" y="3118411"/>
            <a:ext cx="684292" cy="62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>
            <a:hlinkClick r:id="rId10"/>
            <a:extLst>
              <a:ext uri="{FF2B5EF4-FFF2-40B4-BE49-F238E27FC236}">
                <a16:creationId xmlns:a16="http://schemas.microsoft.com/office/drawing/2014/main" id="{BAF8DB42-5690-EC04-DB37-0C01AD23F6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38" y="5994314"/>
            <a:ext cx="2163091" cy="84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84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6" descr="Нова українська школа — все про НУШ у 2022 році">
            <a:extLst>
              <a:ext uri="{FF2B5EF4-FFF2-40B4-BE49-F238E27FC236}">
                <a16:creationId xmlns:a16="http://schemas.microsoft.com/office/drawing/2014/main" id="{61D02583-63B9-4127-F596-C10E6E5EA4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0" r="27361" b="50000"/>
          <a:stretch/>
        </p:blipFill>
        <p:spPr bwMode="auto">
          <a:xfrm>
            <a:off x="0" y="-3828"/>
            <a:ext cx="1728216" cy="191433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Иконка шестерёнка - Png картинки и иконки без фона">
            <a:extLst>
              <a:ext uri="{FF2B5EF4-FFF2-40B4-BE49-F238E27FC236}">
                <a16:creationId xmlns:a16="http://schemas.microsoft.com/office/drawing/2014/main" id="{B873EC40-13CC-DD0C-7711-81EA0F5AA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24" y="1910506"/>
            <a:ext cx="3036988" cy="303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3">
            <a:extLst>
              <a:ext uri="{FF2B5EF4-FFF2-40B4-BE49-F238E27FC236}">
                <a16:creationId xmlns:a16="http://schemas.microsoft.com/office/drawing/2014/main" id="{65885A23-84B0-3B9F-249B-FB83FAE865C6}"/>
              </a:ext>
            </a:extLst>
          </p:cNvPr>
          <p:cNvSpPr/>
          <p:nvPr/>
        </p:nvSpPr>
        <p:spPr>
          <a:xfrm>
            <a:off x="1504144" y="2613392"/>
            <a:ext cx="528947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cap="none" spc="50" dirty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Zeppelin" pitchFamily="2" charset="0"/>
              </a:rPr>
              <a:t>6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320EBE8-0A68-D756-41E8-A22EFCBDDA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1923"/>
            <a:ext cx="1839881" cy="183988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5AAF99F-DF26-37E1-21A6-850855DC5E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760" y="4370304"/>
            <a:ext cx="2249183" cy="2249183"/>
          </a:xfrm>
          <a:prstGeom prst="rect">
            <a:avLst/>
          </a:prstGeom>
        </p:spPr>
      </p:pic>
      <p:sp>
        <p:nvSpPr>
          <p:cNvPr id="30" name="Прямокутник 29">
            <a:extLst>
              <a:ext uri="{FF2B5EF4-FFF2-40B4-BE49-F238E27FC236}">
                <a16:creationId xmlns:a16="http://schemas.microsoft.com/office/drawing/2014/main" id="{7C21D8BF-097F-6515-DE23-6AAC8F0716D7}"/>
              </a:ext>
            </a:extLst>
          </p:cNvPr>
          <p:cNvSpPr/>
          <p:nvPr/>
        </p:nvSpPr>
        <p:spPr>
          <a:xfrm>
            <a:off x="683021" y="2298979"/>
            <a:ext cx="2171192" cy="16312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1183086"/>
              </a:avLst>
            </a:prstTxWarp>
            <a:spAutoFit/>
          </a:bodyPr>
          <a:lstStyle/>
          <a:p>
            <a:pPr algn="ctr"/>
            <a:r>
              <a:rPr lang="uk-UA" sz="6000" b="1" cap="none" spc="50" dirty="0">
                <a:ln w="952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інформатика</a:t>
            </a:r>
          </a:p>
        </p:txBody>
      </p:sp>
      <p:grpSp>
        <p:nvGrpSpPr>
          <p:cNvPr id="34" name="Групувати 33">
            <a:extLst>
              <a:ext uri="{FF2B5EF4-FFF2-40B4-BE49-F238E27FC236}">
                <a16:creationId xmlns:a16="http://schemas.microsoft.com/office/drawing/2014/main" id="{EA3C94CF-7399-4059-A701-C22AA5C6E1AB}"/>
              </a:ext>
            </a:extLst>
          </p:cNvPr>
          <p:cNvGrpSpPr/>
          <p:nvPr/>
        </p:nvGrpSpPr>
        <p:grpSpPr>
          <a:xfrm>
            <a:off x="3896192" y="5924203"/>
            <a:ext cx="6012581" cy="857013"/>
            <a:chOff x="6179419" y="6024791"/>
            <a:chExt cx="6012581" cy="85701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44E02A0-EE80-F47F-43B3-48B2150BDF9B}"/>
                </a:ext>
              </a:extLst>
            </p:cNvPr>
            <p:cNvSpPr txBox="1"/>
            <p:nvPr/>
          </p:nvSpPr>
          <p:spPr>
            <a:xfrm>
              <a:off x="7026442" y="6250155"/>
              <a:ext cx="5165558" cy="3693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uk-UA" b="1" dirty="0">
                  <a:solidFill>
                    <a:srgbClr val="FF0000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Перейти на </a:t>
              </a:r>
              <a:r>
                <a:rPr lang="uk-UA" b="1" dirty="0" err="1">
                  <a:solidFill>
                    <a:srgbClr val="FF0000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Ютуб</a:t>
              </a:r>
              <a:r>
                <a:rPr lang="uk-UA" b="1" dirty="0">
                  <a:solidFill>
                    <a:srgbClr val="FF0000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-канал «Дистанційне навчання»</a:t>
              </a:r>
              <a:endParaRPr lang="uk-UA" b="1" dirty="0">
                <a:solidFill>
                  <a:srgbClr val="FF0000"/>
                </a:solidFill>
              </a:endParaRPr>
            </a:p>
          </p:txBody>
        </p:sp>
        <p:pic>
          <p:nvPicPr>
            <p:cNvPr id="33" name="Рисунок 32">
              <a:hlinkClick r:id="rId6"/>
              <a:extLst>
                <a:ext uri="{FF2B5EF4-FFF2-40B4-BE49-F238E27FC236}">
                  <a16:creationId xmlns:a16="http://schemas.microsoft.com/office/drawing/2014/main" id="{40B129B1-12D7-BC2D-C591-69F0333B0D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6179419" y="6024791"/>
              <a:ext cx="930442" cy="857013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sp>
        <p:nvSpPr>
          <p:cNvPr id="18" name="Прямоугольник: скругленные углы 2">
            <a:extLst>
              <a:ext uri="{FF2B5EF4-FFF2-40B4-BE49-F238E27FC236}">
                <a16:creationId xmlns:a16="http://schemas.microsoft.com/office/drawing/2014/main" id="{DFDCAAAB-A490-6171-D019-9698F7F80A10}"/>
              </a:ext>
            </a:extLst>
          </p:cNvPr>
          <p:cNvSpPr/>
          <p:nvPr/>
        </p:nvSpPr>
        <p:spPr>
          <a:xfrm>
            <a:off x="1839881" y="116670"/>
            <a:ext cx="10151822" cy="1296198"/>
          </a:xfrm>
          <a:prstGeom prst="roundRect">
            <a:avLst/>
          </a:prstGeom>
          <a:solidFill>
            <a:srgbClr val="3333FF"/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Повну презентацію дивіться у </a:t>
            </a:r>
            <a:r>
              <a:rPr lang="uk-UA" sz="4000" b="1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відеоуроці</a:t>
            </a:r>
            <a:endParaRPr lang="ru-RU" sz="40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19" name="Рисунок 18">
            <a:hlinkClick r:id="rId8"/>
            <a:extLst>
              <a:ext uri="{FF2B5EF4-FFF2-40B4-BE49-F238E27FC236}">
                <a16:creationId xmlns:a16="http://schemas.microsoft.com/office/drawing/2014/main" id="{297D2CBB-AEDF-6426-18E6-8B23CC992B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943" y="2276244"/>
            <a:ext cx="4783482" cy="186581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EFE872F-0342-D115-C3C5-4997D7D8A2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01196" y="1267572"/>
            <a:ext cx="4790804" cy="574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31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60000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6" dur="5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2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6" dur="5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2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 animBg="1"/>
        </p:bldLst>
      </p:timing>
    </mc:Fallback>
  </mc:AlternateContent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2208</TotalTime>
  <Words>235</Words>
  <Application>Microsoft Office PowerPoint</Application>
  <PresentationFormat>Широкий екран</PresentationFormat>
  <Paragraphs>23</Paragraphs>
  <Slides>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4" baseType="lpstr">
      <vt:lpstr>AGZeppelin</vt:lpstr>
      <vt:lpstr>Antique Olive</vt:lpstr>
      <vt:lpstr>Arial</vt:lpstr>
      <vt:lpstr>Arial Black</vt:lpstr>
      <vt:lpstr>Calibri</vt:lpstr>
      <vt:lpstr>Calibri Light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258</cp:revision>
  <dcterms:created xsi:type="dcterms:W3CDTF">2023-03-17T21:15:50Z</dcterms:created>
  <dcterms:modified xsi:type="dcterms:W3CDTF">2024-01-18T18:14:50Z</dcterms:modified>
</cp:coreProperties>
</file>