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4" r:id="rId4"/>
    <p:sldId id="258" r:id="rId5"/>
    <p:sldId id="263" r:id="rId6"/>
    <p:sldId id="265" r:id="rId7"/>
    <p:sldId id="267" r:id="rId8"/>
    <p:sldId id="268" r:id="rId9"/>
    <p:sldId id="269"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F0FB"/>
    <a:srgbClr val="0033CC"/>
    <a:srgbClr val="19C9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F2B6A0-1A67-4E2E-B4E1-50A2F49ED97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AE547D5B-9C00-4401-80A9-FEA94F94F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8CCB1E14-5696-4B34-8775-A37C6C6A3A04}"/>
              </a:ext>
            </a:extLst>
          </p:cNvPr>
          <p:cNvSpPr>
            <a:spLocks noGrp="1"/>
          </p:cNvSpPr>
          <p:nvPr>
            <p:ph type="dt" sz="half" idx="10"/>
          </p:nvPr>
        </p:nvSpPr>
        <p:spPr/>
        <p:txBody>
          <a:bodyPr/>
          <a:lstStyle/>
          <a:p>
            <a:fld id="{515BBB8B-BDCD-4706-8E5E-DADCD5132538}" type="datetimeFigureOut">
              <a:rPr lang="ru-RU" smtClean="0"/>
              <a:t>26.10.2023</a:t>
            </a:fld>
            <a:endParaRPr lang="ru-RU"/>
          </a:p>
        </p:txBody>
      </p:sp>
      <p:sp>
        <p:nvSpPr>
          <p:cNvPr id="5" name="Нижний колонтитул 4">
            <a:extLst>
              <a:ext uri="{FF2B5EF4-FFF2-40B4-BE49-F238E27FC236}">
                <a16:creationId xmlns:a16="http://schemas.microsoft.com/office/drawing/2014/main" id="{3D91F1E3-E21B-4171-A6ED-4383D1D1152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5C6A5AA-3C7D-480D-AF32-949FB1BEE898}"/>
              </a:ext>
            </a:extLst>
          </p:cNvPr>
          <p:cNvSpPr>
            <a:spLocks noGrp="1"/>
          </p:cNvSpPr>
          <p:nvPr>
            <p:ph type="sldNum" sz="quarter" idx="12"/>
          </p:nvPr>
        </p:nvSpPr>
        <p:spPr/>
        <p:txBody>
          <a:bodyPr/>
          <a:lstStyle/>
          <a:p>
            <a:fld id="{84D2D67A-D475-4E04-AF34-A3F300F78D2C}" type="slidenum">
              <a:rPr lang="ru-RU" smtClean="0"/>
              <a:t>‹#›</a:t>
            </a:fld>
            <a:endParaRPr lang="ru-RU"/>
          </a:p>
        </p:txBody>
      </p:sp>
    </p:spTree>
    <p:extLst>
      <p:ext uri="{BB962C8B-B14F-4D97-AF65-F5344CB8AC3E}">
        <p14:creationId xmlns:p14="http://schemas.microsoft.com/office/powerpoint/2010/main" val="1818062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C31652-45CD-4187-9C24-99423D4E574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3140E77-84B7-4C60-97C7-A5B79A4E051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E0DA71B-230C-4A1F-A85E-A02823B6EF34}"/>
              </a:ext>
            </a:extLst>
          </p:cNvPr>
          <p:cNvSpPr>
            <a:spLocks noGrp="1"/>
          </p:cNvSpPr>
          <p:nvPr>
            <p:ph type="dt" sz="half" idx="10"/>
          </p:nvPr>
        </p:nvSpPr>
        <p:spPr/>
        <p:txBody>
          <a:bodyPr/>
          <a:lstStyle/>
          <a:p>
            <a:fld id="{515BBB8B-BDCD-4706-8E5E-DADCD5132538}" type="datetimeFigureOut">
              <a:rPr lang="ru-RU" smtClean="0"/>
              <a:t>26.10.2023</a:t>
            </a:fld>
            <a:endParaRPr lang="ru-RU"/>
          </a:p>
        </p:txBody>
      </p:sp>
      <p:sp>
        <p:nvSpPr>
          <p:cNvPr id="5" name="Нижний колонтитул 4">
            <a:extLst>
              <a:ext uri="{FF2B5EF4-FFF2-40B4-BE49-F238E27FC236}">
                <a16:creationId xmlns:a16="http://schemas.microsoft.com/office/drawing/2014/main" id="{BF7C94A4-AB0C-4224-B65F-69F92F8FF87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86BEBCC-4903-47CC-A2B1-CEDA4CB1CE18}"/>
              </a:ext>
            </a:extLst>
          </p:cNvPr>
          <p:cNvSpPr>
            <a:spLocks noGrp="1"/>
          </p:cNvSpPr>
          <p:nvPr>
            <p:ph type="sldNum" sz="quarter" idx="12"/>
          </p:nvPr>
        </p:nvSpPr>
        <p:spPr/>
        <p:txBody>
          <a:bodyPr/>
          <a:lstStyle/>
          <a:p>
            <a:fld id="{84D2D67A-D475-4E04-AF34-A3F300F78D2C}" type="slidenum">
              <a:rPr lang="ru-RU" smtClean="0"/>
              <a:t>‹#›</a:t>
            </a:fld>
            <a:endParaRPr lang="ru-RU"/>
          </a:p>
        </p:txBody>
      </p:sp>
    </p:spTree>
    <p:extLst>
      <p:ext uri="{BB962C8B-B14F-4D97-AF65-F5344CB8AC3E}">
        <p14:creationId xmlns:p14="http://schemas.microsoft.com/office/powerpoint/2010/main" val="1781149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86E4AB8-8621-4A42-B0DE-B5B9D8AFEC0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F1FF35B-2254-4ACE-A153-33EFFBB0903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9030BA7-E4E5-434B-8D55-41B976FB4F8C}"/>
              </a:ext>
            </a:extLst>
          </p:cNvPr>
          <p:cNvSpPr>
            <a:spLocks noGrp="1"/>
          </p:cNvSpPr>
          <p:nvPr>
            <p:ph type="dt" sz="half" idx="10"/>
          </p:nvPr>
        </p:nvSpPr>
        <p:spPr/>
        <p:txBody>
          <a:bodyPr/>
          <a:lstStyle/>
          <a:p>
            <a:fld id="{515BBB8B-BDCD-4706-8E5E-DADCD5132538}" type="datetimeFigureOut">
              <a:rPr lang="ru-RU" smtClean="0"/>
              <a:t>26.10.2023</a:t>
            </a:fld>
            <a:endParaRPr lang="ru-RU"/>
          </a:p>
        </p:txBody>
      </p:sp>
      <p:sp>
        <p:nvSpPr>
          <p:cNvPr id="5" name="Нижний колонтитул 4">
            <a:extLst>
              <a:ext uri="{FF2B5EF4-FFF2-40B4-BE49-F238E27FC236}">
                <a16:creationId xmlns:a16="http://schemas.microsoft.com/office/drawing/2014/main" id="{73D85EF6-5522-4E02-AA07-F8D75534390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FE0C4A8-DC29-4622-BF9C-17EC5959030C}"/>
              </a:ext>
            </a:extLst>
          </p:cNvPr>
          <p:cNvSpPr>
            <a:spLocks noGrp="1"/>
          </p:cNvSpPr>
          <p:nvPr>
            <p:ph type="sldNum" sz="quarter" idx="12"/>
          </p:nvPr>
        </p:nvSpPr>
        <p:spPr/>
        <p:txBody>
          <a:bodyPr/>
          <a:lstStyle/>
          <a:p>
            <a:fld id="{84D2D67A-D475-4E04-AF34-A3F300F78D2C}" type="slidenum">
              <a:rPr lang="ru-RU" smtClean="0"/>
              <a:t>‹#›</a:t>
            </a:fld>
            <a:endParaRPr lang="ru-RU"/>
          </a:p>
        </p:txBody>
      </p:sp>
    </p:spTree>
    <p:extLst>
      <p:ext uri="{BB962C8B-B14F-4D97-AF65-F5344CB8AC3E}">
        <p14:creationId xmlns:p14="http://schemas.microsoft.com/office/powerpoint/2010/main" val="2735832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0704A3-36A2-4BF2-848E-213A1D61E21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334F8DE-639D-46AC-AEF3-F0E7657ED6B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B6EA8EE-AA01-4D4B-8ED1-8D342183EFAB}"/>
              </a:ext>
            </a:extLst>
          </p:cNvPr>
          <p:cNvSpPr>
            <a:spLocks noGrp="1"/>
          </p:cNvSpPr>
          <p:nvPr>
            <p:ph type="dt" sz="half" idx="10"/>
          </p:nvPr>
        </p:nvSpPr>
        <p:spPr/>
        <p:txBody>
          <a:bodyPr/>
          <a:lstStyle/>
          <a:p>
            <a:fld id="{515BBB8B-BDCD-4706-8E5E-DADCD5132538}" type="datetimeFigureOut">
              <a:rPr lang="ru-RU" smtClean="0"/>
              <a:t>26.10.2023</a:t>
            </a:fld>
            <a:endParaRPr lang="ru-RU"/>
          </a:p>
        </p:txBody>
      </p:sp>
      <p:sp>
        <p:nvSpPr>
          <p:cNvPr id="5" name="Нижний колонтитул 4">
            <a:extLst>
              <a:ext uri="{FF2B5EF4-FFF2-40B4-BE49-F238E27FC236}">
                <a16:creationId xmlns:a16="http://schemas.microsoft.com/office/drawing/2014/main" id="{C8C8E236-BD36-49FA-972E-1CD62C7A3C1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20BD4E3-1499-4455-B084-3ED7E0358BDE}"/>
              </a:ext>
            </a:extLst>
          </p:cNvPr>
          <p:cNvSpPr>
            <a:spLocks noGrp="1"/>
          </p:cNvSpPr>
          <p:nvPr>
            <p:ph type="sldNum" sz="quarter" idx="12"/>
          </p:nvPr>
        </p:nvSpPr>
        <p:spPr/>
        <p:txBody>
          <a:bodyPr/>
          <a:lstStyle/>
          <a:p>
            <a:fld id="{84D2D67A-D475-4E04-AF34-A3F300F78D2C}" type="slidenum">
              <a:rPr lang="ru-RU" smtClean="0"/>
              <a:t>‹#›</a:t>
            </a:fld>
            <a:endParaRPr lang="ru-RU"/>
          </a:p>
        </p:txBody>
      </p:sp>
    </p:spTree>
    <p:extLst>
      <p:ext uri="{BB962C8B-B14F-4D97-AF65-F5344CB8AC3E}">
        <p14:creationId xmlns:p14="http://schemas.microsoft.com/office/powerpoint/2010/main" val="4264244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DC4CC7-D4FA-4808-82E6-D5B3FBEBF6F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D0DF79AD-C0FD-41FD-A296-2C2FB2FB7F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C0EC8DB-F123-448D-8CBD-BB1D98EA2F9A}"/>
              </a:ext>
            </a:extLst>
          </p:cNvPr>
          <p:cNvSpPr>
            <a:spLocks noGrp="1"/>
          </p:cNvSpPr>
          <p:nvPr>
            <p:ph type="dt" sz="half" idx="10"/>
          </p:nvPr>
        </p:nvSpPr>
        <p:spPr/>
        <p:txBody>
          <a:bodyPr/>
          <a:lstStyle/>
          <a:p>
            <a:fld id="{515BBB8B-BDCD-4706-8E5E-DADCD5132538}" type="datetimeFigureOut">
              <a:rPr lang="ru-RU" smtClean="0"/>
              <a:t>26.10.2023</a:t>
            </a:fld>
            <a:endParaRPr lang="ru-RU"/>
          </a:p>
        </p:txBody>
      </p:sp>
      <p:sp>
        <p:nvSpPr>
          <p:cNvPr id="5" name="Нижний колонтитул 4">
            <a:extLst>
              <a:ext uri="{FF2B5EF4-FFF2-40B4-BE49-F238E27FC236}">
                <a16:creationId xmlns:a16="http://schemas.microsoft.com/office/drawing/2014/main" id="{A334ABA0-83D6-4182-AB70-C63E70639A4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0843DBC-9231-4060-A605-3F12583113A4}"/>
              </a:ext>
            </a:extLst>
          </p:cNvPr>
          <p:cNvSpPr>
            <a:spLocks noGrp="1"/>
          </p:cNvSpPr>
          <p:nvPr>
            <p:ph type="sldNum" sz="quarter" idx="12"/>
          </p:nvPr>
        </p:nvSpPr>
        <p:spPr/>
        <p:txBody>
          <a:bodyPr/>
          <a:lstStyle/>
          <a:p>
            <a:fld id="{84D2D67A-D475-4E04-AF34-A3F300F78D2C}" type="slidenum">
              <a:rPr lang="ru-RU" smtClean="0"/>
              <a:t>‹#›</a:t>
            </a:fld>
            <a:endParaRPr lang="ru-RU"/>
          </a:p>
        </p:txBody>
      </p:sp>
    </p:spTree>
    <p:extLst>
      <p:ext uri="{BB962C8B-B14F-4D97-AF65-F5344CB8AC3E}">
        <p14:creationId xmlns:p14="http://schemas.microsoft.com/office/powerpoint/2010/main" val="1878338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5B15E0-9CA3-46BC-ABF6-83D52D94CEB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7B695D8-8B4F-4B81-ACF1-BA465BAFD36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11CF93C-EFC4-401E-AB3D-0064BECDE0E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4ACC998-E261-45D5-95AE-AC700D13F028}"/>
              </a:ext>
            </a:extLst>
          </p:cNvPr>
          <p:cNvSpPr>
            <a:spLocks noGrp="1"/>
          </p:cNvSpPr>
          <p:nvPr>
            <p:ph type="dt" sz="half" idx="10"/>
          </p:nvPr>
        </p:nvSpPr>
        <p:spPr/>
        <p:txBody>
          <a:bodyPr/>
          <a:lstStyle/>
          <a:p>
            <a:fld id="{515BBB8B-BDCD-4706-8E5E-DADCD5132538}" type="datetimeFigureOut">
              <a:rPr lang="ru-RU" smtClean="0"/>
              <a:t>26.10.2023</a:t>
            </a:fld>
            <a:endParaRPr lang="ru-RU"/>
          </a:p>
        </p:txBody>
      </p:sp>
      <p:sp>
        <p:nvSpPr>
          <p:cNvPr id="6" name="Нижний колонтитул 5">
            <a:extLst>
              <a:ext uri="{FF2B5EF4-FFF2-40B4-BE49-F238E27FC236}">
                <a16:creationId xmlns:a16="http://schemas.microsoft.com/office/drawing/2014/main" id="{CA8E4338-0DF6-4A13-ACA9-A6947663A5C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AC383D4-E354-456B-9514-28D1FE0742BB}"/>
              </a:ext>
            </a:extLst>
          </p:cNvPr>
          <p:cNvSpPr>
            <a:spLocks noGrp="1"/>
          </p:cNvSpPr>
          <p:nvPr>
            <p:ph type="sldNum" sz="quarter" idx="12"/>
          </p:nvPr>
        </p:nvSpPr>
        <p:spPr/>
        <p:txBody>
          <a:bodyPr/>
          <a:lstStyle/>
          <a:p>
            <a:fld id="{84D2D67A-D475-4E04-AF34-A3F300F78D2C}" type="slidenum">
              <a:rPr lang="ru-RU" smtClean="0"/>
              <a:t>‹#›</a:t>
            </a:fld>
            <a:endParaRPr lang="ru-RU"/>
          </a:p>
        </p:txBody>
      </p:sp>
    </p:spTree>
    <p:extLst>
      <p:ext uri="{BB962C8B-B14F-4D97-AF65-F5344CB8AC3E}">
        <p14:creationId xmlns:p14="http://schemas.microsoft.com/office/powerpoint/2010/main" val="2151932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D7BC47-855E-48A8-8163-DBC93EF0FA7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ECA8F30-2CCB-4DA5-80FD-90E1B58D84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95853F9-6407-4CD7-8E65-DA5A1293387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8CB04DA-A88B-4586-9B53-AF05BCC55E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8CB23B1-6379-47EF-B169-1EFA047ACC7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E85F439-C640-4AD4-97C8-58D0F74C0F27}"/>
              </a:ext>
            </a:extLst>
          </p:cNvPr>
          <p:cNvSpPr>
            <a:spLocks noGrp="1"/>
          </p:cNvSpPr>
          <p:nvPr>
            <p:ph type="dt" sz="half" idx="10"/>
          </p:nvPr>
        </p:nvSpPr>
        <p:spPr/>
        <p:txBody>
          <a:bodyPr/>
          <a:lstStyle/>
          <a:p>
            <a:fld id="{515BBB8B-BDCD-4706-8E5E-DADCD5132538}" type="datetimeFigureOut">
              <a:rPr lang="ru-RU" smtClean="0"/>
              <a:t>26.10.2023</a:t>
            </a:fld>
            <a:endParaRPr lang="ru-RU"/>
          </a:p>
        </p:txBody>
      </p:sp>
      <p:sp>
        <p:nvSpPr>
          <p:cNvPr id="8" name="Нижний колонтитул 7">
            <a:extLst>
              <a:ext uri="{FF2B5EF4-FFF2-40B4-BE49-F238E27FC236}">
                <a16:creationId xmlns:a16="http://schemas.microsoft.com/office/drawing/2014/main" id="{C26AADFF-3E22-4BC6-8039-9AD038E8C2AB}"/>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94C9BE9-1576-4F08-B919-E66E18762C8E}"/>
              </a:ext>
            </a:extLst>
          </p:cNvPr>
          <p:cNvSpPr>
            <a:spLocks noGrp="1"/>
          </p:cNvSpPr>
          <p:nvPr>
            <p:ph type="sldNum" sz="quarter" idx="12"/>
          </p:nvPr>
        </p:nvSpPr>
        <p:spPr/>
        <p:txBody>
          <a:bodyPr/>
          <a:lstStyle/>
          <a:p>
            <a:fld id="{84D2D67A-D475-4E04-AF34-A3F300F78D2C}" type="slidenum">
              <a:rPr lang="ru-RU" smtClean="0"/>
              <a:t>‹#›</a:t>
            </a:fld>
            <a:endParaRPr lang="ru-RU"/>
          </a:p>
        </p:txBody>
      </p:sp>
    </p:spTree>
    <p:extLst>
      <p:ext uri="{BB962C8B-B14F-4D97-AF65-F5344CB8AC3E}">
        <p14:creationId xmlns:p14="http://schemas.microsoft.com/office/powerpoint/2010/main" val="2228017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54CEEB-BEA2-49E9-A464-D09D541F1AC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137D7A7-9B49-414F-BAEE-380029672649}"/>
              </a:ext>
            </a:extLst>
          </p:cNvPr>
          <p:cNvSpPr>
            <a:spLocks noGrp="1"/>
          </p:cNvSpPr>
          <p:nvPr>
            <p:ph type="dt" sz="half" idx="10"/>
          </p:nvPr>
        </p:nvSpPr>
        <p:spPr/>
        <p:txBody>
          <a:bodyPr/>
          <a:lstStyle/>
          <a:p>
            <a:fld id="{515BBB8B-BDCD-4706-8E5E-DADCD5132538}" type="datetimeFigureOut">
              <a:rPr lang="ru-RU" smtClean="0"/>
              <a:t>26.10.2023</a:t>
            </a:fld>
            <a:endParaRPr lang="ru-RU"/>
          </a:p>
        </p:txBody>
      </p:sp>
      <p:sp>
        <p:nvSpPr>
          <p:cNvPr id="4" name="Нижний колонтитул 3">
            <a:extLst>
              <a:ext uri="{FF2B5EF4-FFF2-40B4-BE49-F238E27FC236}">
                <a16:creationId xmlns:a16="http://schemas.microsoft.com/office/drawing/2014/main" id="{B560FB55-0C20-4341-BF95-34C37FC58F6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F86923C-7986-4315-8984-FA06002768EF}"/>
              </a:ext>
            </a:extLst>
          </p:cNvPr>
          <p:cNvSpPr>
            <a:spLocks noGrp="1"/>
          </p:cNvSpPr>
          <p:nvPr>
            <p:ph type="sldNum" sz="quarter" idx="12"/>
          </p:nvPr>
        </p:nvSpPr>
        <p:spPr/>
        <p:txBody>
          <a:bodyPr/>
          <a:lstStyle/>
          <a:p>
            <a:fld id="{84D2D67A-D475-4E04-AF34-A3F300F78D2C}" type="slidenum">
              <a:rPr lang="ru-RU" smtClean="0"/>
              <a:t>‹#›</a:t>
            </a:fld>
            <a:endParaRPr lang="ru-RU"/>
          </a:p>
        </p:txBody>
      </p:sp>
    </p:spTree>
    <p:extLst>
      <p:ext uri="{BB962C8B-B14F-4D97-AF65-F5344CB8AC3E}">
        <p14:creationId xmlns:p14="http://schemas.microsoft.com/office/powerpoint/2010/main" val="270969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55ADAB6-C635-46F6-BB38-42F526C629F2}"/>
              </a:ext>
            </a:extLst>
          </p:cNvPr>
          <p:cNvSpPr>
            <a:spLocks noGrp="1"/>
          </p:cNvSpPr>
          <p:nvPr>
            <p:ph type="dt" sz="half" idx="10"/>
          </p:nvPr>
        </p:nvSpPr>
        <p:spPr/>
        <p:txBody>
          <a:bodyPr/>
          <a:lstStyle/>
          <a:p>
            <a:fld id="{515BBB8B-BDCD-4706-8E5E-DADCD5132538}" type="datetimeFigureOut">
              <a:rPr lang="ru-RU" smtClean="0"/>
              <a:t>26.10.2023</a:t>
            </a:fld>
            <a:endParaRPr lang="ru-RU"/>
          </a:p>
        </p:txBody>
      </p:sp>
      <p:sp>
        <p:nvSpPr>
          <p:cNvPr id="3" name="Нижний колонтитул 2">
            <a:extLst>
              <a:ext uri="{FF2B5EF4-FFF2-40B4-BE49-F238E27FC236}">
                <a16:creationId xmlns:a16="http://schemas.microsoft.com/office/drawing/2014/main" id="{421A2BE0-B347-49E4-A084-F458845D9F9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C664568-CD49-4C4A-81D5-4BCAC965FC81}"/>
              </a:ext>
            </a:extLst>
          </p:cNvPr>
          <p:cNvSpPr>
            <a:spLocks noGrp="1"/>
          </p:cNvSpPr>
          <p:nvPr>
            <p:ph type="sldNum" sz="quarter" idx="12"/>
          </p:nvPr>
        </p:nvSpPr>
        <p:spPr/>
        <p:txBody>
          <a:bodyPr/>
          <a:lstStyle/>
          <a:p>
            <a:fld id="{84D2D67A-D475-4E04-AF34-A3F300F78D2C}" type="slidenum">
              <a:rPr lang="ru-RU" smtClean="0"/>
              <a:t>‹#›</a:t>
            </a:fld>
            <a:endParaRPr lang="ru-RU"/>
          </a:p>
        </p:txBody>
      </p:sp>
    </p:spTree>
    <p:extLst>
      <p:ext uri="{BB962C8B-B14F-4D97-AF65-F5344CB8AC3E}">
        <p14:creationId xmlns:p14="http://schemas.microsoft.com/office/powerpoint/2010/main" val="3093096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14E2FE-047D-471E-B63E-C967C63FA50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53A19F3-8D7B-4691-8479-74DC6FB8AE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E401A09-B3CE-4014-9455-377F42156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58DC465-CEFB-438E-8490-B930968855AB}"/>
              </a:ext>
            </a:extLst>
          </p:cNvPr>
          <p:cNvSpPr>
            <a:spLocks noGrp="1"/>
          </p:cNvSpPr>
          <p:nvPr>
            <p:ph type="dt" sz="half" idx="10"/>
          </p:nvPr>
        </p:nvSpPr>
        <p:spPr/>
        <p:txBody>
          <a:bodyPr/>
          <a:lstStyle/>
          <a:p>
            <a:fld id="{515BBB8B-BDCD-4706-8E5E-DADCD5132538}" type="datetimeFigureOut">
              <a:rPr lang="ru-RU" smtClean="0"/>
              <a:t>26.10.2023</a:t>
            </a:fld>
            <a:endParaRPr lang="ru-RU"/>
          </a:p>
        </p:txBody>
      </p:sp>
      <p:sp>
        <p:nvSpPr>
          <p:cNvPr id="6" name="Нижний колонтитул 5">
            <a:extLst>
              <a:ext uri="{FF2B5EF4-FFF2-40B4-BE49-F238E27FC236}">
                <a16:creationId xmlns:a16="http://schemas.microsoft.com/office/drawing/2014/main" id="{C06B48B1-8241-4068-AC15-BBF020CED21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ABF0656-3012-4684-A3E3-7A10FDF8283A}"/>
              </a:ext>
            </a:extLst>
          </p:cNvPr>
          <p:cNvSpPr>
            <a:spLocks noGrp="1"/>
          </p:cNvSpPr>
          <p:nvPr>
            <p:ph type="sldNum" sz="quarter" idx="12"/>
          </p:nvPr>
        </p:nvSpPr>
        <p:spPr/>
        <p:txBody>
          <a:bodyPr/>
          <a:lstStyle/>
          <a:p>
            <a:fld id="{84D2D67A-D475-4E04-AF34-A3F300F78D2C}" type="slidenum">
              <a:rPr lang="ru-RU" smtClean="0"/>
              <a:t>‹#›</a:t>
            </a:fld>
            <a:endParaRPr lang="ru-RU"/>
          </a:p>
        </p:txBody>
      </p:sp>
    </p:spTree>
    <p:extLst>
      <p:ext uri="{BB962C8B-B14F-4D97-AF65-F5344CB8AC3E}">
        <p14:creationId xmlns:p14="http://schemas.microsoft.com/office/powerpoint/2010/main" val="117781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0D6607-CAA8-464E-B7ED-B5C2FC2D126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8C25F656-A97B-4DAA-9B45-AABF40EE9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E657FE2-34C2-4636-97F6-731F97A93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96A162A-C943-401F-9FC9-9BFE3F75421A}"/>
              </a:ext>
            </a:extLst>
          </p:cNvPr>
          <p:cNvSpPr>
            <a:spLocks noGrp="1"/>
          </p:cNvSpPr>
          <p:nvPr>
            <p:ph type="dt" sz="half" idx="10"/>
          </p:nvPr>
        </p:nvSpPr>
        <p:spPr/>
        <p:txBody>
          <a:bodyPr/>
          <a:lstStyle/>
          <a:p>
            <a:fld id="{515BBB8B-BDCD-4706-8E5E-DADCD5132538}" type="datetimeFigureOut">
              <a:rPr lang="ru-RU" smtClean="0"/>
              <a:t>26.10.2023</a:t>
            </a:fld>
            <a:endParaRPr lang="ru-RU"/>
          </a:p>
        </p:txBody>
      </p:sp>
      <p:sp>
        <p:nvSpPr>
          <p:cNvPr id="6" name="Нижний колонтитул 5">
            <a:extLst>
              <a:ext uri="{FF2B5EF4-FFF2-40B4-BE49-F238E27FC236}">
                <a16:creationId xmlns:a16="http://schemas.microsoft.com/office/drawing/2014/main" id="{BDD042B8-2A48-4EF4-8D67-2E80760BD50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188DDB7-FC02-4EE1-AFEA-F7EDD984EBCB}"/>
              </a:ext>
            </a:extLst>
          </p:cNvPr>
          <p:cNvSpPr>
            <a:spLocks noGrp="1"/>
          </p:cNvSpPr>
          <p:nvPr>
            <p:ph type="sldNum" sz="quarter" idx="12"/>
          </p:nvPr>
        </p:nvSpPr>
        <p:spPr/>
        <p:txBody>
          <a:bodyPr/>
          <a:lstStyle/>
          <a:p>
            <a:fld id="{84D2D67A-D475-4E04-AF34-A3F300F78D2C}" type="slidenum">
              <a:rPr lang="ru-RU" smtClean="0"/>
              <a:t>‹#›</a:t>
            </a:fld>
            <a:endParaRPr lang="ru-RU"/>
          </a:p>
        </p:txBody>
      </p:sp>
    </p:spTree>
    <p:extLst>
      <p:ext uri="{BB962C8B-B14F-4D97-AF65-F5344CB8AC3E}">
        <p14:creationId xmlns:p14="http://schemas.microsoft.com/office/powerpoint/2010/main" val="670579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CAF78D-BFD3-4C35-8C74-8586F4549A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912690D-BF90-4D81-BE39-B8BCA87603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A5F98E9-E2D3-4045-BC36-2AC584DA6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5BBB8B-BDCD-4706-8E5E-DADCD5132538}" type="datetimeFigureOut">
              <a:rPr lang="ru-RU" smtClean="0"/>
              <a:t>26.10.2023</a:t>
            </a:fld>
            <a:endParaRPr lang="ru-RU"/>
          </a:p>
        </p:txBody>
      </p:sp>
      <p:sp>
        <p:nvSpPr>
          <p:cNvPr id="5" name="Нижний колонтитул 4">
            <a:extLst>
              <a:ext uri="{FF2B5EF4-FFF2-40B4-BE49-F238E27FC236}">
                <a16:creationId xmlns:a16="http://schemas.microsoft.com/office/drawing/2014/main" id="{31769FAB-B917-44FB-A6B9-2D33DD1CFA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C72144C-AD99-42C9-8CFD-9BF8DAE2B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2D67A-D475-4E04-AF34-A3F300F78D2C}" type="slidenum">
              <a:rPr lang="ru-RU" smtClean="0"/>
              <a:t>‹#›</a:t>
            </a:fld>
            <a:endParaRPr lang="ru-RU"/>
          </a:p>
        </p:txBody>
      </p:sp>
    </p:spTree>
    <p:extLst>
      <p:ext uri="{BB962C8B-B14F-4D97-AF65-F5344CB8AC3E}">
        <p14:creationId xmlns:p14="http://schemas.microsoft.com/office/powerpoint/2010/main" val="1713699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7871372-577A-4096-9AD5-856E616103A2}"/>
              </a:ext>
            </a:extLst>
          </p:cNvPr>
          <p:cNvPicPr>
            <a:picLocks noChangeAspect="1"/>
          </p:cNvPicPr>
          <p:nvPr/>
        </p:nvPicPr>
        <p:blipFill>
          <a:blip r:embed="rId2"/>
          <a:stretch>
            <a:fillRect/>
          </a:stretch>
        </p:blipFill>
        <p:spPr>
          <a:xfrm flipH="1">
            <a:off x="6117338" y="3428999"/>
            <a:ext cx="805800" cy="448095"/>
          </a:xfrm>
          <a:prstGeom prst="rect">
            <a:avLst/>
          </a:prstGeom>
        </p:spPr>
      </p:pic>
      <p:pic>
        <p:nvPicPr>
          <p:cNvPr id="2" name="Рисунок 1">
            <a:extLst>
              <a:ext uri="{FF2B5EF4-FFF2-40B4-BE49-F238E27FC236}">
                <a16:creationId xmlns:a16="http://schemas.microsoft.com/office/drawing/2014/main" id="{C8250090-49AB-474D-B6E9-F94B3E08ACA7}"/>
              </a:ext>
            </a:extLst>
          </p:cNvPr>
          <p:cNvPicPr>
            <a:picLocks noChangeAspect="1"/>
          </p:cNvPicPr>
          <p:nvPr/>
        </p:nvPicPr>
        <p:blipFill>
          <a:blip r:embed="rId3"/>
          <a:stretch>
            <a:fillRect/>
          </a:stretch>
        </p:blipFill>
        <p:spPr>
          <a:xfrm>
            <a:off x="-171629" y="-108543"/>
            <a:ext cx="12384967" cy="6966543"/>
          </a:xfrm>
          <a:prstGeom prst="rect">
            <a:avLst/>
          </a:prstGeom>
        </p:spPr>
      </p:pic>
      <p:pic>
        <p:nvPicPr>
          <p:cNvPr id="3" name="Рисунок 2">
            <a:extLst>
              <a:ext uri="{FF2B5EF4-FFF2-40B4-BE49-F238E27FC236}">
                <a16:creationId xmlns:a16="http://schemas.microsoft.com/office/drawing/2014/main" id="{D7B057C2-A7EE-439F-BDF6-CA0E47F3E9C5}"/>
              </a:ext>
            </a:extLst>
          </p:cNvPr>
          <p:cNvPicPr>
            <a:picLocks noChangeAspect="1"/>
          </p:cNvPicPr>
          <p:nvPr/>
        </p:nvPicPr>
        <p:blipFill>
          <a:blip r:embed="rId4"/>
          <a:stretch>
            <a:fillRect/>
          </a:stretch>
        </p:blipFill>
        <p:spPr>
          <a:xfrm>
            <a:off x="476540" y="294635"/>
            <a:ext cx="3280183" cy="2964106"/>
          </a:xfrm>
          <a:prstGeom prst="rect">
            <a:avLst/>
          </a:prstGeom>
        </p:spPr>
      </p:pic>
      <p:sp>
        <p:nvSpPr>
          <p:cNvPr id="6" name="Прямоугольник: скругленные углы 5">
            <a:extLst>
              <a:ext uri="{FF2B5EF4-FFF2-40B4-BE49-F238E27FC236}">
                <a16:creationId xmlns:a16="http://schemas.microsoft.com/office/drawing/2014/main" id="{7D7A6A54-8B18-4FD5-94EF-95209CB21BC9}"/>
              </a:ext>
            </a:extLst>
          </p:cNvPr>
          <p:cNvSpPr/>
          <p:nvPr/>
        </p:nvSpPr>
        <p:spPr>
          <a:xfrm>
            <a:off x="3790122" y="772952"/>
            <a:ext cx="7421216" cy="914400"/>
          </a:xfrm>
          <a:prstGeom prst="roundRect">
            <a:avLst/>
          </a:prstGeom>
          <a:solidFill>
            <a:srgbClr val="19C9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a:solidFill>
                  <a:schemeClr val="tx1"/>
                </a:solidFill>
                <a:latin typeface="Times New Roman" panose="02020603050405020304" pitchFamily="18" charset="0"/>
                <a:cs typeface="Times New Roman" panose="02020603050405020304" pitchFamily="18" charset="0"/>
              </a:rPr>
              <a:t>Клуб юних моряків з флотилією</a:t>
            </a:r>
            <a:endParaRPr lang="ru-RU" sz="3600" b="1" dirty="0">
              <a:solidFill>
                <a:schemeClr val="tx1"/>
              </a:solidFill>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4D378B61-7423-44C0-9F86-7A2B7BF2EB1F}"/>
              </a:ext>
            </a:extLst>
          </p:cNvPr>
          <p:cNvSpPr/>
          <p:nvPr/>
        </p:nvSpPr>
        <p:spPr>
          <a:xfrm>
            <a:off x="3452191" y="1991223"/>
            <a:ext cx="8097078" cy="2138342"/>
          </a:xfrm>
          <a:prstGeom prst="rect">
            <a:avLst/>
          </a:prstGeom>
          <a:noFill/>
        </p:spPr>
        <p:txBody>
          <a:bodyPr wrap="square" lIns="91440" tIns="45720" rIns="91440" bIns="45720">
            <a:spAutoFit/>
          </a:bodyPr>
          <a:lstStyle/>
          <a:p>
            <a:pPr algn="ctr">
              <a:lnSpc>
                <a:spcPct val="107000"/>
              </a:lnSpc>
              <a:spcAft>
                <a:spcPts val="800"/>
              </a:spcAft>
            </a:pPr>
            <a:r>
              <a:rPr lang="uk-UA"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Calibri" panose="020F0502020204030204" pitchFamily="34" charset="0"/>
                <a:cs typeface="Times New Roman" panose="02020603050405020304" pitchFamily="18" charset="0"/>
              </a:rPr>
              <a:t>Навчання майстерності в’язання морських вузлів: </a:t>
            </a:r>
          </a:p>
          <a:p>
            <a:pPr algn="ctr">
              <a:lnSpc>
                <a:spcPct val="107000"/>
              </a:lnSpc>
              <a:spcAft>
                <a:spcPts val="800"/>
              </a:spcAft>
            </a:pPr>
            <a:r>
              <a:rPr lang="uk-UA"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ea typeface="Calibri" panose="020F0502020204030204" pitchFamily="34" charset="0"/>
                <a:cs typeface="Times New Roman" panose="02020603050405020304" pitchFamily="18" charset="0"/>
              </a:rPr>
              <a:t>Від новачка до експерта</a:t>
            </a:r>
            <a:endParaRPr lang="ru-RU"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0" name="Прямоугольник: скругленные углы 9">
            <a:extLst>
              <a:ext uri="{FF2B5EF4-FFF2-40B4-BE49-F238E27FC236}">
                <a16:creationId xmlns:a16="http://schemas.microsoft.com/office/drawing/2014/main" id="{FF65EC19-F1B0-4BF3-BAD1-AC588C96AD54}"/>
              </a:ext>
            </a:extLst>
          </p:cNvPr>
          <p:cNvSpPr/>
          <p:nvPr/>
        </p:nvSpPr>
        <p:spPr>
          <a:xfrm>
            <a:off x="3464946" y="4382621"/>
            <a:ext cx="5592417" cy="627791"/>
          </a:xfrm>
          <a:prstGeom prst="roundRect">
            <a:avLst/>
          </a:prstGeom>
          <a:solidFill>
            <a:srgbClr val="19C9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tx1"/>
                </a:solidFill>
                <a:latin typeface="Times New Roman" panose="02020603050405020304" pitchFamily="18" charset="0"/>
                <a:cs typeface="Times New Roman" panose="02020603050405020304" pitchFamily="18" charset="0"/>
              </a:rPr>
              <a:t>Приходченко Володимир Юрійович</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E646C25-6911-4FD5-846C-6F7078AB7B00}"/>
              </a:ext>
            </a:extLst>
          </p:cNvPr>
          <p:cNvSpPr txBox="1"/>
          <p:nvPr/>
        </p:nvSpPr>
        <p:spPr>
          <a:xfrm>
            <a:off x="5743156" y="6335112"/>
            <a:ext cx="1757574" cy="369332"/>
          </a:xfrm>
          <a:prstGeom prst="rect">
            <a:avLst/>
          </a:prstGeom>
          <a:noFill/>
        </p:spPr>
        <p:txBody>
          <a:bodyPr wrap="square" rtlCol="0">
            <a:spAutoFit/>
          </a:bodyPr>
          <a:lstStyle/>
          <a:p>
            <a:r>
              <a:rPr lang="uk-UA" b="1" dirty="0">
                <a:latin typeface="Times New Roman" panose="02020603050405020304" pitchFamily="18" charset="0"/>
                <a:cs typeface="Times New Roman" panose="02020603050405020304" pitchFamily="18" charset="0"/>
              </a:rPr>
              <a:t>Миколаїв 2023</a:t>
            </a:r>
            <a:endParaRPr lang="ru-RU" b="1" dirty="0">
              <a:latin typeface="Times New Roman" panose="02020603050405020304" pitchFamily="18" charset="0"/>
              <a:cs typeface="Times New Roman" panose="02020603050405020304" pitchFamily="18" charset="0"/>
            </a:endParaRPr>
          </a:p>
        </p:txBody>
      </p:sp>
      <p:pic>
        <p:nvPicPr>
          <p:cNvPr id="21" name="Рисунок 20">
            <a:extLst>
              <a:ext uri="{FF2B5EF4-FFF2-40B4-BE49-F238E27FC236}">
                <a16:creationId xmlns:a16="http://schemas.microsoft.com/office/drawing/2014/main" id="{56F16E78-94C8-464F-A5FA-547692174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15033">
            <a:off x="921451" y="3061767"/>
            <a:ext cx="3540079" cy="3217425"/>
          </a:xfrm>
          <a:prstGeom prst="rect">
            <a:avLst/>
          </a:prstGeom>
        </p:spPr>
      </p:pic>
      <p:pic>
        <p:nvPicPr>
          <p:cNvPr id="7" name="Рисунок 6">
            <a:extLst>
              <a:ext uri="{FF2B5EF4-FFF2-40B4-BE49-F238E27FC236}">
                <a16:creationId xmlns:a16="http://schemas.microsoft.com/office/drawing/2014/main" id="{829556C5-2B3B-48CE-8E1F-2A97F00240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50305">
            <a:off x="9172954" y="3488330"/>
            <a:ext cx="3250469" cy="3257970"/>
          </a:xfrm>
          <a:prstGeom prst="rect">
            <a:avLst/>
          </a:prstGeom>
        </p:spPr>
      </p:pic>
      <p:sp>
        <p:nvSpPr>
          <p:cNvPr id="12" name="TextBox 11">
            <a:extLst>
              <a:ext uri="{FF2B5EF4-FFF2-40B4-BE49-F238E27FC236}">
                <a16:creationId xmlns:a16="http://schemas.microsoft.com/office/drawing/2014/main" id="{9F6D4320-348D-4EBF-AF5B-51B4D5143924}"/>
              </a:ext>
            </a:extLst>
          </p:cNvPr>
          <p:cNvSpPr txBox="1"/>
          <p:nvPr/>
        </p:nvSpPr>
        <p:spPr>
          <a:xfrm rot="1460598">
            <a:off x="9780214" y="4880732"/>
            <a:ext cx="2035951" cy="400110"/>
          </a:xfrm>
          <a:prstGeom prst="rect">
            <a:avLst/>
          </a:prstGeom>
          <a:noFill/>
        </p:spPr>
        <p:txBody>
          <a:bodyPr wrap="square" rtlCol="0">
            <a:spAutoFit/>
          </a:bodyPr>
          <a:lstStyle/>
          <a:p>
            <a:r>
              <a:rPr lang="uk-UA" sz="2000" b="1" dirty="0">
                <a:solidFill>
                  <a:srgbClr val="FFFF00"/>
                </a:solidFill>
                <a:latin typeface="Times New Roman" panose="02020603050405020304" pitchFamily="18" charset="0"/>
                <a:cs typeface="Times New Roman" panose="02020603050405020304" pitchFamily="18" charset="0"/>
              </a:rPr>
              <a:t>Майстер клас</a:t>
            </a:r>
            <a:endParaRPr lang="ru-RU" sz="2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29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12996317-4691-4A1D-BF53-1F14F86C85CB}"/>
              </a:ext>
            </a:extLst>
          </p:cNvPr>
          <p:cNvPicPr>
            <a:picLocks noGrp="1" noChangeAspect="1"/>
          </p:cNvPicPr>
          <p:nvPr>
            <p:ph idx="1"/>
          </p:nvPr>
        </p:nvPicPr>
        <p:blipFill>
          <a:blip r:embed="rId2"/>
          <a:stretch>
            <a:fillRect/>
          </a:stretch>
        </p:blipFill>
        <p:spPr>
          <a:xfrm>
            <a:off x="0" y="0"/>
            <a:ext cx="12484612" cy="6858002"/>
          </a:xfrm>
          <a:prstGeom prst="rect">
            <a:avLst/>
          </a:prstGeom>
        </p:spPr>
      </p:pic>
      <p:sp>
        <p:nvSpPr>
          <p:cNvPr id="11" name="TextBox 10">
            <a:extLst>
              <a:ext uri="{FF2B5EF4-FFF2-40B4-BE49-F238E27FC236}">
                <a16:creationId xmlns:a16="http://schemas.microsoft.com/office/drawing/2014/main" id="{FE066811-6F1D-4A45-A18E-21BE764E896A}"/>
              </a:ext>
            </a:extLst>
          </p:cNvPr>
          <p:cNvSpPr txBox="1"/>
          <p:nvPr/>
        </p:nvSpPr>
        <p:spPr>
          <a:xfrm>
            <a:off x="0" y="33130"/>
            <a:ext cx="7248939" cy="8002191"/>
          </a:xfrm>
          <a:prstGeom prst="rect">
            <a:avLst/>
          </a:prstGeom>
          <a:noFill/>
        </p:spPr>
        <p:txBody>
          <a:bodyPr wrap="square">
            <a:spAutoFit/>
          </a:bodyPr>
          <a:lstStyle/>
          <a:p>
            <a:pPr algn="ctr"/>
            <a:r>
              <a:rPr lang="uk-UA" sz="3200" b="1" dirty="0">
                <a:solidFill>
                  <a:srgbClr val="0033CC"/>
                </a:solidFill>
                <a:latin typeface="Times New Roman" panose="02020603050405020304" pitchFamily="18" charset="0"/>
                <a:cs typeface="Times New Roman" panose="02020603050405020304" pitchFamily="18" charset="0"/>
              </a:rPr>
              <a:t>Вітаємо вас на нашому майстер-класі з в'язання морських вузлів! </a:t>
            </a:r>
          </a:p>
          <a:p>
            <a:pPr algn="ctr"/>
            <a:r>
              <a:rPr lang="uk-UA" dirty="0">
                <a:latin typeface="Times New Roman" panose="02020603050405020304" pitchFamily="18" charset="0"/>
                <a:cs typeface="Times New Roman" panose="02020603050405020304" pitchFamily="18" charset="0"/>
              </a:rPr>
              <a:t>Ми дуже раді вас всіх бачити серед курсантів Клубу юних моряків з флотилією і впевнені, що  захоплюючий процес навчання вам дуже сподобається.</a:t>
            </a:r>
          </a:p>
          <a:p>
            <a:pPr algn="ctr"/>
            <a:endParaRPr lang="uk-UA" dirty="0">
              <a:latin typeface="Times New Roman" panose="02020603050405020304" pitchFamily="18" charset="0"/>
              <a:cs typeface="Times New Roman" panose="02020603050405020304" pitchFamily="18" charset="0"/>
            </a:endParaRPr>
          </a:p>
          <a:p>
            <a:pPr algn="ctr"/>
            <a:r>
              <a:rPr lang="uk-UA" dirty="0">
                <a:latin typeface="Times New Roman" panose="02020603050405020304" pitchFamily="18" charset="0"/>
                <a:cs typeface="Times New Roman" panose="02020603050405020304" pitchFamily="18" charset="0"/>
              </a:rPr>
              <a:t>Морські вузли - це не просто ремесло, а справжнє мистецтво. Вони мають важливу роль у житті моряків, рибалок, природолюбів ці знання  завжди стануть у пригоді. Сьогодні,  на  майстер-класі ви дізнаєтеся про різноманітні види морських вузлів, їх призначення  техніку  в’язання.</a:t>
            </a:r>
          </a:p>
          <a:p>
            <a:pPr algn="ctr"/>
            <a:endParaRPr lang="uk-UA" dirty="0">
              <a:latin typeface="Times New Roman" panose="02020603050405020304" pitchFamily="18" charset="0"/>
              <a:cs typeface="Times New Roman" panose="02020603050405020304" pitchFamily="18" charset="0"/>
            </a:endParaRPr>
          </a:p>
          <a:p>
            <a:pPr algn="ctr"/>
            <a:r>
              <a:rPr lang="uk-UA" dirty="0">
                <a:latin typeface="Times New Roman" panose="02020603050405020304" pitchFamily="18" charset="0"/>
                <a:cs typeface="Times New Roman" panose="02020603050405020304" pitchFamily="18" charset="0"/>
              </a:rPr>
              <a:t>Ми віримо, що всі можуть впоратися з усіма завданнями і навіть створити власні варіації вузлів, зав’язуючи їх ще незвичайно. </a:t>
            </a:r>
          </a:p>
          <a:p>
            <a:pPr algn="ctr"/>
            <a:r>
              <a:rPr lang="uk-UA" dirty="0">
                <a:latin typeface="Times New Roman" panose="02020603050405020304" pitchFamily="18" charset="0"/>
                <a:cs typeface="Times New Roman" panose="02020603050405020304" pitchFamily="18" charset="0"/>
              </a:rPr>
              <a:t>Пам'ятайте, що творчість в'язанні має безмежні можливості!</a:t>
            </a:r>
          </a:p>
          <a:p>
            <a:pPr algn="ctr"/>
            <a:endParaRPr lang="uk-UA" dirty="0">
              <a:latin typeface="Times New Roman" panose="02020603050405020304" pitchFamily="18" charset="0"/>
              <a:cs typeface="Times New Roman" panose="02020603050405020304" pitchFamily="18" charset="0"/>
            </a:endParaRPr>
          </a:p>
          <a:p>
            <a:pPr algn="ctr"/>
            <a:r>
              <a:rPr lang="uk-UA" dirty="0">
                <a:latin typeface="Times New Roman" panose="02020603050405020304" pitchFamily="18" charset="0"/>
                <a:cs typeface="Times New Roman" panose="02020603050405020304" pitchFamily="18" charset="0"/>
              </a:rPr>
              <a:t>Бажаємо вам цікавого та корисного навчання, нових друзів серед однодумців і, звісно ж, безмежної гордості від процесу створення морських шедеврів. </a:t>
            </a:r>
          </a:p>
          <a:p>
            <a:pPr algn="ctr"/>
            <a:r>
              <a:rPr lang="uk-UA" sz="2400" b="1" dirty="0">
                <a:solidFill>
                  <a:srgbClr val="0033CC"/>
                </a:solidFill>
                <a:latin typeface="Times New Roman" panose="02020603050405020304" pitchFamily="18" charset="0"/>
                <a:cs typeface="Times New Roman" panose="02020603050405020304" pitchFamily="18" charset="0"/>
              </a:rPr>
              <a:t>Нехай наш майстер-клас стане початком  захоплюючої  подорожі у світ морських подорожей!</a:t>
            </a:r>
          </a:p>
          <a:p>
            <a:endParaRPr lang="ru-RU" sz="2400" b="1" dirty="0">
              <a:solidFill>
                <a:srgbClr val="0033CC"/>
              </a:solidFill>
            </a:endParaRPr>
          </a:p>
          <a:p>
            <a:endParaRPr lang="ru-RU" dirty="0"/>
          </a:p>
          <a:p>
            <a:endParaRPr lang="ru-RU" dirty="0"/>
          </a:p>
          <a:p>
            <a:endParaRPr lang="ru-RU" dirty="0"/>
          </a:p>
          <a:p>
            <a:endParaRPr lang="ru-RU" dirty="0"/>
          </a:p>
        </p:txBody>
      </p:sp>
    </p:spTree>
    <p:extLst>
      <p:ext uri="{BB962C8B-B14F-4D97-AF65-F5344CB8AC3E}">
        <p14:creationId xmlns:p14="http://schemas.microsoft.com/office/powerpoint/2010/main" val="2191730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7871372-577A-4096-9AD5-856E616103A2}"/>
              </a:ext>
            </a:extLst>
          </p:cNvPr>
          <p:cNvPicPr>
            <a:picLocks noChangeAspect="1"/>
          </p:cNvPicPr>
          <p:nvPr/>
        </p:nvPicPr>
        <p:blipFill>
          <a:blip r:embed="rId2"/>
          <a:stretch>
            <a:fillRect/>
          </a:stretch>
        </p:blipFill>
        <p:spPr>
          <a:xfrm flipH="1">
            <a:off x="6117338" y="3428999"/>
            <a:ext cx="805800" cy="448095"/>
          </a:xfrm>
          <a:prstGeom prst="rect">
            <a:avLst/>
          </a:prstGeom>
        </p:spPr>
      </p:pic>
      <p:pic>
        <p:nvPicPr>
          <p:cNvPr id="2" name="Рисунок 1">
            <a:extLst>
              <a:ext uri="{FF2B5EF4-FFF2-40B4-BE49-F238E27FC236}">
                <a16:creationId xmlns:a16="http://schemas.microsoft.com/office/drawing/2014/main" id="{966C3858-7EEC-4CCD-A749-078D65BEE831}"/>
              </a:ext>
            </a:extLst>
          </p:cNvPr>
          <p:cNvPicPr>
            <a:picLocks noChangeAspect="1"/>
          </p:cNvPicPr>
          <p:nvPr/>
        </p:nvPicPr>
        <p:blipFill>
          <a:blip r:embed="rId3"/>
          <a:stretch>
            <a:fillRect/>
          </a:stretch>
        </p:blipFill>
        <p:spPr>
          <a:xfrm>
            <a:off x="-28146" y="-95035"/>
            <a:ext cx="12213338" cy="6858000"/>
          </a:xfrm>
          <a:prstGeom prst="rect">
            <a:avLst/>
          </a:prstGeom>
        </p:spPr>
      </p:pic>
      <p:pic>
        <p:nvPicPr>
          <p:cNvPr id="5" name="Рисунок 4">
            <a:extLst>
              <a:ext uri="{FF2B5EF4-FFF2-40B4-BE49-F238E27FC236}">
                <a16:creationId xmlns:a16="http://schemas.microsoft.com/office/drawing/2014/main" id="{13CECA0F-ABB4-4723-897B-B22DA038E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3123" y="2753559"/>
            <a:ext cx="3119343" cy="4253948"/>
          </a:xfrm>
          <a:prstGeom prst="rect">
            <a:avLst/>
          </a:prstGeom>
        </p:spPr>
      </p:pic>
      <p:sp>
        <p:nvSpPr>
          <p:cNvPr id="6" name="Облачко с текстом: овальное 5">
            <a:extLst>
              <a:ext uri="{FF2B5EF4-FFF2-40B4-BE49-F238E27FC236}">
                <a16:creationId xmlns:a16="http://schemas.microsoft.com/office/drawing/2014/main" id="{B8F55433-BFB1-4486-839A-A38082B2DFEC}"/>
              </a:ext>
            </a:extLst>
          </p:cNvPr>
          <p:cNvSpPr/>
          <p:nvPr/>
        </p:nvSpPr>
        <p:spPr>
          <a:xfrm>
            <a:off x="3602950" y="0"/>
            <a:ext cx="4070060" cy="2777997"/>
          </a:xfrm>
          <a:prstGeom prst="wedgeEllipseCallout">
            <a:avLst>
              <a:gd name="adj1" fmla="val 101579"/>
              <a:gd name="adj2" fmla="val 6391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i="0" dirty="0">
                <a:solidFill>
                  <a:srgbClr val="0033CC"/>
                </a:solidFill>
                <a:effectLst/>
                <a:latin typeface="Times New Roman" panose="02020603050405020304" pitchFamily="18" charset="0"/>
                <a:cs typeface="Times New Roman" panose="02020603050405020304" pitchFamily="18" charset="0"/>
              </a:rPr>
              <a:t>Ми щодня в'яжемо вузли. Можна сказати, з них починається наш день: ми зав'язуємо шнурки черевиків, краватки, пояси. Відправляючись в дорогу, затягуємо мотузком речі і знову в'яжемо вузли.</a:t>
            </a:r>
            <a:endParaRPr lang="uk-UA" sz="1600" b="1" dirty="0">
              <a:solidFill>
                <a:srgbClr val="0033CC"/>
              </a:solidFill>
              <a:latin typeface="Times New Roman" panose="02020603050405020304" pitchFamily="18" charset="0"/>
              <a:cs typeface="Times New Roman" panose="02020603050405020304" pitchFamily="18" charset="0"/>
            </a:endParaRPr>
          </a:p>
        </p:txBody>
      </p:sp>
      <p:sp>
        <p:nvSpPr>
          <p:cNvPr id="8" name="Облачко с текстом: овальное 7">
            <a:extLst>
              <a:ext uri="{FF2B5EF4-FFF2-40B4-BE49-F238E27FC236}">
                <a16:creationId xmlns:a16="http://schemas.microsoft.com/office/drawing/2014/main" id="{22EF532D-FD90-4509-98B8-D4CDDFB77909}"/>
              </a:ext>
            </a:extLst>
          </p:cNvPr>
          <p:cNvSpPr/>
          <p:nvPr/>
        </p:nvSpPr>
        <p:spPr>
          <a:xfrm>
            <a:off x="8011338" y="0"/>
            <a:ext cx="3657600" cy="1641624"/>
          </a:xfrm>
          <a:prstGeom prst="wedgeEllipseCallout">
            <a:avLst>
              <a:gd name="adj1" fmla="val 23818"/>
              <a:gd name="adj2" fmla="val 14730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i="0" dirty="0">
                <a:solidFill>
                  <a:schemeClr val="accent2">
                    <a:lumMod val="50000"/>
                  </a:schemeClr>
                </a:solidFill>
                <a:effectLst/>
                <a:latin typeface="Times New Roman" panose="02020603050405020304" pitchFamily="18" charset="0"/>
                <a:cs typeface="Times New Roman" panose="02020603050405020304" pitchFamily="18" charset="0"/>
              </a:rPr>
              <a:t>Коли ми їдемо відпочивати, нас знову переслідують вузли - на речових мішках, наметах, волейбольних сітках, риболовецьких </a:t>
            </a:r>
            <a:endParaRPr lang="uk-UA" sz="1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9" name="Облачко с текстом: овальное 8">
            <a:extLst>
              <a:ext uri="{FF2B5EF4-FFF2-40B4-BE49-F238E27FC236}">
                <a16:creationId xmlns:a16="http://schemas.microsoft.com/office/drawing/2014/main" id="{BA6D5DB4-411F-4781-9A03-68EB28172A7C}"/>
              </a:ext>
            </a:extLst>
          </p:cNvPr>
          <p:cNvSpPr/>
          <p:nvPr/>
        </p:nvSpPr>
        <p:spPr>
          <a:xfrm>
            <a:off x="4701046" y="3407895"/>
            <a:ext cx="3350050" cy="1641624"/>
          </a:xfrm>
          <a:prstGeom prst="wedgeEllipseCallout">
            <a:avLst>
              <a:gd name="adj1" fmla="val 93781"/>
              <a:gd name="adj2" fmla="val -3484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0" i="0" dirty="0">
                <a:solidFill>
                  <a:srgbClr val="1B1F21"/>
                </a:solidFill>
                <a:effectLst/>
                <a:latin typeface="Trebuchet MS" panose="020B0603020202020204" pitchFamily="34" charset="0"/>
              </a:rPr>
              <a:t> </a:t>
            </a:r>
            <a:r>
              <a:rPr lang="uk-UA" sz="1600" b="1" i="0" dirty="0">
                <a:solidFill>
                  <a:srgbClr val="FF0000"/>
                </a:solidFill>
                <a:effectLst/>
                <a:latin typeface="Times New Roman" panose="02020603050405020304" pitchFamily="18" charset="0"/>
                <a:cs typeface="Times New Roman" panose="02020603050405020304" pitchFamily="18" charset="0"/>
              </a:rPr>
              <a:t>Одним словом, мотузок (шнур, канат) був і залишається важливим  в руках людини.</a:t>
            </a:r>
            <a:endParaRPr lang="uk-UA" sz="1600" b="1" dirty="0">
              <a:solidFill>
                <a:srgbClr val="FF0000"/>
              </a:solidFill>
              <a:latin typeface="Times New Roman" panose="02020603050405020304" pitchFamily="18" charset="0"/>
              <a:cs typeface="Times New Roman" panose="02020603050405020304" pitchFamily="18" charset="0"/>
            </a:endParaRPr>
          </a:p>
        </p:txBody>
      </p:sp>
      <p:pic>
        <p:nvPicPr>
          <p:cNvPr id="17" name="Рисунок 16">
            <a:extLst>
              <a:ext uri="{FF2B5EF4-FFF2-40B4-BE49-F238E27FC236}">
                <a16:creationId xmlns:a16="http://schemas.microsoft.com/office/drawing/2014/main" id="{3C4AC6EA-7713-49F6-AE99-5492C3D17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46" y="678682"/>
            <a:ext cx="7569974" cy="6179318"/>
          </a:xfrm>
          <a:prstGeom prst="rect">
            <a:avLst/>
          </a:prstGeom>
        </p:spPr>
      </p:pic>
    </p:spTree>
    <p:extLst>
      <p:ext uri="{BB962C8B-B14F-4D97-AF65-F5344CB8AC3E}">
        <p14:creationId xmlns:p14="http://schemas.microsoft.com/office/powerpoint/2010/main" val="949549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7871372-577A-4096-9AD5-856E616103A2}"/>
              </a:ext>
            </a:extLst>
          </p:cNvPr>
          <p:cNvPicPr>
            <a:picLocks noChangeAspect="1"/>
          </p:cNvPicPr>
          <p:nvPr/>
        </p:nvPicPr>
        <p:blipFill>
          <a:blip r:embed="rId2"/>
          <a:stretch>
            <a:fillRect/>
          </a:stretch>
        </p:blipFill>
        <p:spPr>
          <a:xfrm flipH="1">
            <a:off x="6117338" y="3428999"/>
            <a:ext cx="805800" cy="448095"/>
          </a:xfrm>
          <a:prstGeom prst="rect">
            <a:avLst/>
          </a:prstGeom>
        </p:spPr>
      </p:pic>
      <p:pic>
        <p:nvPicPr>
          <p:cNvPr id="2" name="Рисунок 1">
            <a:extLst>
              <a:ext uri="{FF2B5EF4-FFF2-40B4-BE49-F238E27FC236}">
                <a16:creationId xmlns:a16="http://schemas.microsoft.com/office/drawing/2014/main" id="{966C3858-7EEC-4CCD-A749-078D65BEE831}"/>
              </a:ext>
            </a:extLst>
          </p:cNvPr>
          <p:cNvPicPr>
            <a:picLocks noChangeAspect="1"/>
          </p:cNvPicPr>
          <p:nvPr/>
        </p:nvPicPr>
        <p:blipFill>
          <a:blip r:embed="rId3"/>
          <a:stretch>
            <a:fillRect/>
          </a:stretch>
        </p:blipFill>
        <p:spPr>
          <a:xfrm>
            <a:off x="0" y="0"/>
            <a:ext cx="12213338" cy="6858000"/>
          </a:xfrm>
          <a:prstGeom prst="rect">
            <a:avLst/>
          </a:prstGeom>
        </p:spPr>
      </p:pic>
      <p:sp>
        <p:nvSpPr>
          <p:cNvPr id="3" name="Стрелка: влево-вправо 2">
            <a:extLst>
              <a:ext uri="{FF2B5EF4-FFF2-40B4-BE49-F238E27FC236}">
                <a16:creationId xmlns:a16="http://schemas.microsoft.com/office/drawing/2014/main" id="{21C8416C-633A-4283-8129-BF195961BF9F}"/>
              </a:ext>
            </a:extLst>
          </p:cNvPr>
          <p:cNvSpPr/>
          <p:nvPr/>
        </p:nvSpPr>
        <p:spPr>
          <a:xfrm>
            <a:off x="4067291" y="1551507"/>
            <a:ext cx="4905889" cy="1619245"/>
          </a:xfrm>
          <a:prstGeom prst="lef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accent2">
                    <a:lumMod val="75000"/>
                  </a:schemeClr>
                </a:solidFill>
                <a:latin typeface="Times New Roman" panose="02020603050405020304" pitchFamily="18" charset="0"/>
                <a:cs typeface="Times New Roman" panose="02020603050405020304" pitchFamily="18" charset="0"/>
              </a:rPr>
              <a:t>Існує чимало професій де робота пов’язана з  в’язанням вузлів</a:t>
            </a:r>
            <a:endParaRPr lang="ru-RU"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Блок-схема: знак завершения 6">
            <a:extLst>
              <a:ext uri="{FF2B5EF4-FFF2-40B4-BE49-F238E27FC236}">
                <a16:creationId xmlns:a16="http://schemas.microsoft.com/office/drawing/2014/main" id="{B5C700A6-DF9F-4500-8DEA-FBBF1F0F39FB}"/>
              </a:ext>
            </a:extLst>
          </p:cNvPr>
          <p:cNvSpPr/>
          <p:nvPr/>
        </p:nvSpPr>
        <p:spPr>
          <a:xfrm>
            <a:off x="186090" y="724640"/>
            <a:ext cx="4015408" cy="742122"/>
          </a:xfrm>
          <a:prstGeom prst="flowChartTerminator">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solidFill>
                  <a:schemeClr val="accent4">
                    <a:lumMod val="75000"/>
                  </a:schemeClr>
                </a:solidFill>
                <a:latin typeface="Times New Roman" panose="02020603050405020304" pitchFamily="18" charset="0"/>
                <a:cs typeface="Times New Roman" panose="02020603050405020304" pitchFamily="18" charset="0"/>
              </a:rPr>
              <a:t>С Т П І Ь Л А Н І</a:t>
            </a:r>
            <a:endParaRPr lang="ru-RU"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8" name="Блок-схема: знак завершения 7">
            <a:extLst>
              <a:ext uri="{FF2B5EF4-FFF2-40B4-BE49-F238E27FC236}">
                <a16:creationId xmlns:a16="http://schemas.microsoft.com/office/drawing/2014/main" id="{BDD1D3FD-1B3E-438B-9939-7852F0EC5BC6}"/>
              </a:ext>
            </a:extLst>
          </p:cNvPr>
          <p:cNvSpPr/>
          <p:nvPr/>
        </p:nvSpPr>
        <p:spPr>
          <a:xfrm>
            <a:off x="549473" y="3309230"/>
            <a:ext cx="3816625" cy="742122"/>
          </a:xfrm>
          <a:prstGeom prst="flowChartTerminator">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accent4">
                    <a:lumMod val="75000"/>
                  </a:schemeClr>
                </a:solidFill>
                <a:latin typeface="Times New Roman" panose="02020603050405020304" pitchFamily="18" charset="0"/>
                <a:cs typeface="Times New Roman" panose="02020603050405020304" pitchFamily="18" charset="0"/>
              </a:rPr>
              <a:t>Ж Е Ж Н И О П К</a:t>
            </a:r>
            <a:endParaRPr lang="ru-RU" sz="28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0" name="Блок-схема: знак завершения 9">
            <a:extLst>
              <a:ext uri="{FF2B5EF4-FFF2-40B4-BE49-F238E27FC236}">
                <a16:creationId xmlns:a16="http://schemas.microsoft.com/office/drawing/2014/main" id="{24A3D9D8-D921-4CC1-8654-ED855D67FB44}"/>
              </a:ext>
            </a:extLst>
          </p:cNvPr>
          <p:cNvSpPr/>
          <p:nvPr/>
        </p:nvSpPr>
        <p:spPr>
          <a:xfrm>
            <a:off x="4808964" y="698152"/>
            <a:ext cx="3461401" cy="742122"/>
          </a:xfrm>
          <a:prstGeom prst="flowChartTerminator">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solidFill>
                  <a:schemeClr val="accent4">
                    <a:lumMod val="75000"/>
                  </a:schemeClr>
                </a:solidFill>
                <a:latin typeface="Times New Roman" panose="02020603050405020304" pitchFamily="18" charset="0"/>
                <a:cs typeface="Times New Roman" panose="02020603050405020304" pitchFamily="18" charset="0"/>
              </a:rPr>
              <a:t>Я Р О М К</a:t>
            </a:r>
            <a:endParaRPr lang="ru-RU" sz="32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1" name="Блок-схема: знак завершения 10">
            <a:extLst>
              <a:ext uri="{FF2B5EF4-FFF2-40B4-BE49-F238E27FC236}">
                <a16:creationId xmlns:a16="http://schemas.microsoft.com/office/drawing/2014/main" id="{7DD75DD1-D34D-4B5B-B364-9FA311914244}"/>
              </a:ext>
            </a:extLst>
          </p:cNvPr>
          <p:cNvSpPr/>
          <p:nvPr/>
        </p:nvSpPr>
        <p:spPr>
          <a:xfrm>
            <a:off x="4792100" y="3255497"/>
            <a:ext cx="3631097" cy="756037"/>
          </a:xfrm>
          <a:prstGeom prst="flowChartTerminator">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solidFill>
                  <a:schemeClr val="accent4">
                    <a:lumMod val="75000"/>
                  </a:schemeClr>
                </a:solidFill>
                <a:latin typeface="Times New Roman" panose="02020603050405020304" pitchFamily="18" charset="0"/>
                <a:cs typeface="Times New Roman" panose="02020603050405020304" pitchFamily="18" charset="0"/>
              </a:rPr>
              <a:t>Д І У Б Л Ь Е В И К В</a:t>
            </a:r>
            <a:endParaRPr lang="ru-RU" sz="24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2" name="Блок-схема: знак завершения 11">
            <a:extLst>
              <a:ext uri="{FF2B5EF4-FFF2-40B4-BE49-F238E27FC236}">
                <a16:creationId xmlns:a16="http://schemas.microsoft.com/office/drawing/2014/main" id="{79505EB4-06EB-4417-8CFC-B0A43E21B47C}"/>
              </a:ext>
            </a:extLst>
          </p:cNvPr>
          <p:cNvSpPr/>
          <p:nvPr/>
        </p:nvSpPr>
        <p:spPr>
          <a:xfrm>
            <a:off x="8790738" y="640173"/>
            <a:ext cx="2902227" cy="742122"/>
          </a:xfrm>
          <a:prstGeom prst="flowChartTerminator">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chemeClr val="accent4">
                    <a:lumMod val="75000"/>
                  </a:schemeClr>
                </a:solidFill>
                <a:latin typeface="Times New Roman" panose="02020603050405020304" pitchFamily="18" charset="0"/>
                <a:cs typeface="Times New Roman" panose="02020603050405020304" pitchFamily="18" charset="0"/>
              </a:rPr>
              <a:t>К Б А Р И</a:t>
            </a:r>
            <a:endParaRPr lang="ru-RU" sz="28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3" name="Блок-схема: знак завершения 12">
            <a:extLst>
              <a:ext uri="{FF2B5EF4-FFF2-40B4-BE49-F238E27FC236}">
                <a16:creationId xmlns:a16="http://schemas.microsoft.com/office/drawing/2014/main" id="{A3A2A562-B9C9-49C0-A97F-933429BE617B}"/>
              </a:ext>
            </a:extLst>
          </p:cNvPr>
          <p:cNvSpPr/>
          <p:nvPr/>
        </p:nvSpPr>
        <p:spPr>
          <a:xfrm>
            <a:off x="9068935" y="3134973"/>
            <a:ext cx="2737869" cy="742121"/>
          </a:xfrm>
          <a:prstGeom prst="flowChartTerminator">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solidFill>
                  <a:schemeClr val="accent4">
                    <a:lumMod val="75000"/>
                  </a:schemeClr>
                </a:solidFill>
                <a:latin typeface="Times New Roman" panose="02020603050405020304" pitchFamily="18" charset="0"/>
                <a:cs typeface="Times New Roman" panose="02020603050405020304" pitchFamily="18" charset="0"/>
              </a:rPr>
              <a:t>Ь В Е Р А К Ц</a:t>
            </a:r>
            <a:endParaRPr lang="ru-RU" sz="24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4" name="Блок-схема: знак завершения 13">
            <a:extLst>
              <a:ext uri="{FF2B5EF4-FFF2-40B4-BE49-F238E27FC236}">
                <a16:creationId xmlns:a16="http://schemas.microsoft.com/office/drawing/2014/main" id="{53AE5A86-F540-45FF-93C9-B2727A6DF84F}"/>
              </a:ext>
            </a:extLst>
          </p:cNvPr>
          <p:cNvSpPr/>
          <p:nvPr/>
        </p:nvSpPr>
        <p:spPr>
          <a:xfrm>
            <a:off x="6021583" y="4455241"/>
            <a:ext cx="3531545" cy="756037"/>
          </a:xfrm>
          <a:prstGeom prst="flowChartTerminator">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solidFill>
                  <a:schemeClr val="accent4">
                    <a:lumMod val="75000"/>
                  </a:schemeClr>
                </a:solidFill>
                <a:latin typeface="Times New Roman" panose="02020603050405020304" pitchFamily="18" charset="0"/>
                <a:cs typeface="Times New Roman" panose="02020603050405020304" pitchFamily="18" charset="0"/>
              </a:rPr>
              <a:t>И К Ж М О Н Т А Н</a:t>
            </a:r>
            <a:endParaRPr lang="ru-RU" sz="2400" b="1"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B72B5C15-8316-4E26-91B8-9C84AF75F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135410">
            <a:off x="1790457" y="2910438"/>
            <a:ext cx="2980198" cy="4601680"/>
          </a:xfrm>
          <a:prstGeom prst="rect">
            <a:avLst/>
          </a:prstGeom>
        </p:spPr>
      </p:pic>
      <p:pic>
        <p:nvPicPr>
          <p:cNvPr id="17" name="Рисунок 16">
            <a:extLst>
              <a:ext uri="{FF2B5EF4-FFF2-40B4-BE49-F238E27FC236}">
                <a16:creationId xmlns:a16="http://schemas.microsoft.com/office/drawing/2014/main" id="{492F2152-7245-4A74-A33C-C797F2506B91}"/>
              </a:ext>
            </a:extLst>
          </p:cNvPr>
          <p:cNvPicPr>
            <a:picLocks noChangeAspect="1"/>
          </p:cNvPicPr>
          <p:nvPr/>
        </p:nvPicPr>
        <p:blipFill>
          <a:blip r:embed="rId5"/>
          <a:stretch>
            <a:fillRect/>
          </a:stretch>
        </p:blipFill>
        <p:spPr>
          <a:xfrm>
            <a:off x="9797598" y="4169409"/>
            <a:ext cx="2261880" cy="2478156"/>
          </a:xfrm>
          <a:prstGeom prst="rect">
            <a:avLst/>
          </a:prstGeom>
        </p:spPr>
      </p:pic>
    </p:spTree>
    <p:extLst>
      <p:ext uri="{BB962C8B-B14F-4D97-AF65-F5344CB8AC3E}">
        <p14:creationId xmlns:p14="http://schemas.microsoft.com/office/powerpoint/2010/main" val="1698540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7871372-577A-4096-9AD5-856E616103A2}"/>
              </a:ext>
            </a:extLst>
          </p:cNvPr>
          <p:cNvPicPr>
            <a:picLocks noChangeAspect="1"/>
          </p:cNvPicPr>
          <p:nvPr/>
        </p:nvPicPr>
        <p:blipFill>
          <a:blip r:embed="rId2"/>
          <a:stretch>
            <a:fillRect/>
          </a:stretch>
        </p:blipFill>
        <p:spPr>
          <a:xfrm flipH="1">
            <a:off x="6117338" y="3428999"/>
            <a:ext cx="805800" cy="448095"/>
          </a:xfrm>
          <a:prstGeom prst="rect">
            <a:avLst/>
          </a:prstGeom>
        </p:spPr>
      </p:pic>
      <p:pic>
        <p:nvPicPr>
          <p:cNvPr id="2" name="Рисунок 1">
            <a:extLst>
              <a:ext uri="{FF2B5EF4-FFF2-40B4-BE49-F238E27FC236}">
                <a16:creationId xmlns:a16="http://schemas.microsoft.com/office/drawing/2014/main" id="{966C3858-7EEC-4CCD-A749-078D65BEE831}"/>
              </a:ext>
            </a:extLst>
          </p:cNvPr>
          <p:cNvPicPr>
            <a:picLocks noChangeAspect="1"/>
          </p:cNvPicPr>
          <p:nvPr/>
        </p:nvPicPr>
        <p:blipFill>
          <a:blip r:embed="rId3"/>
          <a:stretch>
            <a:fillRect/>
          </a:stretch>
        </p:blipFill>
        <p:spPr>
          <a:xfrm>
            <a:off x="0" y="-13821"/>
            <a:ext cx="12237951" cy="6871821"/>
          </a:xfrm>
          <a:prstGeom prst="rect">
            <a:avLst/>
          </a:prstGeom>
        </p:spPr>
      </p:pic>
      <p:pic>
        <p:nvPicPr>
          <p:cNvPr id="6" name="Рисунок 5">
            <a:extLst>
              <a:ext uri="{FF2B5EF4-FFF2-40B4-BE49-F238E27FC236}">
                <a16:creationId xmlns:a16="http://schemas.microsoft.com/office/drawing/2014/main" id="{18CDC1B1-0B7C-4FD9-8CEE-1A03E1BAF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7653" y="2769702"/>
            <a:ext cx="2313627" cy="3763618"/>
          </a:xfrm>
          <a:prstGeom prst="rect">
            <a:avLst/>
          </a:prstGeom>
        </p:spPr>
      </p:pic>
      <p:sp>
        <p:nvSpPr>
          <p:cNvPr id="9" name="Прямоугольник: скругленные углы 8">
            <a:extLst>
              <a:ext uri="{FF2B5EF4-FFF2-40B4-BE49-F238E27FC236}">
                <a16:creationId xmlns:a16="http://schemas.microsoft.com/office/drawing/2014/main" id="{BD680F6E-CDDD-47FD-A70F-342AE95687B0}"/>
              </a:ext>
            </a:extLst>
          </p:cNvPr>
          <p:cNvSpPr/>
          <p:nvPr/>
        </p:nvSpPr>
        <p:spPr>
          <a:xfrm>
            <a:off x="173653" y="311430"/>
            <a:ext cx="7446347" cy="6314658"/>
          </a:xfrm>
          <a:prstGeom prst="roundRect">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rgbClr val="1B1F21"/>
                </a:solidFill>
                <a:latin typeface="Times New Roman" panose="02020603050405020304" pitchFamily="18" charset="0"/>
                <a:cs typeface="Times New Roman" panose="02020603050405020304" pitchFamily="18" charset="0"/>
              </a:rPr>
              <a:t>П</a:t>
            </a:r>
            <a:r>
              <a:rPr lang="uk-UA" b="0" i="0" dirty="0">
                <a:solidFill>
                  <a:srgbClr val="1B1F21"/>
                </a:solidFill>
                <a:effectLst/>
                <a:latin typeface="Times New Roman" panose="02020603050405020304" pitchFamily="18" charset="0"/>
                <a:cs typeface="Times New Roman" panose="02020603050405020304" pitchFamily="18" charset="0"/>
              </a:rPr>
              <a:t>ервісна людина придумала десяток вузлів раніше, ніж навчилася здобувати вогонь. Очевидно, вона почала застосовувати вузли задовго до того, як винайшла лук і стрілу, колесо, голку, якір.</a:t>
            </a:r>
            <a:br>
              <a:rPr lang="uk-UA" dirty="0">
                <a:latin typeface="Times New Roman" panose="02020603050405020304" pitchFamily="18" charset="0"/>
                <a:cs typeface="Times New Roman" panose="02020603050405020304" pitchFamily="18" charset="0"/>
              </a:rPr>
            </a:br>
            <a:r>
              <a:rPr lang="uk-UA" b="0" i="0" dirty="0">
                <a:solidFill>
                  <a:srgbClr val="1B1F21"/>
                </a:solidFill>
                <a:effectLst/>
                <a:latin typeface="Times New Roman" panose="02020603050405020304" pitchFamily="18" charset="0"/>
                <a:cs typeface="Times New Roman" panose="02020603050405020304" pitchFamily="18" charset="0"/>
              </a:rPr>
              <a:t>Побут, та і взагалі існування первісної людини, неможливо представити без мотузка, зробленого з ліан, волокон рослин, із смужок шкіри або сухожиль убитих тварин. Ним людина користувалася на полюванні, рибній лові, зв'язувала жердини і колоди свого житла, чіпляла кам'яний молоток і сокиру до дерев'яної ручки, прив'язувала до дерева домашніх тварин, робила узду для коня, в'язала колоди плотів, зв'язувала полонених, оснащувала свої примітивні парусні човни. Важко згадати всі випадки використання нашими далекими пращурами мотузка.</a:t>
            </a:r>
            <a:br>
              <a:rPr lang="uk-UA" dirty="0">
                <a:latin typeface="Times New Roman" panose="02020603050405020304" pitchFamily="18" charset="0"/>
                <a:cs typeface="Times New Roman" panose="02020603050405020304" pitchFamily="18" charset="0"/>
              </a:rPr>
            </a:br>
            <a:r>
              <a:rPr lang="uk-UA" b="0" i="0" dirty="0">
                <a:solidFill>
                  <a:srgbClr val="1B1F21"/>
                </a:solidFill>
                <a:effectLst/>
                <a:latin typeface="Times New Roman" panose="02020603050405020304" pitchFamily="18" charset="0"/>
                <a:cs typeface="Times New Roman" panose="02020603050405020304" pitchFamily="18" charset="0"/>
              </a:rPr>
              <a:t>Уміння в'язати на мотузку вузли в давнину вважалося мистецтвом, родовим надбанням, ревниво охоронялося від чужаків і передавалося від батька до сина. Вузол для людини, чиє життя серед небезпечної природи було боротьбою за існування, був свого роду вірним засобом як в битві, на полюванні, так і у домівці.</a:t>
            </a:r>
            <a:br>
              <a:rPr lang="uk-UA" dirty="0">
                <a:latin typeface="Times New Roman" panose="02020603050405020304" pitchFamily="18" charset="0"/>
                <a:cs typeface="Times New Roman" panose="02020603050405020304" pitchFamily="18" charset="0"/>
              </a:rPr>
            </a:br>
            <a:r>
              <a:rPr lang="uk-UA" b="0" i="0" dirty="0">
                <a:solidFill>
                  <a:srgbClr val="1B1F21"/>
                </a:solidFill>
                <a:effectLst/>
                <a:latin typeface="Times New Roman" panose="02020603050405020304" pitchFamily="18" charset="0"/>
                <a:cs typeface="Times New Roman" panose="02020603050405020304" pitchFamily="18" charset="0"/>
              </a:rPr>
              <a:t>З вузлами в житті людей було зв'язано немало прикмет і забобонів. Використання шаманами, знахарями певних вузлів на мотузку носило релігійний характер. Зав'язуванням певних вузлів на тятиві лука первісна людина «виганяла» з свого житла злих духів, зціляла хвороби </a:t>
            </a:r>
            <a:r>
              <a:rPr lang="ru-RU" b="0" i="0" dirty="0">
                <a:solidFill>
                  <a:srgbClr val="1B1F21"/>
                </a:solidFill>
                <a:effectLst/>
                <a:latin typeface="Trebuchet MS" panose="020B0603020202020204" pitchFamily="34" charset="0"/>
              </a:rPr>
              <a:t>.</a:t>
            </a:r>
            <a:endParaRPr lang="ru-RU" dirty="0"/>
          </a:p>
        </p:txBody>
      </p:sp>
      <p:sp>
        <p:nvSpPr>
          <p:cNvPr id="12" name="Стрелка: влево 11">
            <a:extLst>
              <a:ext uri="{FF2B5EF4-FFF2-40B4-BE49-F238E27FC236}">
                <a16:creationId xmlns:a16="http://schemas.microsoft.com/office/drawing/2014/main" id="{0C8B1A6D-6F41-44EE-8E1B-AFABC8874AFA}"/>
              </a:ext>
            </a:extLst>
          </p:cNvPr>
          <p:cNvSpPr/>
          <p:nvPr/>
        </p:nvSpPr>
        <p:spPr>
          <a:xfrm>
            <a:off x="7823423" y="914400"/>
            <a:ext cx="3885305" cy="1656520"/>
          </a:xfrm>
          <a:prstGeom prst="leftArrow">
            <a:avLst>
              <a:gd name="adj1" fmla="val 50000"/>
              <a:gd name="adj2" fmla="val 79600"/>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800" b="1" dirty="0">
                <a:solidFill>
                  <a:srgbClr val="FF0000"/>
                </a:solidFill>
                <a:latin typeface="Times New Roman" panose="02020603050405020304" pitchFamily="18" charset="0"/>
                <a:cs typeface="Times New Roman" panose="02020603050405020304" pitchFamily="18" charset="0"/>
              </a:rPr>
              <a:t>   Сторінка історії</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C51737C2-9902-488B-B0AB-5917022FB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4329"/>
            <a:ext cx="7823423" cy="7309028"/>
          </a:xfrm>
          <a:prstGeom prst="rect">
            <a:avLst/>
          </a:prstGeom>
        </p:spPr>
      </p:pic>
    </p:spTree>
    <p:extLst>
      <p:ext uri="{BB962C8B-B14F-4D97-AF65-F5344CB8AC3E}">
        <p14:creationId xmlns:p14="http://schemas.microsoft.com/office/powerpoint/2010/main" val="302573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D021BA5-4ECE-47E8-8227-5B1B82976515}"/>
              </a:ext>
            </a:extLst>
          </p:cNvPr>
          <p:cNvPicPr>
            <a:picLocks noChangeAspect="1"/>
          </p:cNvPicPr>
          <p:nvPr/>
        </p:nvPicPr>
        <p:blipFill>
          <a:blip r:embed="rId2"/>
          <a:stretch>
            <a:fillRect/>
          </a:stretch>
        </p:blipFill>
        <p:spPr>
          <a:xfrm>
            <a:off x="0" y="0"/>
            <a:ext cx="12192000" cy="6857999"/>
          </a:xfrm>
          <a:prstGeom prst="rect">
            <a:avLst/>
          </a:prstGeom>
        </p:spPr>
      </p:pic>
      <p:sp>
        <p:nvSpPr>
          <p:cNvPr id="5" name="Прямоугольник: скругленные углы 4">
            <a:extLst>
              <a:ext uri="{FF2B5EF4-FFF2-40B4-BE49-F238E27FC236}">
                <a16:creationId xmlns:a16="http://schemas.microsoft.com/office/drawing/2014/main" id="{724CC32A-4AB1-4E81-8142-D8BF1F8DE98F}"/>
              </a:ext>
            </a:extLst>
          </p:cNvPr>
          <p:cNvSpPr/>
          <p:nvPr/>
        </p:nvSpPr>
        <p:spPr>
          <a:xfrm>
            <a:off x="225287" y="377682"/>
            <a:ext cx="6697947" cy="5943600"/>
          </a:xfrm>
          <a:prstGeom prst="roundRect">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uk-UA" sz="2000" b="0" i="0" u="none" strike="noStrike" kern="1200" cap="none" spc="0" normalizeH="0" baseline="0" noProof="0" dirty="0">
                <a:ln>
                  <a:noFill/>
                </a:ln>
                <a:solidFill>
                  <a:srgbClr val="1B1F21"/>
                </a:solidFill>
                <a:effectLst/>
                <a:uLnTx/>
                <a:uFillTx/>
                <a:latin typeface="Times New Roman" panose="02020603050405020304" pitchFamily="18" charset="0"/>
                <a:ea typeface="+mn-ea"/>
                <a:cs typeface="Times New Roman" panose="02020603050405020304" pitchFamily="18" charset="0"/>
              </a:rPr>
              <a:t>Стародавні греки вшановували Геркулесів (прямий) вузол. Його носили на шиї як талісман. Їм зшивали краї ран потерпілим воїнам, під час народних святкувань пропонувалося швидко розв'язати і зав'язати цей вузол.</a:t>
            </a:r>
            <a:br>
              <a:rPr kumimoji="0" lang="uk-U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uk-UA" sz="2000" b="0" i="0" u="none" strike="noStrike" kern="1200" cap="none" spc="0" normalizeH="0" baseline="0" noProof="0" dirty="0">
                <a:ln>
                  <a:noFill/>
                </a:ln>
                <a:solidFill>
                  <a:srgbClr val="1B1F21"/>
                </a:solidFill>
                <a:effectLst/>
                <a:uLnTx/>
                <a:uFillTx/>
                <a:latin typeface="Times New Roman" panose="02020603050405020304" pitchFamily="18" charset="0"/>
                <a:ea typeface="+mn-ea"/>
                <a:cs typeface="Times New Roman" panose="02020603050405020304" pitchFamily="18" charset="0"/>
              </a:rPr>
              <a:t>Про вузли відомо безліч переказів, легенд та історій. </a:t>
            </a:r>
          </a:p>
          <a:p>
            <a:pPr algn="ctr"/>
            <a:r>
              <a:rPr kumimoji="0" lang="uk-UA" sz="2000" b="0" i="0" u="none" strike="noStrike" kern="1200" cap="none" spc="0" normalizeH="0" baseline="0" noProof="0" dirty="0">
                <a:ln>
                  <a:noFill/>
                </a:ln>
                <a:solidFill>
                  <a:srgbClr val="1B1F21"/>
                </a:solidFill>
                <a:effectLst/>
                <a:uLnTx/>
                <a:uFillTx/>
                <a:latin typeface="Times New Roman" panose="02020603050405020304" pitchFamily="18" charset="0"/>
                <a:ea typeface="+mn-ea"/>
                <a:cs typeface="Times New Roman" panose="02020603050405020304" pitchFamily="18" charset="0"/>
              </a:rPr>
              <a:t>Але найчудовішою з них, поза сумнівом, є антична легенда про </a:t>
            </a:r>
            <a:r>
              <a:rPr kumimoji="0" lang="uk-UA"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Гордіїв вузол</a:t>
            </a:r>
            <a:r>
              <a:rPr kumimoji="0" lang="uk-UA" sz="2000" b="0" i="0" u="none" strike="noStrike" kern="1200" cap="none" spc="0" normalizeH="0" baseline="0" noProof="0" dirty="0">
                <a:ln>
                  <a:noFill/>
                </a:ln>
                <a:solidFill>
                  <a:srgbClr val="1B1F21"/>
                </a:solidFill>
                <a:effectLst/>
                <a:uLnTx/>
                <a:uFillTx/>
                <a:latin typeface="Times New Roman" panose="02020603050405020304" pitchFamily="18" charset="0"/>
                <a:ea typeface="+mn-ea"/>
                <a:cs typeface="Times New Roman" panose="02020603050405020304" pitchFamily="18" charset="0"/>
              </a:rPr>
              <a:t>. </a:t>
            </a:r>
          </a:p>
          <a:p>
            <a:pPr algn="ctr"/>
            <a:r>
              <a:rPr kumimoji="0" lang="uk-UA" sz="2000" b="0" i="0" u="none" strike="noStrike" kern="1200" cap="none" spc="0" normalizeH="0" baseline="0" noProof="0" dirty="0">
                <a:ln>
                  <a:noFill/>
                </a:ln>
                <a:solidFill>
                  <a:srgbClr val="1B1F21"/>
                </a:solidFill>
                <a:effectLst/>
                <a:uLnTx/>
                <a:uFillTx/>
                <a:latin typeface="Times New Roman" panose="02020603050405020304" pitchFamily="18" charset="0"/>
                <a:ea typeface="+mn-ea"/>
                <a:cs typeface="Times New Roman" panose="02020603050405020304" pitchFamily="18" charset="0"/>
              </a:rPr>
              <a:t>В межах сучасної Азії, існувало місто, яке називалося Фрігія. Фрігійці були вихідцями з Європи, вони відрізнялися високою культурою, займалися землеробством і ремеслами. За 700 років до нашої ери Фрігію роздирала на шматки внутрішня війна. Важливу роль в житті держави у той час грали оракули – особливий рід людей, представники якого жили при храмах і займалися пророцтвами, тлумаченням явищ природи, вершили суд над бідними людьм</a:t>
            </a:r>
            <a:r>
              <a:rPr kumimoji="0" lang="uk-UA" sz="1600" b="0" i="0" u="none" strike="noStrike" kern="1200" cap="none" spc="0" normalizeH="0" baseline="0" noProof="0" dirty="0">
                <a:ln>
                  <a:noFill/>
                </a:ln>
                <a:solidFill>
                  <a:srgbClr val="1B1F21"/>
                </a:solidFill>
                <a:effectLst/>
                <a:uLnTx/>
                <a:uFillTx/>
                <a:latin typeface="Times New Roman" panose="02020603050405020304" pitchFamily="18" charset="0"/>
                <a:ea typeface="+mn-ea"/>
                <a:cs typeface="Times New Roman" panose="02020603050405020304" pitchFamily="18" charset="0"/>
              </a:rPr>
              <a:t>и.</a:t>
            </a:r>
            <a:br>
              <a:rPr kumimoji="0" lang="uk-UA"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ru-RU" sz="1600" dirty="0"/>
          </a:p>
        </p:txBody>
      </p:sp>
      <p:pic>
        <p:nvPicPr>
          <p:cNvPr id="7" name="Рисунок 6">
            <a:extLst>
              <a:ext uri="{FF2B5EF4-FFF2-40B4-BE49-F238E27FC236}">
                <a16:creationId xmlns:a16="http://schemas.microsoft.com/office/drawing/2014/main" id="{E3824477-399E-43BA-A427-0A0BA0F31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0522" y="2546056"/>
            <a:ext cx="2979599" cy="3841502"/>
          </a:xfrm>
          <a:prstGeom prst="rect">
            <a:avLst/>
          </a:prstGeom>
        </p:spPr>
      </p:pic>
      <p:pic>
        <p:nvPicPr>
          <p:cNvPr id="8" name="Рисунок 7">
            <a:extLst>
              <a:ext uri="{FF2B5EF4-FFF2-40B4-BE49-F238E27FC236}">
                <a16:creationId xmlns:a16="http://schemas.microsoft.com/office/drawing/2014/main" id="{93573D9E-6330-4D6C-AE57-EA91DB5A509D}"/>
              </a:ext>
            </a:extLst>
          </p:cNvPr>
          <p:cNvPicPr>
            <a:picLocks noChangeAspect="1"/>
          </p:cNvPicPr>
          <p:nvPr/>
        </p:nvPicPr>
        <p:blipFill>
          <a:blip r:embed="rId4"/>
          <a:stretch>
            <a:fillRect/>
          </a:stretch>
        </p:blipFill>
        <p:spPr>
          <a:xfrm>
            <a:off x="7819854" y="788503"/>
            <a:ext cx="3590267" cy="1408036"/>
          </a:xfrm>
          <a:prstGeom prst="rect">
            <a:avLst/>
          </a:prstGeom>
        </p:spPr>
      </p:pic>
      <p:pic>
        <p:nvPicPr>
          <p:cNvPr id="10" name="Рисунок 9">
            <a:extLst>
              <a:ext uri="{FF2B5EF4-FFF2-40B4-BE49-F238E27FC236}">
                <a16:creationId xmlns:a16="http://schemas.microsoft.com/office/drawing/2014/main" id="{1FB6DC43-9D85-4D8F-957B-BE8FE9FB09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524" y="0"/>
            <a:ext cx="7551438" cy="6858000"/>
          </a:xfrm>
          <a:prstGeom prst="rect">
            <a:avLst/>
          </a:prstGeom>
        </p:spPr>
      </p:pic>
    </p:spTree>
    <p:extLst>
      <p:ext uri="{BB962C8B-B14F-4D97-AF65-F5344CB8AC3E}">
        <p14:creationId xmlns:p14="http://schemas.microsoft.com/office/powerpoint/2010/main" val="3728672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7473EB8-16CA-4F76-BAEC-16A8B26D9587}"/>
              </a:ext>
            </a:extLst>
          </p:cNvPr>
          <p:cNvPicPr>
            <a:picLocks noChangeAspect="1"/>
          </p:cNvPicPr>
          <p:nvPr/>
        </p:nvPicPr>
        <p:blipFill>
          <a:blip r:embed="rId2"/>
          <a:stretch>
            <a:fillRect/>
          </a:stretch>
        </p:blipFill>
        <p:spPr>
          <a:xfrm>
            <a:off x="0" y="1"/>
            <a:ext cx="12192000" cy="6857999"/>
          </a:xfrm>
          <a:prstGeom prst="rect">
            <a:avLst/>
          </a:prstGeom>
        </p:spPr>
      </p:pic>
      <p:sp>
        <p:nvSpPr>
          <p:cNvPr id="5" name="Прямоугольник: скругленные углы 4">
            <a:extLst>
              <a:ext uri="{FF2B5EF4-FFF2-40B4-BE49-F238E27FC236}">
                <a16:creationId xmlns:a16="http://schemas.microsoft.com/office/drawing/2014/main" id="{258F606E-FE5C-4E1D-A1E3-B6CC75E05E48}"/>
              </a:ext>
            </a:extLst>
          </p:cNvPr>
          <p:cNvSpPr/>
          <p:nvPr/>
        </p:nvSpPr>
        <p:spPr>
          <a:xfrm>
            <a:off x="4492488" y="480390"/>
            <a:ext cx="7566991" cy="5897217"/>
          </a:xfrm>
          <a:prstGeom prst="roundRect">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uk-UA" b="0" i="0" u="none" strike="noStrike" kern="1200" cap="none" spc="0" normalizeH="0" baseline="0" noProof="0" dirty="0">
                <a:ln>
                  <a:noFill/>
                </a:ln>
                <a:solidFill>
                  <a:srgbClr val="1B1F21"/>
                </a:solidFill>
                <a:effectLst/>
                <a:uLnTx/>
                <a:uFillTx/>
                <a:latin typeface="Times New Roman" panose="02020603050405020304" pitchFamily="18" charset="0"/>
                <a:cs typeface="Times New Roman" panose="02020603050405020304" pitchFamily="18" charset="0"/>
              </a:rPr>
              <a:t>Легенда говорить, що змучений смутою народ Фрігії звернувся по допомогу до оракула. І він сказав: "Йдіть за міську стіну, і той, хто перший зустрінеться вам, хай буде вашим царем і припинить війну». Вийшовши з міста, громадяни побачили людину, яка їхала на звичайному селянському возі, запряженому двома волами. Звали його Гордій. Гордій виявився енергійним, і гарним правителем. Царство його розбагатіло, і Гордій побудував для Фрігії нову столицю, яка одержала його ім'я - Гордіон. У головному храмі Гордій велів поставити той самий віз, який привіз його до влади. Для цього була вагома підстава. Тому що одного разу, коли Гордій орав в полі, орел сів на ярмо його збруї і сидів на ньому до заходу сонця. Оракул тлумачив це як волю богів про майбутню владу Гордія. Тому, як оповідає легенда, в храм було поміщено і ярмо, яке колись сподобалося царю птахів.</a:t>
            </a:r>
            <a:br>
              <a:rPr kumimoji="0" lang="uk-UA"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uk-UA" b="0" i="0" u="none" strike="noStrike" kern="1200" cap="none" spc="0" normalizeH="0" baseline="0" noProof="0" dirty="0">
                <a:ln>
                  <a:noFill/>
                </a:ln>
                <a:solidFill>
                  <a:srgbClr val="1B1F21"/>
                </a:solidFill>
                <a:effectLst/>
                <a:uLnTx/>
                <a:uFillTx/>
                <a:latin typeface="Times New Roman" panose="02020603050405020304" pitchFamily="18" charset="0"/>
                <a:cs typeface="Times New Roman" panose="02020603050405020304" pitchFamily="18" charset="0"/>
              </a:rPr>
              <a:t>Ярмо було прив'язано до дишла воза дуже складним вузлом, і оракул не забарився сповістити, що той, хто зуміє розв'язати вузол царя Гордія, стане володарем миру. Йшов час. Минуло близько 400 років з тих пір, як Гордій зав'язав свій вузол. Все так само стояв в храмі віз, і незайманий залишався вузол. Невідомо, чи намагався хто-небудь його розв'язати.</a:t>
            </a:r>
            <a:br>
              <a:rPr kumimoji="0" lang="uk-UA"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E474F218-BA40-444A-B5C0-922DA22D3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62305">
            <a:off x="-69133" y="2714225"/>
            <a:ext cx="4948806" cy="3205343"/>
          </a:xfrm>
          <a:prstGeom prst="rect">
            <a:avLst/>
          </a:prstGeom>
        </p:spPr>
      </p:pic>
      <p:pic>
        <p:nvPicPr>
          <p:cNvPr id="9" name="Рисунок 8">
            <a:extLst>
              <a:ext uri="{FF2B5EF4-FFF2-40B4-BE49-F238E27FC236}">
                <a16:creationId xmlns:a16="http://schemas.microsoft.com/office/drawing/2014/main" id="{06203D4B-51AB-46B6-BA42-431F2B41C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435" y="81168"/>
            <a:ext cx="8203096" cy="6695660"/>
          </a:xfrm>
          <a:prstGeom prst="rect">
            <a:avLst/>
          </a:prstGeom>
        </p:spPr>
      </p:pic>
      <p:sp>
        <p:nvSpPr>
          <p:cNvPr id="10" name="Стрелка: вправо 9">
            <a:extLst>
              <a:ext uri="{FF2B5EF4-FFF2-40B4-BE49-F238E27FC236}">
                <a16:creationId xmlns:a16="http://schemas.microsoft.com/office/drawing/2014/main" id="{678FE1EC-CF5A-48D6-8E24-5C260717487C}"/>
              </a:ext>
            </a:extLst>
          </p:cNvPr>
          <p:cNvSpPr/>
          <p:nvPr/>
        </p:nvSpPr>
        <p:spPr>
          <a:xfrm>
            <a:off x="675861" y="344557"/>
            <a:ext cx="3631096" cy="1431234"/>
          </a:xfrm>
          <a:prstGeom prst="rightArrow">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rgbClr val="FF0000"/>
                </a:solidFill>
                <a:latin typeface="Times New Roman" panose="02020603050405020304" pitchFamily="18" charset="0"/>
                <a:cs typeface="Times New Roman" panose="02020603050405020304" pitchFamily="18" charset="0"/>
              </a:rPr>
              <a:t>Сторінка історії</a:t>
            </a:r>
            <a:endParaRPr lang="ru-RU"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2145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7473EB8-16CA-4F76-BAEC-16A8B26D9587}"/>
              </a:ext>
            </a:extLst>
          </p:cNvPr>
          <p:cNvPicPr>
            <a:picLocks noChangeAspect="1"/>
          </p:cNvPicPr>
          <p:nvPr/>
        </p:nvPicPr>
        <p:blipFill>
          <a:blip r:embed="rId2"/>
          <a:stretch>
            <a:fillRect/>
          </a:stretch>
        </p:blipFill>
        <p:spPr>
          <a:xfrm>
            <a:off x="0" y="1"/>
            <a:ext cx="12192000" cy="6857999"/>
          </a:xfrm>
          <a:prstGeom prst="rect">
            <a:avLst/>
          </a:prstGeom>
        </p:spPr>
      </p:pic>
      <p:sp>
        <p:nvSpPr>
          <p:cNvPr id="2" name="Прямоугольник: скругленные углы 1">
            <a:extLst>
              <a:ext uri="{FF2B5EF4-FFF2-40B4-BE49-F238E27FC236}">
                <a16:creationId xmlns:a16="http://schemas.microsoft.com/office/drawing/2014/main" id="{A8DDC51E-C95B-4D7A-9053-AE0938D11A4B}"/>
              </a:ext>
            </a:extLst>
          </p:cNvPr>
          <p:cNvSpPr/>
          <p:nvPr/>
        </p:nvSpPr>
        <p:spPr>
          <a:xfrm>
            <a:off x="4731251" y="238539"/>
            <a:ext cx="6917634" cy="6414052"/>
          </a:xfrm>
          <a:prstGeom prst="roundRect">
            <a:avLst/>
          </a:prstGeom>
          <a:solidFill>
            <a:srgbClr val="11F0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uk-UA" sz="1600" b="0" i="0" u="none" strike="noStrike" kern="1200" cap="none" spc="0" normalizeH="0" baseline="0" noProof="0" dirty="0">
                <a:ln>
                  <a:noFill/>
                </a:ln>
                <a:solidFill>
                  <a:srgbClr val="1B1F21"/>
                </a:solidFill>
                <a:effectLst/>
                <a:uLnTx/>
                <a:uFillTx/>
                <a:latin typeface="Times New Roman" panose="02020603050405020304" pitchFamily="18" charset="0"/>
                <a:ea typeface="+mn-ea"/>
                <a:cs typeface="Times New Roman" panose="02020603050405020304" pitchFamily="18" charset="0"/>
              </a:rPr>
              <a:t>У 334 році до нашої ери до міста увійшла фаланга Олександра Македонського. Олександр, йому виповнилося 22 роки, вперше був в Азії. Олександр, який до шістнадцяти років виховувався самим Аристотелем,(давньогрецький вчений)знав про знамениту колісницю і захотів побачити її. Коли жителі міста сказали Олександру, що по пророцтву оракула, Азію підкорить той, хто розв'яже заплутаний вузол, ним оволоділо пристрасне бажання виконати те, що передбачено. Навколо царя зібрався натовп фрігійців і македонців; перші напружено чекали, а другі відчували страх через безрозсудну самовпевненість царя. І дійсно, ремінь був так щільно зв'язаний вузлами, що було неможливо ні відчути, ні побачити, де починається і де кінчається плетіння. Спроби царя розв'язати вузол вселяли натовпу побоювання, як би невдача не виявилася поганою ознакою. Довго і марно витративши час з цими заплутаними вузлами, цар сказав: "Байдуже, яким способом будуть вони розв'язані", і, розрубавши всі вузли мечем, він не то посміявся над прогнозом оракула, не то виконав його. Люди надовго зберегли в пам'яті винахідливість Олександра.</a:t>
            </a:r>
            <a:br>
              <a:rPr kumimoji="0" lang="uk-UA"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uk-UA" sz="1600" b="0" i="0" u="none" strike="noStrike" kern="1200" cap="none" spc="0" normalizeH="0" baseline="0" noProof="0" dirty="0">
                <a:ln>
                  <a:noFill/>
                </a:ln>
                <a:solidFill>
                  <a:srgbClr val="1B1F21"/>
                </a:solidFill>
                <a:effectLst/>
                <a:uLnTx/>
                <a:uFillTx/>
                <a:latin typeface="Times New Roman" panose="02020603050405020304" pitchFamily="18" charset="0"/>
                <a:ea typeface="+mn-ea"/>
                <a:cs typeface="Times New Roman" panose="02020603050405020304" pitchFamily="18" charset="0"/>
              </a:rPr>
              <a:t>Але чи був забутий сам вузол? У це можна було повірити, якби у той час вузли були непотрібними або необов'язковою для життя рідкістю. Але справа йшла якраз навпаки. У повсякденному житті без вузлів ніхто не міг обійтися. То була епоха стрімкого розвитку торгівлі та мореплавання</a:t>
            </a:r>
            <a:r>
              <a:rPr kumimoji="0" lang="ru-RU" sz="1600" b="0" i="0" u="none" strike="noStrike" kern="1200" cap="none" spc="0" normalizeH="0" baseline="0" noProof="0" dirty="0">
                <a:ln>
                  <a:noFill/>
                </a:ln>
                <a:solidFill>
                  <a:srgbClr val="1B1F21"/>
                </a:solidFill>
                <a:effectLst/>
                <a:uLnTx/>
                <a:uFillTx/>
                <a:latin typeface="Times New Roman" panose="02020603050405020304" pitchFamily="18" charset="0"/>
                <a:ea typeface="+mn-ea"/>
                <a:cs typeface="Times New Roman" panose="02020603050405020304" pitchFamily="18" charset="0"/>
              </a:rPr>
              <a:t>.</a:t>
            </a:r>
            <a:endParaRPr lang="ru-RU" sz="1600" dirty="0"/>
          </a:p>
        </p:txBody>
      </p:sp>
      <p:pic>
        <p:nvPicPr>
          <p:cNvPr id="6" name="Рисунок 5">
            <a:extLst>
              <a:ext uri="{FF2B5EF4-FFF2-40B4-BE49-F238E27FC236}">
                <a16:creationId xmlns:a16="http://schemas.microsoft.com/office/drawing/2014/main" id="{AC20A69B-62C3-464C-A839-51DBF27B0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710" y="0"/>
            <a:ext cx="7557905" cy="7017027"/>
          </a:xfrm>
          <a:prstGeom prst="rect">
            <a:avLst/>
          </a:prstGeom>
        </p:spPr>
      </p:pic>
      <p:pic>
        <p:nvPicPr>
          <p:cNvPr id="8" name="Рисунок 7">
            <a:extLst>
              <a:ext uri="{FF2B5EF4-FFF2-40B4-BE49-F238E27FC236}">
                <a16:creationId xmlns:a16="http://schemas.microsoft.com/office/drawing/2014/main" id="{808990F3-33C8-49A2-9EF9-1466C5798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591738">
            <a:off x="-218148" y="954107"/>
            <a:ext cx="4056254" cy="4073226"/>
          </a:xfrm>
          <a:prstGeom prst="rect">
            <a:avLst/>
          </a:prstGeom>
        </p:spPr>
      </p:pic>
      <p:pic>
        <p:nvPicPr>
          <p:cNvPr id="9" name="Рисунок 8">
            <a:extLst>
              <a:ext uri="{FF2B5EF4-FFF2-40B4-BE49-F238E27FC236}">
                <a16:creationId xmlns:a16="http://schemas.microsoft.com/office/drawing/2014/main" id="{88716D18-66D2-405B-B58F-89E50AB01696}"/>
              </a:ext>
            </a:extLst>
          </p:cNvPr>
          <p:cNvPicPr>
            <a:picLocks noChangeAspect="1"/>
          </p:cNvPicPr>
          <p:nvPr/>
        </p:nvPicPr>
        <p:blipFill>
          <a:blip r:embed="rId5"/>
          <a:stretch>
            <a:fillRect/>
          </a:stretch>
        </p:blipFill>
        <p:spPr>
          <a:xfrm>
            <a:off x="759294" y="5003551"/>
            <a:ext cx="3651821" cy="1463167"/>
          </a:xfrm>
          <a:prstGeom prst="rect">
            <a:avLst/>
          </a:prstGeom>
        </p:spPr>
      </p:pic>
    </p:spTree>
    <p:extLst>
      <p:ext uri="{BB962C8B-B14F-4D97-AF65-F5344CB8AC3E}">
        <p14:creationId xmlns:p14="http://schemas.microsoft.com/office/powerpoint/2010/main" val="2717804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7473EB8-16CA-4F76-BAEC-16A8B26D9587}"/>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29052852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1151</Words>
  <Application>Microsoft Office PowerPoint</Application>
  <PresentationFormat>Широкоэкранный</PresentationFormat>
  <Paragraphs>38</Paragraphs>
  <Slides>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vt:i4>
      </vt:variant>
    </vt:vector>
  </HeadingPairs>
  <TitlesOfParts>
    <vt:vector size="15" baseType="lpstr">
      <vt:lpstr>Arial</vt:lpstr>
      <vt:lpstr>Calibri</vt:lpstr>
      <vt:lpstr>Calibri Light</vt:lpstr>
      <vt:lpstr>Times New Roman</vt:lpstr>
      <vt:lpstr>Trebuchet MS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Svetlana</dc:creator>
  <cp:lastModifiedBy>Svetlana</cp:lastModifiedBy>
  <cp:revision>3</cp:revision>
  <dcterms:created xsi:type="dcterms:W3CDTF">2023-10-25T16:47:40Z</dcterms:created>
  <dcterms:modified xsi:type="dcterms:W3CDTF">2023-10-26T12:00:14Z</dcterms:modified>
</cp:coreProperties>
</file>