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58" r:id="rId5"/>
    <p:sldId id="261" r:id="rId6"/>
    <p:sldId id="260" r:id="rId7"/>
    <p:sldId id="257" r:id="rId8"/>
    <p:sldId id="263" r:id="rId9"/>
    <p:sldId id="264" r:id="rId10"/>
    <p:sldId id="265" r:id="rId11"/>
    <p:sldId id="266" r:id="rId12"/>
    <p:sldId id="268" r:id="rId13"/>
    <p:sldId id="269" r:id="rId14"/>
    <p:sldId id="270" r:id="rId15"/>
    <p:sldId id="267" r:id="rId16"/>
    <p:sldId id="27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186" autoAdjust="0"/>
  </p:normalViewPr>
  <p:slideViewPr>
    <p:cSldViewPr snapToGrid="0">
      <p:cViewPr varScale="1">
        <p:scale>
          <a:sx n="68" d="100"/>
          <a:sy n="68"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C14C9-BB1D-4088-9F63-B281B3A8907C}" type="doc">
      <dgm:prSet loTypeId="urn:microsoft.com/office/officeart/2005/8/layout/hierarchy3" loCatId="relationship" qsTypeId="urn:microsoft.com/office/officeart/2005/8/quickstyle/simple1" qsCatId="simple" csTypeId="urn:microsoft.com/office/officeart/2005/8/colors/accent6_1" csCatId="accent6" phldr="1"/>
      <dgm:spPr/>
      <dgm:t>
        <a:bodyPr/>
        <a:lstStyle/>
        <a:p>
          <a:endParaRPr lang="ru-RU"/>
        </a:p>
      </dgm:t>
    </dgm:pt>
    <dgm:pt modelId="{12FECF54-8639-4188-B662-41C59CD814FA}">
      <dgm:prSet phldrT="[Текст]"/>
      <dgm:spPr>
        <a:xfrm>
          <a:off x="642765" y="0"/>
          <a:ext cx="1836662" cy="918331"/>
        </a:xfrm>
        <a:prstGeom prst="roundRect">
          <a:avLst>
            <a:gd name="adj" fmla="val 10000"/>
          </a:avLst>
        </a:prstGeom>
      </dgm:spPr>
      <dgm:t>
        <a:bodyPr/>
        <a:lstStyle/>
        <a:p>
          <a:pPr>
            <a:buNone/>
          </a:pPr>
          <a:r>
            <a:rPr lang="ru-RU" b="1" dirty="0">
              <a:latin typeface="Times New Roman" panose="02020603050405020304" pitchFamily="18" charset="0"/>
              <a:ea typeface="+mn-ea"/>
              <a:cs typeface="Times New Roman" panose="02020603050405020304" pitchFamily="18" charset="0"/>
            </a:rPr>
            <a:t>Стать</a:t>
          </a:r>
        </a:p>
      </dgm:t>
    </dgm:pt>
    <dgm:pt modelId="{2BD7BD05-48F7-4F19-8349-7C31675268C8}" type="parTrans" cxnId="{D505A1C8-3EFF-410E-B264-69B31319061B}">
      <dgm:prSet/>
      <dgm:spPr/>
      <dgm:t>
        <a:bodyPr/>
        <a:lstStyle/>
        <a:p>
          <a:endParaRPr lang="ru-RU"/>
        </a:p>
      </dgm:t>
    </dgm:pt>
    <dgm:pt modelId="{03CFC253-8C45-459A-8511-77EB794C6A3A}" type="sibTrans" cxnId="{D505A1C8-3EFF-410E-B264-69B31319061B}">
      <dgm:prSet/>
      <dgm:spPr/>
      <dgm:t>
        <a:bodyPr/>
        <a:lstStyle/>
        <a:p>
          <a:endParaRPr lang="ru-RU"/>
        </a:p>
      </dgm:t>
    </dgm:pt>
    <dgm:pt modelId="{28B3BF45-0665-4862-BE61-231008A180D1}">
      <dgm:prSet phldrT="[Текст]" custT="1"/>
      <dgm:spPr>
        <a:xfrm>
          <a:off x="1170123" y="1138815"/>
          <a:ext cx="3206195" cy="1007905"/>
        </a:xfrm>
        <a:prstGeom prst="roundRect">
          <a:avLst>
            <a:gd name="adj" fmla="val 10000"/>
          </a:avLst>
        </a:prstGeom>
      </dgm:spPr>
      <dgm:t>
        <a:bodyPr/>
        <a:lstStyle/>
        <a:p>
          <a:pPr>
            <a:buNone/>
          </a:pPr>
          <a:r>
            <a:rPr lang="uk-UA" sz="1600" b="0" i="0" noProof="0">
              <a:latin typeface="Times New Roman" panose="02020603050405020304" pitchFamily="18" charset="0"/>
              <a:ea typeface="+mn-ea"/>
              <a:cs typeface="Times New Roman" panose="02020603050405020304" pitchFamily="18" charset="0"/>
            </a:rPr>
            <a:t>Є універсальними, не залежать від країни, культури, релігії (наприклад, тільки жінки народжують дітей)</a:t>
          </a:r>
          <a:endParaRPr lang="uk-UA" sz="1600" noProof="0" dirty="0">
            <a:latin typeface="Times New Roman" panose="02020603050405020304" pitchFamily="18" charset="0"/>
            <a:ea typeface="+mn-ea"/>
            <a:cs typeface="Times New Roman" panose="02020603050405020304" pitchFamily="18" charset="0"/>
          </a:endParaRPr>
        </a:p>
      </dgm:t>
    </dgm:pt>
    <dgm:pt modelId="{CF67E3FF-BE05-402C-9714-9296F51BAB23}" type="parTrans" cxnId="{7BF774C0-5426-48F0-88BF-0DC99C777A89}">
      <dgm:prSet/>
      <dgm:spPr>
        <a:xfrm>
          <a:off x="826432" y="918331"/>
          <a:ext cx="343690" cy="724436"/>
        </a:xfrm>
        <a:custGeom>
          <a:avLst/>
          <a:gdLst/>
          <a:ahLst/>
          <a:cxnLst/>
          <a:rect l="0" t="0" r="0" b="0"/>
          <a:pathLst>
            <a:path>
              <a:moveTo>
                <a:pt x="0" y="0"/>
              </a:moveTo>
              <a:lnTo>
                <a:pt x="0" y="724436"/>
              </a:lnTo>
              <a:lnTo>
                <a:pt x="343690" y="724436"/>
              </a:lnTo>
            </a:path>
          </a:pathLst>
        </a:custGeom>
      </dgm:spPr>
      <dgm:t>
        <a:bodyPr/>
        <a:lstStyle/>
        <a:p>
          <a:endParaRPr lang="ru-RU"/>
        </a:p>
      </dgm:t>
    </dgm:pt>
    <dgm:pt modelId="{95A7AAA1-D5EF-436E-98D6-3C346F10B493}" type="sibTrans" cxnId="{7BF774C0-5426-48F0-88BF-0DC99C777A89}">
      <dgm:prSet/>
      <dgm:spPr/>
      <dgm:t>
        <a:bodyPr/>
        <a:lstStyle/>
        <a:p>
          <a:endParaRPr lang="ru-RU"/>
        </a:p>
      </dgm:t>
    </dgm:pt>
    <dgm:pt modelId="{B7353AAC-68B5-4BD2-A05B-A59AD3D67F21}">
      <dgm:prSet phldrT="[Текст]" custT="1"/>
      <dgm:spPr>
        <a:xfrm>
          <a:off x="1148641" y="2320533"/>
          <a:ext cx="1469329" cy="918331"/>
        </a:xfrm>
        <a:prstGeom prst="roundRect">
          <a:avLst>
            <a:gd name="adj" fmla="val 10000"/>
          </a:avLst>
        </a:prstGeom>
      </dgm:spPr>
      <dgm:t>
        <a:bodyPr/>
        <a:lstStyle/>
        <a:p>
          <a:pPr>
            <a:buNone/>
          </a:pPr>
          <a:r>
            <a:rPr lang="uk-UA" sz="1800" b="0" i="0" noProof="0">
              <a:latin typeface="Times New Roman" panose="02020603050405020304" pitchFamily="18" charset="0"/>
              <a:ea typeface="+mn-ea"/>
              <a:cs typeface="Times New Roman" panose="02020603050405020304" pitchFamily="18" charset="0"/>
            </a:rPr>
            <a:t>властиві лише одній статі</a:t>
          </a:r>
          <a:endParaRPr lang="uk-UA" sz="1800" noProof="0" dirty="0">
            <a:latin typeface="Times New Roman" panose="02020603050405020304" pitchFamily="18" charset="0"/>
            <a:ea typeface="+mn-ea"/>
            <a:cs typeface="Times New Roman" panose="02020603050405020304" pitchFamily="18" charset="0"/>
          </a:endParaRPr>
        </a:p>
      </dgm:t>
    </dgm:pt>
    <dgm:pt modelId="{4985E21D-E2A5-4757-8AE3-CA1FA5532F80}" type="parTrans" cxnId="{24801DE1-7ABE-41B7-8A23-C182140DC282}">
      <dgm:prSet/>
      <dgm:spPr>
        <a:xfrm>
          <a:off x="826432" y="918331"/>
          <a:ext cx="322209" cy="1861367"/>
        </a:xfrm>
        <a:custGeom>
          <a:avLst/>
          <a:gdLst/>
          <a:ahLst/>
          <a:cxnLst/>
          <a:rect l="0" t="0" r="0" b="0"/>
          <a:pathLst>
            <a:path>
              <a:moveTo>
                <a:pt x="0" y="0"/>
              </a:moveTo>
              <a:lnTo>
                <a:pt x="0" y="1861367"/>
              </a:lnTo>
              <a:lnTo>
                <a:pt x="322209" y="1861367"/>
              </a:lnTo>
            </a:path>
          </a:pathLst>
        </a:custGeom>
      </dgm:spPr>
      <dgm:t>
        <a:bodyPr/>
        <a:lstStyle/>
        <a:p>
          <a:endParaRPr lang="ru-RU"/>
        </a:p>
      </dgm:t>
    </dgm:pt>
    <dgm:pt modelId="{5F2F33F6-AFE2-4569-BAC5-DB5F5B96BECF}" type="sibTrans" cxnId="{24801DE1-7ABE-41B7-8A23-C182140DC282}">
      <dgm:prSet/>
      <dgm:spPr/>
      <dgm:t>
        <a:bodyPr/>
        <a:lstStyle/>
        <a:p>
          <a:endParaRPr lang="ru-RU"/>
        </a:p>
      </dgm:t>
    </dgm:pt>
    <dgm:pt modelId="{020C82BE-5999-4CF3-BABA-9BB1C5DAD4A3}">
      <dgm:prSet phldrT="[Текст]"/>
      <dgm:spPr>
        <a:xfrm>
          <a:off x="5564275" y="9378"/>
          <a:ext cx="1836662" cy="918331"/>
        </a:xfrm>
        <a:prstGeom prst="roundRect">
          <a:avLst>
            <a:gd name="adj" fmla="val 10000"/>
          </a:avLst>
        </a:prstGeom>
      </dgm:spPr>
      <dgm:t>
        <a:bodyPr/>
        <a:lstStyle/>
        <a:p>
          <a:pPr>
            <a:buNone/>
          </a:pPr>
          <a:r>
            <a:rPr lang="ru-RU" b="1">
              <a:latin typeface="Times New Roman" panose="02020603050405020304" pitchFamily="18" charset="0"/>
              <a:ea typeface="+mn-ea"/>
              <a:cs typeface="Times New Roman" panose="02020603050405020304" pitchFamily="18" charset="0"/>
            </a:rPr>
            <a:t>Гендер</a:t>
          </a:r>
          <a:endParaRPr lang="ru-RU" b="1" dirty="0">
            <a:latin typeface="Times New Roman" panose="02020603050405020304" pitchFamily="18" charset="0"/>
            <a:ea typeface="+mn-ea"/>
            <a:cs typeface="Times New Roman" panose="02020603050405020304" pitchFamily="18" charset="0"/>
          </a:endParaRPr>
        </a:p>
      </dgm:t>
    </dgm:pt>
    <dgm:pt modelId="{4C9CA44F-6CB7-4504-AB93-76F0BEA2B2BE}" type="parTrans" cxnId="{CCB8654F-11C0-4F83-80D2-B6F1B68C7F54}">
      <dgm:prSet/>
      <dgm:spPr/>
      <dgm:t>
        <a:bodyPr/>
        <a:lstStyle/>
        <a:p>
          <a:endParaRPr lang="ru-RU"/>
        </a:p>
      </dgm:t>
    </dgm:pt>
    <dgm:pt modelId="{9754866D-80D8-456D-810B-C11E183AADA9}" type="sibTrans" cxnId="{CCB8654F-11C0-4F83-80D2-B6F1B68C7F54}">
      <dgm:prSet/>
      <dgm:spPr/>
      <dgm:t>
        <a:bodyPr/>
        <a:lstStyle/>
        <a:p>
          <a:endParaRPr lang="ru-RU"/>
        </a:p>
      </dgm:t>
    </dgm:pt>
    <dgm:pt modelId="{F4633242-33C7-404C-B379-B0ADAFAA2F1F}">
      <dgm:prSet phldrT="[Текст]" custT="1"/>
      <dgm:spPr>
        <a:xfrm>
          <a:off x="5912209" y="1148053"/>
          <a:ext cx="3427608" cy="918331"/>
        </a:xfrm>
        <a:prstGeom prst="roundRect">
          <a:avLst>
            <a:gd name="adj" fmla="val 10000"/>
          </a:avLst>
        </a:prstGeom>
      </dgm:spPr>
      <dgm:t>
        <a:bodyPr/>
        <a:lstStyle/>
        <a:p>
          <a:pPr>
            <a:buNone/>
          </a:pPr>
          <a:r>
            <a:rPr lang="uk-UA" sz="1600" b="0" i="0" noProof="0">
              <a:latin typeface="Times New Roman" panose="02020603050405020304" pitchFamily="18" charset="0"/>
              <a:ea typeface="+mn-ea"/>
              <a:cs typeface="Times New Roman" panose="02020603050405020304" pitchFamily="18" charset="0"/>
            </a:rPr>
            <a:t>Істотно відмінні в різних країнах і навіть в одній країні (залежно від населеного пункту чи соціального прошарку)</a:t>
          </a:r>
          <a:endParaRPr lang="uk-UA" sz="1600" noProof="0" dirty="0">
            <a:latin typeface="Times New Roman" panose="02020603050405020304" pitchFamily="18" charset="0"/>
            <a:ea typeface="+mn-ea"/>
            <a:cs typeface="Times New Roman" panose="02020603050405020304" pitchFamily="18" charset="0"/>
          </a:endParaRPr>
        </a:p>
      </dgm:t>
    </dgm:pt>
    <dgm:pt modelId="{462B546F-7AC5-4FEF-83B1-0F8AAAC8F764}" type="parTrans" cxnId="{85B98DA4-F9BB-4C97-83E9-9D77A1212E88}">
      <dgm:prSet/>
      <dgm:spPr>
        <a:xfrm>
          <a:off x="5747941" y="927709"/>
          <a:ext cx="164267" cy="679509"/>
        </a:xfrm>
        <a:custGeom>
          <a:avLst/>
          <a:gdLst/>
          <a:ahLst/>
          <a:cxnLst/>
          <a:rect l="0" t="0" r="0" b="0"/>
          <a:pathLst>
            <a:path>
              <a:moveTo>
                <a:pt x="0" y="0"/>
              </a:moveTo>
              <a:lnTo>
                <a:pt x="0" y="679509"/>
              </a:lnTo>
              <a:lnTo>
                <a:pt x="164267" y="679509"/>
              </a:lnTo>
            </a:path>
          </a:pathLst>
        </a:custGeom>
      </dgm:spPr>
      <dgm:t>
        <a:bodyPr/>
        <a:lstStyle/>
        <a:p>
          <a:endParaRPr lang="ru-RU"/>
        </a:p>
      </dgm:t>
    </dgm:pt>
    <dgm:pt modelId="{82820B69-83D7-48B0-A7C8-EDFB508831E2}" type="sibTrans" cxnId="{85B98DA4-F9BB-4C97-83E9-9D77A1212E88}">
      <dgm:prSet/>
      <dgm:spPr/>
      <dgm:t>
        <a:bodyPr/>
        <a:lstStyle/>
        <a:p>
          <a:endParaRPr lang="ru-RU"/>
        </a:p>
      </dgm:t>
    </dgm:pt>
    <dgm:pt modelId="{BF9F0C50-99EE-49C3-BC41-B438CE3497D5}">
      <dgm:prSet phldrT="[Текст]" custT="1"/>
      <dgm:spPr>
        <a:xfrm>
          <a:off x="5866953" y="2305206"/>
          <a:ext cx="1599615" cy="918331"/>
        </a:xfrm>
        <a:prstGeom prst="roundRect">
          <a:avLst>
            <a:gd name="adj" fmla="val 10000"/>
          </a:avLst>
        </a:prstGeom>
      </dgm:spPr>
      <dgm:t>
        <a:bodyPr/>
        <a:lstStyle/>
        <a:p>
          <a:pPr>
            <a:buNone/>
          </a:pPr>
          <a:r>
            <a:rPr lang="uk-UA" sz="1800" b="0" i="0" noProof="0">
              <a:latin typeface="Times New Roman" panose="02020603050405020304" pitchFamily="18" charset="0"/>
              <a:ea typeface="+mn-ea"/>
              <a:cs typeface="Times New Roman" panose="02020603050405020304" pitchFamily="18" charset="0"/>
            </a:rPr>
            <a:t>можуть змінюватися з часом</a:t>
          </a:r>
          <a:endParaRPr lang="uk-UA" sz="1800" noProof="0" dirty="0">
            <a:latin typeface="Times New Roman" panose="02020603050405020304" pitchFamily="18" charset="0"/>
            <a:ea typeface="+mn-ea"/>
            <a:cs typeface="Times New Roman" panose="02020603050405020304" pitchFamily="18" charset="0"/>
          </a:endParaRPr>
        </a:p>
      </dgm:t>
    </dgm:pt>
    <dgm:pt modelId="{7D2941EF-5445-41D6-B98D-88F93E2F842A}" type="parTrans" cxnId="{16AF8019-9BB6-4CFB-998E-C2878B631FEC}">
      <dgm:prSet/>
      <dgm:spPr>
        <a:xfrm>
          <a:off x="5747941" y="927709"/>
          <a:ext cx="119012" cy="1836662"/>
        </a:xfrm>
        <a:custGeom>
          <a:avLst/>
          <a:gdLst/>
          <a:ahLst/>
          <a:cxnLst/>
          <a:rect l="0" t="0" r="0" b="0"/>
          <a:pathLst>
            <a:path>
              <a:moveTo>
                <a:pt x="0" y="0"/>
              </a:moveTo>
              <a:lnTo>
                <a:pt x="0" y="1836662"/>
              </a:lnTo>
              <a:lnTo>
                <a:pt x="119012" y="1836662"/>
              </a:lnTo>
            </a:path>
          </a:pathLst>
        </a:custGeom>
      </dgm:spPr>
      <dgm:t>
        <a:bodyPr/>
        <a:lstStyle/>
        <a:p>
          <a:endParaRPr lang="ru-RU"/>
        </a:p>
      </dgm:t>
    </dgm:pt>
    <dgm:pt modelId="{1D0B47EB-F93E-468F-B911-24FC45D651F4}" type="sibTrans" cxnId="{16AF8019-9BB6-4CFB-998E-C2878B631FEC}">
      <dgm:prSet/>
      <dgm:spPr/>
      <dgm:t>
        <a:bodyPr/>
        <a:lstStyle/>
        <a:p>
          <a:endParaRPr lang="ru-RU"/>
        </a:p>
      </dgm:t>
    </dgm:pt>
    <dgm:pt modelId="{89BD9289-0EB1-4050-8D55-0AD7E7D219E4}">
      <dgm:prSet custT="1"/>
      <dgm:spPr>
        <a:xfrm>
          <a:off x="1074748" y="3496511"/>
          <a:ext cx="1469329" cy="918331"/>
        </a:xfrm>
        <a:prstGeom prst="roundRect">
          <a:avLst>
            <a:gd name="adj" fmla="val 10000"/>
          </a:avLst>
        </a:prstGeom>
      </dgm:spPr>
      <dgm:t>
        <a:bodyPr/>
        <a:lstStyle/>
        <a:p>
          <a:pPr>
            <a:buNone/>
          </a:pPr>
          <a:r>
            <a:rPr lang="uk-UA" sz="1600" b="0" i="0" noProof="0">
              <a:latin typeface="Times New Roman" panose="02020603050405020304" pitchFamily="18" charset="0"/>
              <a:ea typeface="+mn-ea"/>
              <a:cs typeface="Times New Roman" panose="02020603050405020304" pitchFamily="18" charset="0"/>
            </a:rPr>
            <a:t>ніколи не змінюються в історичному процесі</a:t>
          </a:r>
          <a:endParaRPr lang="uk-UA" sz="1600" b="0" i="0" noProof="0" dirty="0">
            <a:latin typeface="Times New Roman" panose="02020603050405020304" pitchFamily="18" charset="0"/>
            <a:ea typeface="+mn-ea"/>
            <a:cs typeface="Times New Roman" panose="02020603050405020304" pitchFamily="18" charset="0"/>
          </a:endParaRPr>
        </a:p>
      </dgm:t>
    </dgm:pt>
    <dgm:pt modelId="{E4373420-B2DF-4179-A26E-F1E1615E1F8B}" type="parTrans" cxnId="{87EF60EC-F9C5-437A-B81E-69313185CF01}">
      <dgm:prSet/>
      <dgm:spPr>
        <a:xfrm>
          <a:off x="826432" y="918331"/>
          <a:ext cx="248316" cy="3037345"/>
        </a:xfrm>
        <a:custGeom>
          <a:avLst/>
          <a:gdLst/>
          <a:ahLst/>
          <a:cxnLst/>
          <a:rect l="0" t="0" r="0" b="0"/>
          <a:pathLst>
            <a:path>
              <a:moveTo>
                <a:pt x="0" y="0"/>
              </a:moveTo>
              <a:lnTo>
                <a:pt x="0" y="3037345"/>
              </a:lnTo>
              <a:lnTo>
                <a:pt x="248316" y="3037345"/>
              </a:lnTo>
            </a:path>
          </a:pathLst>
        </a:custGeom>
      </dgm:spPr>
      <dgm:t>
        <a:bodyPr/>
        <a:lstStyle/>
        <a:p>
          <a:endParaRPr lang="ru-RU"/>
        </a:p>
      </dgm:t>
    </dgm:pt>
    <dgm:pt modelId="{D636ABA7-C3DC-4CAF-B423-EDD7E7BE7014}" type="sibTrans" cxnId="{87EF60EC-F9C5-437A-B81E-69313185CF01}">
      <dgm:prSet/>
      <dgm:spPr/>
      <dgm:t>
        <a:bodyPr/>
        <a:lstStyle/>
        <a:p>
          <a:endParaRPr lang="ru-RU"/>
        </a:p>
      </dgm:t>
    </dgm:pt>
    <dgm:pt modelId="{1A676815-3D1B-4212-A1B3-4DE10A7EADED}">
      <dgm:prSet custT="1"/>
      <dgm:spPr>
        <a:xfrm>
          <a:off x="5903892" y="3443881"/>
          <a:ext cx="1469329" cy="918331"/>
        </a:xfrm>
        <a:prstGeom prst="roundRect">
          <a:avLst>
            <a:gd name="adj" fmla="val 10000"/>
          </a:avLst>
        </a:prstGeom>
      </dgm:spPr>
      <dgm:t>
        <a:bodyPr/>
        <a:lstStyle/>
        <a:p>
          <a:pPr>
            <a:buNone/>
          </a:pPr>
          <a:r>
            <a:rPr lang="uk-UA" sz="1600" b="0" i="0" noProof="0" dirty="0">
              <a:latin typeface="Times New Roman" panose="02020603050405020304" pitchFamily="18" charset="0"/>
              <a:ea typeface="+mn-ea"/>
              <a:cs typeface="Times New Roman" panose="02020603050405020304" pitchFamily="18" charset="0"/>
            </a:rPr>
            <a:t>властиві людям різної статі</a:t>
          </a:r>
          <a:endParaRPr lang="uk-UA" sz="1600" noProof="0" dirty="0">
            <a:latin typeface="Times New Roman" panose="02020603050405020304" pitchFamily="18" charset="0"/>
            <a:ea typeface="+mn-ea"/>
            <a:cs typeface="Times New Roman" panose="02020603050405020304" pitchFamily="18" charset="0"/>
          </a:endParaRPr>
        </a:p>
      </dgm:t>
    </dgm:pt>
    <dgm:pt modelId="{D53224C2-7616-46BF-8B97-F6E3D0F9DDE7}" type="parTrans" cxnId="{87CADAF1-9DE7-495D-96CD-84925CAED442}">
      <dgm:prSet/>
      <dgm:spPr>
        <a:xfrm>
          <a:off x="5747941" y="927709"/>
          <a:ext cx="155951" cy="2975337"/>
        </a:xfrm>
        <a:custGeom>
          <a:avLst/>
          <a:gdLst/>
          <a:ahLst/>
          <a:cxnLst/>
          <a:rect l="0" t="0" r="0" b="0"/>
          <a:pathLst>
            <a:path>
              <a:moveTo>
                <a:pt x="0" y="0"/>
              </a:moveTo>
              <a:lnTo>
                <a:pt x="0" y="2975337"/>
              </a:lnTo>
              <a:lnTo>
                <a:pt x="155951" y="2975337"/>
              </a:lnTo>
            </a:path>
          </a:pathLst>
        </a:custGeom>
      </dgm:spPr>
      <dgm:t>
        <a:bodyPr/>
        <a:lstStyle/>
        <a:p>
          <a:endParaRPr lang="ru-RU"/>
        </a:p>
      </dgm:t>
    </dgm:pt>
    <dgm:pt modelId="{D6F77E20-EAF3-4938-B845-F1A7185E9269}" type="sibTrans" cxnId="{87CADAF1-9DE7-495D-96CD-84925CAED442}">
      <dgm:prSet/>
      <dgm:spPr/>
      <dgm:t>
        <a:bodyPr/>
        <a:lstStyle/>
        <a:p>
          <a:endParaRPr lang="ru-RU"/>
        </a:p>
      </dgm:t>
    </dgm:pt>
    <dgm:pt modelId="{7E1D7D7A-594F-48E9-BABB-53943573CDF0}" type="pres">
      <dgm:prSet presAssocID="{F93C14C9-BB1D-4088-9F63-B281B3A8907C}" presName="diagram" presStyleCnt="0">
        <dgm:presLayoutVars>
          <dgm:chPref val="1"/>
          <dgm:dir/>
          <dgm:animOne val="branch"/>
          <dgm:animLvl val="lvl"/>
          <dgm:resizeHandles/>
        </dgm:presLayoutVars>
      </dgm:prSet>
      <dgm:spPr/>
    </dgm:pt>
    <dgm:pt modelId="{4C06A29E-3918-4B77-9097-54E1F032093D}" type="pres">
      <dgm:prSet presAssocID="{12FECF54-8639-4188-B662-41C59CD814FA}" presName="root" presStyleCnt="0"/>
      <dgm:spPr/>
    </dgm:pt>
    <dgm:pt modelId="{879F4BBA-8128-4176-8365-6D974A23668A}" type="pres">
      <dgm:prSet presAssocID="{12FECF54-8639-4188-B662-41C59CD814FA}" presName="rootComposite" presStyleCnt="0"/>
      <dgm:spPr/>
    </dgm:pt>
    <dgm:pt modelId="{B6625947-0175-4B90-9FD9-06CF163FB6F7}" type="pres">
      <dgm:prSet presAssocID="{12FECF54-8639-4188-B662-41C59CD814FA}" presName="rootText" presStyleLbl="node1" presStyleIdx="0" presStyleCnt="2" custScaleX="182950" custLinFactNeighborX="-30676" custLinFactNeighborY="-1006"/>
      <dgm:spPr/>
    </dgm:pt>
    <dgm:pt modelId="{BB9EDDA2-0B9E-48CE-A7D8-12CAC365573C}" type="pres">
      <dgm:prSet presAssocID="{12FECF54-8639-4188-B662-41C59CD814FA}" presName="rootConnector" presStyleLbl="node1" presStyleIdx="0" presStyleCnt="2"/>
      <dgm:spPr/>
    </dgm:pt>
    <dgm:pt modelId="{BE6D96A5-AEB3-4F9A-BF30-BA79950F126A}" type="pres">
      <dgm:prSet presAssocID="{12FECF54-8639-4188-B662-41C59CD814FA}" presName="childShape" presStyleCnt="0"/>
      <dgm:spPr/>
    </dgm:pt>
    <dgm:pt modelId="{8D237EEA-EE15-4AD1-9ED0-A73DCDB4E90F}" type="pres">
      <dgm:prSet presAssocID="{CF67E3FF-BE05-402C-9714-9296F51BAB23}" presName="Name13" presStyleLbl="parChTrans1D2" presStyleIdx="0" presStyleCnt="6"/>
      <dgm:spPr/>
    </dgm:pt>
    <dgm:pt modelId="{98EAC2CF-D252-489E-81F7-4831CE22D4A0}" type="pres">
      <dgm:prSet presAssocID="{28B3BF45-0665-4862-BE61-231008A180D1}" presName="childText" presStyleLbl="bgAcc1" presStyleIdx="0" presStyleCnt="6" custScaleX="218208" custScaleY="109754" custLinFactNeighborX="-27454" custLinFactNeighborY="-1006">
        <dgm:presLayoutVars>
          <dgm:bulletEnabled val="1"/>
        </dgm:presLayoutVars>
      </dgm:prSet>
      <dgm:spPr/>
    </dgm:pt>
    <dgm:pt modelId="{49706080-8DA2-4FF2-A3D0-EECB5746E86B}" type="pres">
      <dgm:prSet presAssocID="{4985E21D-E2A5-4757-8AE3-CA1FA5532F80}" presName="Name13" presStyleLbl="parChTrans1D2" presStyleIdx="1" presStyleCnt="6"/>
      <dgm:spPr/>
    </dgm:pt>
    <dgm:pt modelId="{22E0EFCF-3539-4262-9B10-B1FA5209D12C}" type="pres">
      <dgm:prSet presAssocID="{B7353AAC-68B5-4BD2-A05B-A59AD3D67F21}" presName="childText" presStyleLbl="bgAcc1" presStyleIdx="1" presStyleCnt="6" custScaleX="120944" custLinFactNeighborX="-28916" custLinFactNeighborY="-7079">
        <dgm:presLayoutVars>
          <dgm:bulletEnabled val="1"/>
        </dgm:presLayoutVars>
      </dgm:prSet>
      <dgm:spPr/>
    </dgm:pt>
    <dgm:pt modelId="{50CFF898-BAF6-42B1-AD63-F2E96E291DC7}" type="pres">
      <dgm:prSet presAssocID="{E4373420-B2DF-4179-A26E-F1E1615E1F8B}" presName="Name13" presStyleLbl="parChTrans1D2" presStyleIdx="2" presStyleCnt="6"/>
      <dgm:spPr/>
    </dgm:pt>
    <dgm:pt modelId="{6AC09BF2-59F9-4E52-86E5-2E96698E6A33}" type="pres">
      <dgm:prSet presAssocID="{89BD9289-0EB1-4050-8D55-0AD7E7D219E4}" presName="childText" presStyleLbl="bgAcc1" presStyleIdx="2" presStyleCnt="6" custScaleX="124924" custLinFactNeighborX="-33945" custLinFactNeighborY="-4023">
        <dgm:presLayoutVars>
          <dgm:bulletEnabled val="1"/>
        </dgm:presLayoutVars>
      </dgm:prSet>
      <dgm:spPr/>
    </dgm:pt>
    <dgm:pt modelId="{596557DF-9A77-4EA4-9008-D01547B534D9}" type="pres">
      <dgm:prSet presAssocID="{020C82BE-5999-4CF3-BABA-9BB1C5DAD4A3}" presName="root" presStyleCnt="0"/>
      <dgm:spPr/>
    </dgm:pt>
    <dgm:pt modelId="{5131CF44-5EE2-4627-B150-5FB95A02160A}" type="pres">
      <dgm:prSet presAssocID="{020C82BE-5999-4CF3-BABA-9BB1C5DAD4A3}" presName="rootComposite" presStyleCnt="0"/>
      <dgm:spPr/>
    </dgm:pt>
    <dgm:pt modelId="{09E71AA9-3E1A-4922-8B20-18A6BCAC6CD8}" type="pres">
      <dgm:prSet presAssocID="{020C82BE-5999-4CF3-BABA-9BB1C5DAD4A3}" presName="rootText" presStyleLbl="node1" presStyleIdx="1" presStyleCnt="2" custScaleX="167559" custLinFactNeighborX="37717" custLinFactNeighborY="1006"/>
      <dgm:spPr/>
    </dgm:pt>
    <dgm:pt modelId="{206B7659-85DF-43F6-A78E-5FF6CB46BE9A}" type="pres">
      <dgm:prSet presAssocID="{020C82BE-5999-4CF3-BABA-9BB1C5DAD4A3}" presName="rootConnector" presStyleLbl="node1" presStyleIdx="1" presStyleCnt="2"/>
      <dgm:spPr/>
    </dgm:pt>
    <dgm:pt modelId="{C9280397-F066-42D3-9EE1-DB28E30F0864}" type="pres">
      <dgm:prSet presAssocID="{020C82BE-5999-4CF3-BABA-9BB1C5DAD4A3}" presName="childShape" presStyleCnt="0"/>
      <dgm:spPr/>
    </dgm:pt>
    <dgm:pt modelId="{7C33FE51-3101-4D58-9206-B7356E65CFA5}" type="pres">
      <dgm:prSet presAssocID="{462B546F-7AC5-4FEF-83B1-0F8AAAC8F764}" presName="Name13" presStyleLbl="parChTrans1D2" presStyleIdx="3" presStyleCnt="6"/>
      <dgm:spPr/>
    </dgm:pt>
    <dgm:pt modelId="{C665B5DA-6ADA-4EA7-B010-DC529E58A614}" type="pres">
      <dgm:prSet presAssocID="{F4633242-33C7-404C-B379-B0ADAFAA2F1F}" presName="childText" presStyleLbl="bgAcc1" presStyleIdx="3" presStyleCnt="6" custScaleX="233277" custLinFactNeighborX="45826">
        <dgm:presLayoutVars>
          <dgm:bulletEnabled val="1"/>
        </dgm:presLayoutVars>
      </dgm:prSet>
      <dgm:spPr/>
    </dgm:pt>
    <dgm:pt modelId="{C9E62CDD-FDB4-4BDA-B93F-37873738388F}" type="pres">
      <dgm:prSet presAssocID="{7D2941EF-5445-41D6-B98D-88F93E2F842A}" presName="Name13" presStyleLbl="parChTrans1D2" presStyleIdx="4" presStyleCnt="6"/>
      <dgm:spPr/>
    </dgm:pt>
    <dgm:pt modelId="{4EFC9168-C29F-4F3B-B632-DA40753B72D8}" type="pres">
      <dgm:prSet presAssocID="{BF9F0C50-99EE-49C3-BC41-B438CE3497D5}" presName="childText" presStyleLbl="bgAcc1" presStyleIdx="4" presStyleCnt="6" custScaleX="127995" custLinFactNeighborX="42746" custLinFactNeighborY="1006">
        <dgm:presLayoutVars>
          <dgm:bulletEnabled val="1"/>
        </dgm:presLayoutVars>
      </dgm:prSet>
      <dgm:spPr/>
    </dgm:pt>
    <dgm:pt modelId="{C5441273-D4F7-44C0-B6EB-C2219F9A091C}" type="pres">
      <dgm:prSet presAssocID="{D53224C2-7616-46BF-8B97-F6E3D0F9DDE7}" presName="Name13" presStyleLbl="parChTrans1D2" presStyleIdx="5" presStyleCnt="6"/>
      <dgm:spPr/>
    </dgm:pt>
    <dgm:pt modelId="{3BAA30AA-714B-4CFA-A36E-53BB785FFC94}" type="pres">
      <dgm:prSet presAssocID="{1A676815-3D1B-4212-A1B3-4DE10A7EADED}" presName="childText" presStyleLbl="bgAcc1" presStyleIdx="5" presStyleCnt="6" custScaleX="103404" custLinFactNeighborX="45260">
        <dgm:presLayoutVars>
          <dgm:bulletEnabled val="1"/>
        </dgm:presLayoutVars>
      </dgm:prSet>
      <dgm:spPr/>
    </dgm:pt>
  </dgm:ptLst>
  <dgm:cxnLst>
    <dgm:cxn modelId="{CAB48D11-CD16-4A84-ACFD-A32BB2049459}" type="presOf" srcId="{F4633242-33C7-404C-B379-B0ADAFAA2F1F}" destId="{C665B5DA-6ADA-4EA7-B010-DC529E58A614}" srcOrd="0" destOrd="0" presId="urn:microsoft.com/office/officeart/2005/8/layout/hierarchy3"/>
    <dgm:cxn modelId="{93E18E15-147C-423A-AF99-88234A8BED85}" type="presOf" srcId="{E4373420-B2DF-4179-A26E-F1E1615E1F8B}" destId="{50CFF898-BAF6-42B1-AD63-F2E96E291DC7}" srcOrd="0" destOrd="0" presId="urn:microsoft.com/office/officeart/2005/8/layout/hierarchy3"/>
    <dgm:cxn modelId="{16AF8019-9BB6-4CFB-998E-C2878B631FEC}" srcId="{020C82BE-5999-4CF3-BABA-9BB1C5DAD4A3}" destId="{BF9F0C50-99EE-49C3-BC41-B438CE3497D5}" srcOrd="1" destOrd="0" parTransId="{7D2941EF-5445-41D6-B98D-88F93E2F842A}" sibTransId="{1D0B47EB-F93E-468F-B911-24FC45D651F4}"/>
    <dgm:cxn modelId="{128DE21B-7FD6-4991-9B4A-F2D4323234A5}" type="presOf" srcId="{020C82BE-5999-4CF3-BABA-9BB1C5DAD4A3}" destId="{09E71AA9-3E1A-4922-8B20-18A6BCAC6CD8}" srcOrd="0" destOrd="0" presId="urn:microsoft.com/office/officeart/2005/8/layout/hierarchy3"/>
    <dgm:cxn modelId="{7091681E-F748-4652-A941-8A0A47227FA8}" type="presOf" srcId="{D53224C2-7616-46BF-8B97-F6E3D0F9DDE7}" destId="{C5441273-D4F7-44C0-B6EB-C2219F9A091C}" srcOrd="0" destOrd="0" presId="urn:microsoft.com/office/officeart/2005/8/layout/hierarchy3"/>
    <dgm:cxn modelId="{ADC0AA62-5772-4B65-8364-E4C59FB31F5A}" type="presOf" srcId="{020C82BE-5999-4CF3-BABA-9BB1C5DAD4A3}" destId="{206B7659-85DF-43F6-A78E-5FF6CB46BE9A}" srcOrd="1" destOrd="0" presId="urn:microsoft.com/office/officeart/2005/8/layout/hierarchy3"/>
    <dgm:cxn modelId="{CCB8654F-11C0-4F83-80D2-B6F1B68C7F54}" srcId="{F93C14C9-BB1D-4088-9F63-B281B3A8907C}" destId="{020C82BE-5999-4CF3-BABA-9BB1C5DAD4A3}" srcOrd="1" destOrd="0" parTransId="{4C9CA44F-6CB7-4504-AB93-76F0BEA2B2BE}" sibTransId="{9754866D-80D8-456D-810B-C11E183AADA9}"/>
    <dgm:cxn modelId="{EA654273-F22E-4B7D-BD62-EDD1A8F1B607}" type="presOf" srcId="{4985E21D-E2A5-4757-8AE3-CA1FA5532F80}" destId="{49706080-8DA2-4FF2-A3D0-EECB5746E86B}" srcOrd="0" destOrd="0" presId="urn:microsoft.com/office/officeart/2005/8/layout/hierarchy3"/>
    <dgm:cxn modelId="{9EF5D077-F51D-4C43-ABE8-B1E837DD64BE}" type="presOf" srcId="{12FECF54-8639-4188-B662-41C59CD814FA}" destId="{BB9EDDA2-0B9E-48CE-A7D8-12CAC365573C}" srcOrd="1" destOrd="0" presId="urn:microsoft.com/office/officeart/2005/8/layout/hierarchy3"/>
    <dgm:cxn modelId="{7B07077E-5471-4BD4-B50C-EDD4B6341BA1}" type="presOf" srcId="{12FECF54-8639-4188-B662-41C59CD814FA}" destId="{B6625947-0175-4B90-9FD9-06CF163FB6F7}" srcOrd="0" destOrd="0" presId="urn:microsoft.com/office/officeart/2005/8/layout/hierarchy3"/>
    <dgm:cxn modelId="{76ECD08D-CABA-4AE0-A8A4-BD49C2661B7B}" type="presOf" srcId="{462B546F-7AC5-4FEF-83B1-0F8AAAC8F764}" destId="{7C33FE51-3101-4D58-9206-B7356E65CFA5}" srcOrd="0" destOrd="0" presId="urn:microsoft.com/office/officeart/2005/8/layout/hierarchy3"/>
    <dgm:cxn modelId="{B351DB9D-ED8B-4AED-BB58-E922476B3B92}" type="presOf" srcId="{B7353AAC-68B5-4BD2-A05B-A59AD3D67F21}" destId="{22E0EFCF-3539-4262-9B10-B1FA5209D12C}" srcOrd="0" destOrd="0" presId="urn:microsoft.com/office/officeart/2005/8/layout/hierarchy3"/>
    <dgm:cxn modelId="{F63B399E-74EC-466E-B857-C633533589B6}" type="presOf" srcId="{89BD9289-0EB1-4050-8D55-0AD7E7D219E4}" destId="{6AC09BF2-59F9-4E52-86E5-2E96698E6A33}" srcOrd="0" destOrd="0" presId="urn:microsoft.com/office/officeart/2005/8/layout/hierarchy3"/>
    <dgm:cxn modelId="{85B98DA4-F9BB-4C97-83E9-9D77A1212E88}" srcId="{020C82BE-5999-4CF3-BABA-9BB1C5DAD4A3}" destId="{F4633242-33C7-404C-B379-B0ADAFAA2F1F}" srcOrd="0" destOrd="0" parTransId="{462B546F-7AC5-4FEF-83B1-0F8AAAC8F764}" sibTransId="{82820B69-83D7-48B0-A7C8-EDFB508831E2}"/>
    <dgm:cxn modelId="{4DEA34B9-6FF9-4D00-BBEA-51CA59079502}" type="presOf" srcId="{1A676815-3D1B-4212-A1B3-4DE10A7EADED}" destId="{3BAA30AA-714B-4CFA-A36E-53BB785FFC94}" srcOrd="0" destOrd="0" presId="urn:microsoft.com/office/officeart/2005/8/layout/hierarchy3"/>
    <dgm:cxn modelId="{E58C83BD-C91C-47EC-A805-0C2A2D45E09E}" type="presOf" srcId="{F93C14C9-BB1D-4088-9F63-B281B3A8907C}" destId="{7E1D7D7A-594F-48E9-BABB-53943573CDF0}" srcOrd="0" destOrd="0" presId="urn:microsoft.com/office/officeart/2005/8/layout/hierarchy3"/>
    <dgm:cxn modelId="{28FA3ABE-B7E4-4808-A8BE-5AC4CAB120AA}" type="presOf" srcId="{7D2941EF-5445-41D6-B98D-88F93E2F842A}" destId="{C9E62CDD-FDB4-4BDA-B93F-37873738388F}" srcOrd="0" destOrd="0" presId="urn:microsoft.com/office/officeart/2005/8/layout/hierarchy3"/>
    <dgm:cxn modelId="{7BF774C0-5426-48F0-88BF-0DC99C777A89}" srcId="{12FECF54-8639-4188-B662-41C59CD814FA}" destId="{28B3BF45-0665-4862-BE61-231008A180D1}" srcOrd="0" destOrd="0" parTransId="{CF67E3FF-BE05-402C-9714-9296F51BAB23}" sibTransId="{95A7AAA1-D5EF-436E-98D6-3C346F10B493}"/>
    <dgm:cxn modelId="{D505A1C8-3EFF-410E-B264-69B31319061B}" srcId="{F93C14C9-BB1D-4088-9F63-B281B3A8907C}" destId="{12FECF54-8639-4188-B662-41C59CD814FA}" srcOrd="0" destOrd="0" parTransId="{2BD7BD05-48F7-4F19-8349-7C31675268C8}" sibTransId="{03CFC253-8C45-459A-8511-77EB794C6A3A}"/>
    <dgm:cxn modelId="{24801DE1-7ABE-41B7-8A23-C182140DC282}" srcId="{12FECF54-8639-4188-B662-41C59CD814FA}" destId="{B7353AAC-68B5-4BD2-A05B-A59AD3D67F21}" srcOrd="1" destOrd="0" parTransId="{4985E21D-E2A5-4757-8AE3-CA1FA5532F80}" sibTransId="{5F2F33F6-AFE2-4569-BAC5-DB5F5B96BECF}"/>
    <dgm:cxn modelId="{778A2CE1-3BE6-47AB-B18D-9CA9C48C49CC}" type="presOf" srcId="{28B3BF45-0665-4862-BE61-231008A180D1}" destId="{98EAC2CF-D252-489E-81F7-4831CE22D4A0}" srcOrd="0" destOrd="0" presId="urn:microsoft.com/office/officeart/2005/8/layout/hierarchy3"/>
    <dgm:cxn modelId="{9C1B99E6-26DB-45E4-AB89-41C7EAFB0EDE}" type="presOf" srcId="{CF67E3FF-BE05-402C-9714-9296F51BAB23}" destId="{8D237EEA-EE15-4AD1-9ED0-A73DCDB4E90F}" srcOrd="0" destOrd="0" presId="urn:microsoft.com/office/officeart/2005/8/layout/hierarchy3"/>
    <dgm:cxn modelId="{87EF60EC-F9C5-437A-B81E-69313185CF01}" srcId="{12FECF54-8639-4188-B662-41C59CD814FA}" destId="{89BD9289-0EB1-4050-8D55-0AD7E7D219E4}" srcOrd="2" destOrd="0" parTransId="{E4373420-B2DF-4179-A26E-F1E1615E1F8B}" sibTransId="{D636ABA7-C3DC-4CAF-B423-EDD7E7BE7014}"/>
    <dgm:cxn modelId="{87CADAF1-9DE7-495D-96CD-84925CAED442}" srcId="{020C82BE-5999-4CF3-BABA-9BB1C5DAD4A3}" destId="{1A676815-3D1B-4212-A1B3-4DE10A7EADED}" srcOrd="2" destOrd="0" parTransId="{D53224C2-7616-46BF-8B97-F6E3D0F9DDE7}" sibTransId="{D6F77E20-EAF3-4938-B845-F1A7185E9269}"/>
    <dgm:cxn modelId="{74D2B1F7-5D5B-47E4-9B65-36C79A53843A}" type="presOf" srcId="{BF9F0C50-99EE-49C3-BC41-B438CE3497D5}" destId="{4EFC9168-C29F-4F3B-B632-DA40753B72D8}" srcOrd="0" destOrd="0" presId="urn:microsoft.com/office/officeart/2005/8/layout/hierarchy3"/>
    <dgm:cxn modelId="{1DDEB07D-26C4-450C-AE91-F189A3EE411A}" type="presParOf" srcId="{7E1D7D7A-594F-48E9-BABB-53943573CDF0}" destId="{4C06A29E-3918-4B77-9097-54E1F032093D}" srcOrd="0" destOrd="0" presId="urn:microsoft.com/office/officeart/2005/8/layout/hierarchy3"/>
    <dgm:cxn modelId="{FC6384A6-BA0D-47B4-838F-7775F51599E6}" type="presParOf" srcId="{4C06A29E-3918-4B77-9097-54E1F032093D}" destId="{879F4BBA-8128-4176-8365-6D974A23668A}" srcOrd="0" destOrd="0" presId="urn:microsoft.com/office/officeart/2005/8/layout/hierarchy3"/>
    <dgm:cxn modelId="{08B53302-7375-42C5-B427-249BAF03C770}" type="presParOf" srcId="{879F4BBA-8128-4176-8365-6D974A23668A}" destId="{B6625947-0175-4B90-9FD9-06CF163FB6F7}" srcOrd="0" destOrd="0" presId="urn:microsoft.com/office/officeart/2005/8/layout/hierarchy3"/>
    <dgm:cxn modelId="{E438557B-2178-4200-ADEF-06A40E94AE2B}" type="presParOf" srcId="{879F4BBA-8128-4176-8365-6D974A23668A}" destId="{BB9EDDA2-0B9E-48CE-A7D8-12CAC365573C}" srcOrd="1" destOrd="0" presId="urn:microsoft.com/office/officeart/2005/8/layout/hierarchy3"/>
    <dgm:cxn modelId="{2BA5487F-B468-446B-BF2D-BE2C640671B4}" type="presParOf" srcId="{4C06A29E-3918-4B77-9097-54E1F032093D}" destId="{BE6D96A5-AEB3-4F9A-BF30-BA79950F126A}" srcOrd="1" destOrd="0" presId="urn:microsoft.com/office/officeart/2005/8/layout/hierarchy3"/>
    <dgm:cxn modelId="{85007C9C-A97C-4B1A-BCFD-91F2F5B2F866}" type="presParOf" srcId="{BE6D96A5-AEB3-4F9A-BF30-BA79950F126A}" destId="{8D237EEA-EE15-4AD1-9ED0-A73DCDB4E90F}" srcOrd="0" destOrd="0" presId="urn:microsoft.com/office/officeart/2005/8/layout/hierarchy3"/>
    <dgm:cxn modelId="{FBA7AC61-677F-4E2A-AD64-9CF074A269D1}" type="presParOf" srcId="{BE6D96A5-AEB3-4F9A-BF30-BA79950F126A}" destId="{98EAC2CF-D252-489E-81F7-4831CE22D4A0}" srcOrd="1" destOrd="0" presId="urn:microsoft.com/office/officeart/2005/8/layout/hierarchy3"/>
    <dgm:cxn modelId="{267BCC32-E3EB-42E9-B103-387D3907CF28}" type="presParOf" srcId="{BE6D96A5-AEB3-4F9A-BF30-BA79950F126A}" destId="{49706080-8DA2-4FF2-A3D0-EECB5746E86B}" srcOrd="2" destOrd="0" presId="urn:microsoft.com/office/officeart/2005/8/layout/hierarchy3"/>
    <dgm:cxn modelId="{C534B196-0F88-423C-885F-7B3613079A39}" type="presParOf" srcId="{BE6D96A5-AEB3-4F9A-BF30-BA79950F126A}" destId="{22E0EFCF-3539-4262-9B10-B1FA5209D12C}" srcOrd="3" destOrd="0" presId="urn:microsoft.com/office/officeart/2005/8/layout/hierarchy3"/>
    <dgm:cxn modelId="{9EB8E320-C268-47A8-AD40-46BA52D9CCCD}" type="presParOf" srcId="{BE6D96A5-AEB3-4F9A-BF30-BA79950F126A}" destId="{50CFF898-BAF6-42B1-AD63-F2E96E291DC7}" srcOrd="4" destOrd="0" presId="urn:microsoft.com/office/officeart/2005/8/layout/hierarchy3"/>
    <dgm:cxn modelId="{E4ADB94E-1A55-47BF-BA85-539E7CF9AE67}" type="presParOf" srcId="{BE6D96A5-AEB3-4F9A-BF30-BA79950F126A}" destId="{6AC09BF2-59F9-4E52-86E5-2E96698E6A33}" srcOrd="5" destOrd="0" presId="urn:microsoft.com/office/officeart/2005/8/layout/hierarchy3"/>
    <dgm:cxn modelId="{1CCD3F8E-A1AD-45E7-8DD3-B53AF6B4A39A}" type="presParOf" srcId="{7E1D7D7A-594F-48E9-BABB-53943573CDF0}" destId="{596557DF-9A77-4EA4-9008-D01547B534D9}" srcOrd="1" destOrd="0" presId="urn:microsoft.com/office/officeart/2005/8/layout/hierarchy3"/>
    <dgm:cxn modelId="{B1AC540C-C449-4F5B-B65B-B09F82F022E6}" type="presParOf" srcId="{596557DF-9A77-4EA4-9008-D01547B534D9}" destId="{5131CF44-5EE2-4627-B150-5FB95A02160A}" srcOrd="0" destOrd="0" presId="urn:microsoft.com/office/officeart/2005/8/layout/hierarchy3"/>
    <dgm:cxn modelId="{826D3173-175F-47E9-A9E1-3C0878A78743}" type="presParOf" srcId="{5131CF44-5EE2-4627-B150-5FB95A02160A}" destId="{09E71AA9-3E1A-4922-8B20-18A6BCAC6CD8}" srcOrd="0" destOrd="0" presId="urn:microsoft.com/office/officeart/2005/8/layout/hierarchy3"/>
    <dgm:cxn modelId="{91F8179E-5ACB-412A-9788-3B97E4F4B723}" type="presParOf" srcId="{5131CF44-5EE2-4627-B150-5FB95A02160A}" destId="{206B7659-85DF-43F6-A78E-5FF6CB46BE9A}" srcOrd="1" destOrd="0" presId="urn:microsoft.com/office/officeart/2005/8/layout/hierarchy3"/>
    <dgm:cxn modelId="{D9B3832B-CECA-4960-91E9-782B7ABE56ED}" type="presParOf" srcId="{596557DF-9A77-4EA4-9008-D01547B534D9}" destId="{C9280397-F066-42D3-9EE1-DB28E30F0864}" srcOrd="1" destOrd="0" presId="urn:microsoft.com/office/officeart/2005/8/layout/hierarchy3"/>
    <dgm:cxn modelId="{919C7C2A-85E7-4CE0-8DEB-925286312636}" type="presParOf" srcId="{C9280397-F066-42D3-9EE1-DB28E30F0864}" destId="{7C33FE51-3101-4D58-9206-B7356E65CFA5}" srcOrd="0" destOrd="0" presId="urn:microsoft.com/office/officeart/2005/8/layout/hierarchy3"/>
    <dgm:cxn modelId="{A52F4D2E-B2CB-4E66-9EF4-409FA9825C6D}" type="presParOf" srcId="{C9280397-F066-42D3-9EE1-DB28E30F0864}" destId="{C665B5DA-6ADA-4EA7-B010-DC529E58A614}" srcOrd="1" destOrd="0" presId="urn:microsoft.com/office/officeart/2005/8/layout/hierarchy3"/>
    <dgm:cxn modelId="{B153BF6D-F54B-4AC3-AB43-148E5F752E87}" type="presParOf" srcId="{C9280397-F066-42D3-9EE1-DB28E30F0864}" destId="{C9E62CDD-FDB4-4BDA-B93F-37873738388F}" srcOrd="2" destOrd="0" presId="urn:microsoft.com/office/officeart/2005/8/layout/hierarchy3"/>
    <dgm:cxn modelId="{308651D6-D884-44F6-9036-35305D661879}" type="presParOf" srcId="{C9280397-F066-42D3-9EE1-DB28E30F0864}" destId="{4EFC9168-C29F-4F3B-B632-DA40753B72D8}" srcOrd="3" destOrd="0" presId="urn:microsoft.com/office/officeart/2005/8/layout/hierarchy3"/>
    <dgm:cxn modelId="{6CDE4FD8-183E-4619-A936-A94081EAC420}" type="presParOf" srcId="{C9280397-F066-42D3-9EE1-DB28E30F0864}" destId="{C5441273-D4F7-44C0-B6EB-C2219F9A091C}" srcOrd="4" destOrd="0" presId="urn:microsoft.com/office/officeart/2005/8/layout/hierarchy3"/>
    <dgm:cxn modelId="{EB341BB9-8BE0-4DC7-865A-2F8A082DDE7E}" type="presParOf" srcId="{C9280397-F066-42D3-9EE1-DB28E30F0864}" destId="{3BAA30AA-714B-4CFA-A36E-53BB785FFC94}" srcOrd="5"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C32D0-6408-4E4E-BC6B-E1FC88389411}"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ru-RU"/>
        </a:p>
      </dgm:t>
    </dgm:pt>
    <dgm:pt modelId="{FEFC898D-CFF3-44E9-8F38-CE4D92684611}">
      <dgm:prSet phldrT="[Текст]" custT="1"/>
      <dgm:spPr/>
      <dgm:t>
        <a:bodyPr/>
        <a:lstStyle/>
        <a:p>
          <a:r>
            <a:rPr lang="uk-UA" sz="2000" b="1" dirty="0">
              <a:latin typeface="Times New Roman" panose="02020603050405020304" pitchFamily="18" charset="0"/>
              <a:cs typeface="Times New Roman" panose="02020603050405020304" pitchFamily="18" charset="0"/>
            </a:rPr>
            <a:t>Гендерна нерівність на ринку праці</a:t>
          </a:r>
          <a:endParaRPr lang="ru-RU" sz="2000" b="1" dirty="0">
            <a:latin typeface="Times New Roman" panose="02020603050405020304" pitchFamily="18" charset="0"/>
            <a:cs typeface="Times New Roman" panose="02020603050405020304" pitchFamily="18" charset="0"/>
          </a:endParaRPr>
        </a:p>
      </dgm:t>
    </dgm:pt>
    <dgm:pt modelId="{F0F2141D-5A03-4DED-BEDB-84B1B4088E14}" type="parTrans" cxnId="{912A64BB-E81C-4A41-AFAC-588CD654A04A}">
      <dgm:prSet/>
      <dgm:spPr/>
      <dgm:t>
        <a:bodyPr/>
        <a:lstStyle/>
        <a:p>
          <a:endParaRPr lang="ru-RU"/>
        </a:p>
      </dgm:t>
    </dgm:pt>
    <dgm:pt modelId="{ED1D726D-0D9B-4B6A-A825-8E0D5A2AD5C3}" type="sibTrans" cxnId="{912A64BB-E81C-4A41-AFAC-588CD654A04A}">
      <dgm:prSet/>
      <dgm:spPr/>
      <dgm:t>
        <a:bodyPr/>
        <a:lstStyle/>
        <a:p>
          <a:endParaRPr lang="ru-RU"/>
        </a:p>
      </dgm:t>
    </dgm:pt>
    <dgm:pt modelId="{7F320F11-63B5-4BDA-B850-AC778A28E323}">
      <dgm:prSet phldrT="[Текст]" custT="1"/>
      <dgm:spPr/>
      <dgm:t>
        <a:bodyPr/>
        <a:lstStyle/>
        <a:p>
          <a:r>
            <a:rPr lang="uk-UA" sz="2000" b="1" dirty="0">
              <a:latin typeface="Times New Roman" panose="02020603050405020304" pitchFamily="18" charset="0"/>
              <a:cs typeface="Times New Roman" panose="02020603050405020304" pitchFamily="18" charset="0"/>
            </a:rPr>
            <a:t>Високий рівень освіти – низька самореалізація</a:t>
          </a:r>
          <a:endParaRPr lang="ru-RU" sz="2000" b="1" dirty="0">
            <a:latin typeface="Times New Roman" panose="02020603050405020304" pitchFamily="18" charset="0"/>
            <a:cs typeface="Times New Roman" panose="02020603050405020304" pitchFamily="18" charset="0"/>
          </a:endParaRPr>
        </a:p>
      </dgm:t>
    </dgm:pt>
    <dgm:pt modelId="{E345C88A-AEF9-4DDB-983F-9C26511E2BDE}" type="parTrans" cxnId="{02E082F4-2E09-42FD-8DE0-E302B005D88F}">
      <dgm:prSet/>
      <dgm:spPr/>
      <dgm:t>
        <a:bodyPr/>
        <a:lstStyle/>
        <a:p>
          <a:endParaRPr lang="ru-RU"/>
        </a:p>
      </dgm:t>
    </dgm:pt>
    <dgm:pt modelId="{A5C0294E-D8AE-4C1A-9FB9-8FCF5C3B5D66}" type="sibTrans" cxnId="{02E082F4-2E09-42FD-8DE0-E302B005D88F}">
      <dgm:prSet/>
      <dgm:spPr/>
      <dgm:t>
        <a:bodyPr/>
        <a:lstStyle/>
        <a:p>
          <a:endParaRPr lang="ru-RU"/>
        </a:p>
      </dgm:t>
    </dgm:pt>
    <dgm:pt modelId="{77E27B16-5749-4C78-90B4-8626C7D9B3C5}">
      <dgm:prSet phldrT="[Текст]" custT="1"/>
      <dgm:spPr/>
      <dgm:t>
        <a:bodyPr/>
        <a:lstStyle/>
        <a:p>
          <a:r>
            <a:rPr lang="uk-UA" sz="2000" b="1" dirty="0">
              <a:latin typeface="Times New Roman" panose="02020603050405020304" pitchFamily="18" charset="0"/>
              <a:cs typeface="Times New Roman" panose="02020603050405020304" pitchFamily="18" charset="0"/>
            </a:rPr>
            <a:t>«Легка» - домашня праця</a:t>
          </a:r>
          <a:endParaRPr lang="ru-RU" sz="2000" b="1" dirty="0">
            <a:latin typeface="Times New Roman" panose="02020603050405020304" pitchFamily="18" charset="0"/>
            <a:cs typeface="Times New Roman" panose="02020603050405020304" pitchFamily="18" charset="0"/>
          </a:endParaRPr>
        </a:p>
      </dgm:t>
    </dgm:pt>
    <dgm:pt modelId="{B245BB8B-C59F-4291-9157-8010FFDB4754}" type="parTrans" cxnId="{0B08C2CD-6EDA-4A0D-B3EC-D39B37C86FFB}">
      <dgm:prSet/>
      <dgm:spPr/>
      <dgm:t>
        <a:bodyPr/>
        <a:lstStyle/>
        <a:p>
          <a:endParaRPr lang="ru-RU"/>
        </a:p>
      </dgm:t>
    </dgm:pt>
    <dgm:pt modelId="{4E4F0126-8CF1-48C3-BF96-34D867E1666E}" type="sibTrans" cxnId="{0B08C2CD-6EDA-4A0D-B3EC-D39B37C86FFB}">
      <dgm:prSet/>
      <dgm:spPr/>
      <dgm:t>
        <a:bodyPr/>
        <a:lstStyle/>
        <a:p>
          <a:endParaRPr lang="ru-RU"/>
        </a:p>
      </dgm:t>
    </dgm:pt>
    <dgm:pt modelId="{08A0EAF1-D190-48CA-ABAB-39F9E885EB5C}">
      <dgm:prSet phldrT="[Текст]" custT="1"/>
      <dgm:spPr/>
      <dgm:t>
        <a:bodyPr/>
        <a:lstStyle/>
        <a:p>
          <a:r>
            <a:rPr lang="uk-UA" sz="2000" b="1" dirty="0">
              <a:latin typeface="Times New Roman" panose="02020603050405020304" pitchFamily="18" charset="0"/>
              <a:cs typeface="Times New Roman" panose="02020603050405020304" pitchFamily="18" charset="0"/>
            </a:rPr>
            <a:t>Жінка не для політики</a:t>
          </a:r>
          <a:endParaRPr lang="ru-RU" sz="2000" b="1" dirty="0">
            <a:latin typeface="Times New Roman" panose="02020603050405020304" pitchFamily="18" charset="0"/>
            <a:cs typeface="Times New Roman" panose="02020603050405020304" pitchFamily="18" charset="0"/>
          </a:endParaRPr>
        </a:p>
      </dgm:t>
    </dgm:pt>
    <dgm:pt modelId="{ECDF632A-62E1-4FDA-BA88-DCA01A3BE95A}" type="parTrans" cxnId="{6F1B35C8-E029-4ED1-A69A-932B3987A372}">
      <dgm:prSet/>
      <dgm:spPr/>
      <dgm:t>
        <a:bodyPr/>
        <a:lstStyle/>
        <a:p>
          <a:endParaRPr lang="ru-RU"/>
        </a:p>
      </dgm:t>
    </dgm:pt>
    <dgm:pt modelId="{5BBB1B69-C50B-48E5-9185-13156C00B35E}" type="sibTrans" cxnId="{6F1B35C8-E029-4ED1-A69A-932B3987A372}">
      <dgm:prSet/>
      <dgm:spPr/>
      <dgm:t>
        <a:bodyPr/>
        <a:lstStyle/>
        <a:p>
          <a:endParaRPr lang="ru-RU"/>
        </a:p>
      </dgm:t>
    </dgm:pt>
    <dgm:pt modelId="{A9E1F9B6-B2E9-4C0D-9172-FEB0CD4A6429}">
      <dgm:prSet phldrT="[Текст]" custT="1"/>
      <dgm:spPr/>
      <dgm:t>
        <a:bodyPr/>
        <a:lstStyle/>
        <a:p>
          <a:r>
            <a:rPr lang="uk-UA" sz="2000" b="1" dirty="0">
              <a:latin typeface="Times New Roman" panose="02020603050405020304" pitchFamily="18" charset="0"/>
              <a:cs typeface="Times New Roman" panose="02020603050405020304" pitchFamily="18" charset="0"/>
            </a:rPr>
            <a:t>Сім’я  чи кар’єра</a:t>
          </a:r>
          <a:endParaRPr lang="ru-RU" sz="2000" b="1" dirty="0">
            <a:latin typeface="Times New Roman" panose="02020603050405020304" pitchFamily="18" charset="0"/>
            <a:cs typeface="Times New Roman" panose="02020603050405020304" pitchFamily="18" charset="0"/>
          </a:endParaRPr>
        </a:p>
      </dgm:t>
    </dgm:pt>
    <dgm:pt modelId="{B09B6E0B-A061-4FC7-BC24-BADC360DA295}" type="parTrans" cxnId="{9ECB7441-3859-4955-AA8B-D2F158CD6965}">
      <dgm:prSet/>
      <dgm:spPr/>
      <dgm:t>
        <a:bodyPr/>
        <a:lstStyle/>
        <a:p>
          <a:endParaRPr lang="ru-RU"/>
        </a:p>
      </dgm:t>
    </dgm:pt>
    <dgm:pt modelId="{A6DA6434-0B5C-40E0-A112-DF9C7795DB59}" type="sibTrans" cxnId="{9ECB7441-3859-4955-AA8B-D2F158CD6965}">
      <dgm:prSet/>
      <dgm:spPr/>
      <dgm:t>
        <a:bodyPr/>
        <a:lstStyle/>
        <a:p>
          <a:endParaRPr lang="ru-RU"/>
        </a:p>
      </dgm:t>
    </dgm:pt>
    <dgm:pt modelId="{399D25B5-B7AB-4647-9772-90425208E485}" type="pres">
      <dgm:prSet presAssocID="{444C32D0-6408-4E4E-BC6B-E1FC88389411}" presName="diagram" presStyleCnt="0">
        <dgm:presLayoutVars>
          <dgm:dir/>
          <dgm:resizeHandles val="exact"/>
        </dgm:presLayoutVars>
      </dgm:prSet>
      <dgm:spPr/>
    </dgm:pt>
    <dgm:pt modelId="{868EA140-838E-419B-A1A7-B7CFCB15C8F2}" type="pres">
      <dgm:prSet presAssocID="{FEFC898D-CFF3-44E9-8F38-CE4D92684611}" presName="node" presStyleLbl="node1" presStyleIdx="0" presStyleCnt="5" custScaleX="156572">
        <dgm:presLayoutVars>
          <dgm:bulletEnabled val="1"/>
        </dgm:presLayoutVars>
      </dgm:prSet>
      <dgm:spPr/>
    </dgm:pt>
    <dgm:pt modelId="{3C0518DB-8E07-4B15-A1D6-CD5ECA752740}" type="pres">
      <dgm:prSet presAssocID="{ED1D726D-0D9B-4B6A-A825-8E0D5A2AD5C3}" presName="sibTrans" presStyleCnt="0"/>
      <dgm:spPr/>
    </dgm:pt>
    <dgm:pt modelId="{5D63AA9F-6B9E-4EDC-AAC0-ECDFF9217DAF}" type="pres">
      <dgm:prSet presAssocID="{7F320F11-63B5-4BDA-B850-AC778A28E323}" presName="node" presStyleLbl="node1" presStyleIdx="1" presStyleCnt="5" custScaleX="165221">
        <dgm:presLayoutVars>
          <dgm:bulletEnabled val="1"/>
        </dgm:presLayoutVars>
      </dgm:prSet>
      <dgm:spPr/>
    </dgm:pt>
    <dgm:pt modelId="{1BB99616-FA83-4AF6-9454-B81F12269CD6}" type="pres">
      <dgm:prSet presAssocID="{A5C0294E-D8AE-4C1A-9FB9-8FCF5C3B5D66}" presName="sibTrans" presStyleCnt="0"/>
      <dgm:spPr/>
    </dgm:pt>
    <dgm:pt modelId="{6FEA04A9-6D4F-460C-BB11-BB32A028C40A}" type="pres">
      <dgm:prSet presAssocID="{77E27B16-5749-4C78-90B4-8626C7D9B3C5}" presName="node" presStyleLbl="node1" presStyleIdx="2" presStyleCnt="5">
        <dgm:presLayoutVars>
          <dgm:bulletEnabled val="1"/>
        </dgm:presLayoutVars>
      </dgm:prSet>
      <dgm:spPr/>
    </dgm:pt>
    <dgm:pt modelId="{DD56C14B-4B68-47A1-889F-2B2FF7E3FC06}" type="pres">
      <dgm:prSet presAssocID="{4E4F0126-8CF1-48C3-BF96-34D867E1666E}" presName="sibTrans" presStyleCnt="0"/>
      <dgm:spPr/>
    </dgm:pt>
    <dgm:pt modelId="{0AF92DF5-5F31-418B-8208-BC90AB5FCFAC}" type="pres">
      <dgm:prSet presAssocID="{08A0EAF1-D190-48CA-ABAB-39F9E885EB5C}" presName="node" presStyleLbl="node1" presStyleIdx="3" presStyleCnt="5">
        <dgm:presLayoutVars>
          <dgm:bulletEnabled val="1"/>
        </dgm:presLayoutVars>
      </dgm:prSet>
      <dgm:spPr/>
    </dgm:pt>
    <dgm:pt modelId="{845863B8-C34E-4798-BD40-059B6FB64271}" type="pres">
      <dgm:prSet presAssocID="{5BBB1B69-C50B-48E5-9185-13156C00B35E}" presName="sibTrans" presStyleCnt="0"/>
      <dgm:spPr/>
    </dgm:pt>
    <dgm:pt modelId="{B843BBB7-B838-4C69-9802-C2F9825028F3}" type="pres">
      <dgm:prSet presAssocID="{A9E1F9B6-B2E9-4C0D-9172-FEB0CD4A6429}" presName="node" presStyleLbl="node1" presStyleIdx="4" presStyleCnt="5" custLinFactNeighborX="1" custLinFactNeighborY="2041">
        <dgm:presLayoutVars>
          <dgm:bulletEnabled val="1"/>
        </dgm:presLayoutVars>
      </dgm:prSet>
      <dgm:spPr/>
    </dgm:pt>
  </dgm:ptLst>
  <dgm:cxnLst>
    <dgm:cxn modelId="{1F289D5C-A048-42D2-AF4A-E6CF28140272}" type="presOf" srcId="{FEFC898D-CFF3-44E9-8F38-CE4D92684611}" destId="{868EA140-838E-419B-A1A7-B7CFCB15C8F2}" srcOrd="0" destOrd="0" presId="urn:microsoft.com/office/officeart/2005/8/layout/default"/>
    <dgm:cxn modelId="{9ECB7441-3859-4955-AA8B-D2F158CD6965}" srcId="{444C32D0-6408-4E4E-BC6B-E1FC88389411}" destId="{A9E1F9B6-B2E9-4C0D-9172-FEB0CD4A6429}" srcOrd="4" destOrd="0" parTransId="{B09B6E0B-A061-4FC7-BC24-BADC360DA295}" sibTransId="{A6DA6434-0B5C-40E0-A112-DF9C7795DB59}"/>
    <dgm:cxn modelId="{53DA9E69-8DD5-4EA7-B552-F89337197EAF}" type="presOf" srcId="{08A0EAF1-D190-48CA-ABAB-39F9E885EB5C}" destId="{0AF92DF5-5F31-418B-8208-BC90AB5FCFAC}" srcOrd="0" destOrd="0" presId="urn:microsoft.com/office/officeart/2005/8/layout/default"/>
    <dgm:cxn modelId="{2B73CD7B-B4BA-430A-BF6F-50EDA0FA9205}" type="presOf" srcId="{A9E1F9B6-B2E9-4C0D-9172-FEB0CD4A6429}" destId="{B843BBB7-B838-4C69-9802-C2F9825028F3}" srcOrd="0" destOrd="0" presId="urn:microsoft.com/office/officeart/2005/8/layout/default"/>
    <dgm:cxn modelId="{9D586C83-843E-47E6-9F98-B53D31C7698C}" type="presOf" srcId="{7F320F11-63B5-4BDA-B850-AC778A28E323}" destId="{5D63AA9F-6B9E-4EDC-AAC0-ECDFF9217DAF}" srcOrd="0" destOrd="0" presId="urn:microsoft.com/office/officeart/2005/8/layout/default"/>
    <dgm:cxn modelId="{4E258B91-6B05-4192-82D0-410D2B66B5C5}" type="presOf" srcId="{77E27B16-5749-4C78-90B4-8626C7D9B3C5}" destId="{6FEA04A9-6D4F-460C-BB11-BB32A028C40A}" srcOrd="0" destOrd="0" presId="urn:microsoft.com/office/officeart/2005/8/layout/default"/>
    <dgm:cxn modelId="{0704FFB2-DAB7-4453-A3AA-D5A70EA85A59}" type="presOf" srcId="{444C32D0-6408-4E4E-BC6B-E1FC88389411}" destId="{399D25B5-B7AB-4647-9772-90425208E485}" srcOrd="0" destOrd="0" presId="urn:microsoft.com/office/officeart/2005/8/layout/default"/>
    <dgm:cxn modelId="{912A64BB-E81C-4A41-AFAC-588CD654A04A}" srcId="{444C32D0-6408-4E4E-BC6B-E1FC88389411}" destId="{FEFC898D-CFF3-44E9-8F38-CE4D92684611}" srcOrd="0" destOrd="0" parTransId="{F0F2141D-5A03-4DED-BEDB-84B1B4088E14}" sibTransId="{ED1D726D-0D9B-4B6A-A825-8E0D5A2AD5C3}"/>
    <dgm:cxn modelId="{6F1B35C8-E029-4ED1-A69A-932B3987A372}" srcId="{444C32D0-6408-4E4E-BC6B-E1FC88389411}" destId="{08A0EAF1-D190-48CA-ABAB-39F9E885EB5C}" srcOrd="3" destOrd="0" parTransId="{ECDF632A-62E1-4FDA-BA88-DCA01A3BE95A}" sibTransId="{5BBB1B69-C50B-48E5-9185-13156C00B35E}"/>
    <dgm:cxn modelId="{0B08C2CD-6EDA-4A0D-B3EC-D39B37C86FFB}" srcId="{444C32D0-6408-4E4E-BC6B-E1FC88389411}" destId="{77E27B16-5749-4C78-90B4-8626C7D9B3C5}" srcOrd="2" destOrd="0" parTransId="{B245BB8B-C59F-4291-9157-8010FFDB4754}" sibTransId="{4E4F0126-8CF1-48C3-BF96-34D867E1666E}"/>
    <dgm:cxn modelId="{02E082F4-2E09-42FD-8DE0-E302B005D88F}" srcId="{444C32D0-6408-4E4E-BC6B-E1FC88389411}" destId="{7F320F11-63B5-4BDA-B850-AC778A28E323}" srcOrd="1" destOrd="0" parTransId="{E345C88A-AEF9-4DDB-983F-9C26511E2BDE}" sibTransId="{A5C0294E-D8AE-4C1A-9FB9-8FCF5C3B5D66}"/>
    <dgm:cxn modelId="{D0C6FB3A-7B11-4DB7-9F15-8DB164D39896}" type="presParOf" srcId="{399D25B5-B7AB-4647-9772-90425208E485}" destId="{868EA140-838E-419B-A1A7-B7CFCB15C8F2}" srcOrd="0" destOrd="0" presId="urn:microsoft.com/office/officeart/2005/8/layout/default"/>
    <dgm:cxn modelId="{7A793342-3D75-4E2D-A90A-E3C6B453355D}" type="presParOf" srcId="{399D25B5-B7AB-4647-9772-90425208E485}" destId="{3C0518DB-8E07-4B15-A1D6-CD5ECA752740}" srcOrd="1" destOrd="0" presId="urn:microsoft.com/office/officeart/2005/8/layout/default"/>
    <dgm:cxn modelId="{CD7F053A-6160-4491-B12D-348895F325F4}" type="presParOf" srcId="{399D25B5-B7AB-4647-9772-90425208E485}" destId="{5D63AA9F-6B9E-4EDC-AAC0-ECDFF9217DAF}" srcOrd="2" destOrd="0" presId="urn:microsoft.com/office/officeart/2005/8/layout/default"/>
    <dgm:cxn modelId="{5E7FA23D-0383-4DB9-8EF1-4DB998F12F55}" type="presParOf" srcId="{399D25B5-B7AB-4647-9772-90425208E485}" destId="{1BB99616-FA83-4AF6-9454-B81F12269CD6}" srcOrd="3" destOrd="0" presId="urn:microsoft.com/office/officeart/2005/8/layout/default"/>
    <dgm:cxn modelId="{7EA09F6D-80AF-40DD-9A26-AE4290EF8D51}" type="presParOf" srcId="{399D25B5-B7AB-4647-9772-90425208E485}" destId="{6FEA04A9-6D4F-460C-BB11-BB32A028C40A}" srcOrd="4" destOrd="0" presId="urn:microsoft.com/office/officeart/2005/8/layout/default"/>
    <dgm:cxn modelId="{6993E36D-002E-461B-8C1F-131DB69BE671}" type="presParOf" srcId="{399D25B5-B7AB-4647-9772-90425208E485}" destId="{DD56C14B-4B68-47A1-889F-2B2FF7E3FC06}" srcOrd="5" destOrd="0" presId="urn:microsoft.com/office/officeart/2005/8/layout/default"/>
    <dgm:cxn modelId="{7C8D5A30-47EF-49DF-A1FE-D58D3CBCDD84}" type="presParOf" srcId="{399D25B5-B7AB-4647-9772-90425208E485}" destId="{0AF92DF5-5F31-418B-8208-BC90AB5FCFAC}" srcOrd="6" destOrd="0" presId="urn:microsoft.com/office/officeart/2005/8/layout/default"/>
    <dgm:cxn modelId="{FAC8775C-0EBD-44D1-B6DD-A9B7E220179D}" type="presParOf" srcId="{399D25B5-B7AB-4647-9772-90425208E485}" destId="{845863B8-C34E-4798-BD40-059B6FB64271}" srcOrd="7" destOrd="0" presId="urn:microsoft.com/office/officeart/2005/8/layout/default"/>
    <dgm:cxn modelId="{68148755-773F-4A32-8C18-EADD09F3872B}" type="presParOf" srcId="{399D25B5-B7AB-4647-9772-90425208E485}" destId="{B843BBB7-B838-4C69-9802-C2F9825028F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65A4C-49D1-4837-8B3A-521DAC30DD5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ru-RU"/>
        </a:p>
      </dgm:t>
    </dgm:pt>
    <dgm:pt modelId="{2A0DCA6D-8F11-4B02-85D1-E3D966534028}">
      <dgm:prSet phldrT="[Текст]" custT="1"/>
      <dgm:spPr/>
      <dgm:t>
        <a:bodyPr/>
        <a:lstStyle/>
        <a:p>
          <a:r>
            <a:rPr lang="uk-UA" sz="2000" b="1">
              <a:latin typeface="Times New Roman" panose="02020603050405020304" pitchFamily="18" charset="0"/>
              <a:cs typeface="Times New Roman" panose="02020603050405020304" pitchFamily="18" charset="0"/>
            </a:rPr>
            <a:t>Менша тривалість життя</a:t>
          </a:r>
          <a:endParaRPr lang="ru-RU" sz="2000" b="1" dirty="0">
            <a:latin typeface="Times New Roman" panose="02020603050405020304" pitchFamily="18" charset="0"/>
            <a:cs typeface="Times New Roman" panose="02020603050405020304" pitchFamily="18" charset="0"/>
          </a:endParaRPr>
        </a:p>
      </dgm:t>
    </dgm:pt>
    <dgm:pt modelId="{8CFFA79E-5862-4FD5-B84F-1F23D39112C5}" type="parTrans" cxnId="{72A219A4-AAA2-4072-9A08-92F04F8B25D3}">
      <dgm:prSet/>
      <dgm:spPr/>
      <dgm:t>
        <a:bodyPr/>
        <a:lstStyle/>
        <a:p>
          <a:endParaRPr lang="ru-RU"/>
        </a:p>
      </dgm:t>
    </dgm:pt>
    <dgm:pt modelId="{88359F20-C5EF-4AA1-8AF5-27841DED9439}" type="sibTrans" cxnId="{72A219A4-AAA2-4072-9A08-92F04F8B25D3}">
      <dgm:prSet/>
      <dgm:spPr/>
      <dgm:t>
        <a:bodyPr/>
        <a:lstStyle/>
        <a:p>
          <a:endParaRPr lang="ru-RU"/>
        </a:p>
      </dgm:t>
    </dgm:pt>
    <dgm:pt modelId="{0618E4FD-B00C-45DB-AC4D-D7D588D6A7D1}">
      <dgm:prSet phldrT="[Текст]" custT="1"/>
      <dgm:spPr/>
      <dgm:t>
        <a:bodyPr/>
        <a:lstStyle/>
        <a:p>
          <a:r>
            <a:rPr lang="uk-UA" sz="1800" b="1">
              <a:latin typeface="Times New Roman" panose="02020603050405020304" pitchFamily="18" charset="0"/>
              <a:cs typeface="Times New Roman" panose="02020603050405020304" pitchFamily="18" charset="0"/>
            </a:rPr>
            <a:t>Зневажливе ставлення до свого здоров’я</a:t>
          </a:r>
          <a:endParaRPr lang="ru-RU" sz="1800" b="1" dirty="0">
            <a:latin typeface="Times New Roman" panose="02020603050405020304" pitchFamily="18" charset="0"/>
            <a:cs typeface="Times New Roman" panose="02020603050405020304" pitchFamily="18" charset="0"/>
          </a:endParaRPr>
        </a:p>
      </dgm:t>
    </dgm:pt>
    <dgm:pt modelId="{B7502ED7-4ED2-48C1-856F-B450E9734109}" type="parTrans" cxnId="{52A57F97-6A5F-4E3A-922F-B53FE387B0A5}">
      <dgm:prSet/>
      <dgm:spPr/>
      <dgm:t>
        <a:bodyPr/>
        <a:lstStyle/>
        <a:p>
          <a:endParaRPr lang="ru-RU"/>
        </a:p>
      </dgm:t>
    </dgm:pt>
    <dgm:pt modelId="{A4081C9E-F7FA-4F39-BA68-FBB9F5CAB83D}" type="sibTrans" cxnId="{52A57F97-6A5F-4E3A-922F-B53FE387B0A5}">
      <dgm:prSet/>
      <dgm:spPr/>
      <dgm:t>
        <a:bodyPr/>
        <a:lstStyle/>
        <a:p>
          <a:endParaRPr lang="ru-RU"/>
        </a:p>
      </dgm:t>
    </dgm:pt>
    <dgm:pt modelId="{F50D5B5D-9263-4C4C-9BDF-CB311B0822D8}">
      <dgm:prSet phldrT="[Текст]" custT="1"/>
      <dgm:spPr/>
      <dgm:t>
        <a:bodyPr/>
        <a:lstStyle/>
        <a:p>
          <a:r>
            <a:rPr lang="uk-UA" sz="2000" b="1">
              <a:latin typeface="Times New Roman" panose="02020603050405020304" pitchFamily="18" charset="0"/>
              <a:cs typeface="Times New Roman" panose="02020603050405020304" pitchFamily="18" charset="0"/>
            </a:rPr>
            <a:t>Гонитва за успіхом, грошима</a:t>
          </a:r>
          <a:endParaRPr lang="ru-RU" sz="2000" b="1" dirty="0">
            <a:latin typeface="Times New Roman" panose="02020603050405020304" pitchFamily="18" charset="0"/>
            <a:cs typeface="Times New Roman" panose="02020603050405020304" pitchFamily="18" charset="0"/>
          </a:endParaRPr>
        </a:p>
      </dgm:t>
    </dgm:pt>
    <dgm:pt modelId="{69329D81-A4E3-40E9-ABD5-CDA08A6F964F}" type="parTrans" cxnId="{FA2C7008-88EA-4112-A7CC-7D58B93AE6CB}">
      <dgm:prSet/>
      <dgm:spPr/>
      <dgm:t>
        <a:bodyPr/>
        <a:lstStyle/>
        <a:p>
          <a:endParaRPr lang="ru-RU"/>
        </a:p>
      </dgm:t>
    </dgm:pt>
    <dgm:pt modelId="{A1F337BC-07C5-4911-90E8-C15B73562AB0}" type="sibTrans" cxnId="{FA2C7008-88EA-4112-A7CC-7D58B93AE6CB}">
      <dgm:prSet/>
      <dgm:spPr/>
      <dgm:t>
        <a:bodyPr/>
        <a:lstStyle/>
        <a:p>
          <a:endParaRPr lang="ru-RU"/>
        </a:p>
      </dgm:t>
    </dgm:pt>
    <dgm:pt modelId="{EC69823F-A029-4790-A2E4-AB2FEFC6158D}">
      <dgm:prSet phldrT="[Текст]" custT="1"/>
      <dgm:spPr/>
      <dgm:t>
        <a:bodyPr/>
        <a:lstStyle/>
        <a:p>
          <a:r>
            <a:rPr lang="uk-UA" sz="2000" b="1">
              <a:latin typeface="Times New Roman" panose="02020603050405020304" pitchFamily="18" charset="0"/>
              <a:cs typeface="Times New Roman" panose="02020603050405020304" pitchFamily="18" charset="0"/>
            </a:rPr>
            <a:t>Самоусунення від виховання дітей</a:t>
          </a:r>
          <a:endParaRPr lang="ru-RU" sz="2000" b="1" dirty="0">
            <a:latin typeface="Times New Roman" panose="02020603050405020304" pitchFamily="18" charset="0"/>
            <a:cs typeface="Times New Roman" panose="02020603050405020304" pitchFamily="18" charset="0"/>
          </a:endParaRPr>
        </a:p>
      </dgm:t>
    </dgm:pt>
    <dgm:pt modelId="{3CC5734E-B0E8-44B0-B786-ACF302A16EBE}" type="parTrans" cxnId="{8159B50C-F327-4B80-A598-CA7F290FDBBA}">
      <dgm:prSet/>
      <dgm:spPr/>
      <dgm:t>
        <a:bodyPr/>
        <a:lstStyle/>
        <a:p>
          <a:endParaRPr lang="ru-RU"/>
        </a:p>
      </dgm:t>
    </dgm:pt>
    <dgm:pt modelId="{6C153163-1F0A-4B09-9D87-1EDE450BF40E}" type="sibTrans" cxnId="{8159B50C-F327-4B80-A598-CA7F290FDBBA}">
      <dgm:prSet/>
      <dgm:spPr/>
      <dgm:t>
        <a:bodyPr/>
        <a:lstStyle/>
        <a:p>
          <a:endParaRPr lang="ru-RU"/>
        </a:p>
      </dgm:t>
    </dgm:pt>
    <dgm:pt modelId="{1E79345F-C110-4E7F-9060-5541BFE40F54}">
      <dgm:prSet phldrT="[Текст]" custT="1"/>
      <dgm:spPr/>
      <dgm:t>
        <a:bodyPr/>
        <a:lstStyle/>
        <a:p>
          <a:r>
            <a:rPr lang="uk-UA" sz="2000" b="1" dirty="0">
              <a:latin typeface="Times New Roman" panose="02020603050405020304" pitchFamily="18" charset="0"/>
              <a:cs typeface="Times New Roman" panose="02020603050405020304" pitchFamily="18" charset="0"/>
            </a:rPr>
            <a:t>Емоційна закомплексованість</a:t>
          </a:r>
          <a:endParaRPr lang="ru-RU" sz="2000" b="1" dirty="0">
            <a:latin typeface="Times New Roman" panose="02020603050405020304" pitchFamily="18" charset="0"/>
            <a:cs typeface="Times New Roman" panose="02020603050405020304" pitchFamily="18" charset="0"/>
          </a:endParaRPr>
        </a:p>
      </dgm:t>
    </dgm:pt>
    <dgm:pt modelId="{06F6B476-75F6-4B9B-AF20-DB3DEB1D00F5}" type="parTrans" cxnId="{7F25F73A-67E3-4C1A-89AD-42FCC1880829}">
      <dgm:prSet/>
      <dgm:spPr/>
      <dgm:t>
        <a:bodyPr/>
        <a:lstStyle/>
        <a:p>
          <a:endParaRPr lang="ru-RU"/>
        </a:p>
      </dgm:t>
    </dgm:pt>
    <dgm:pt modelId="{C2A3D190-442E-4DFD-B7C4-3BA85566B468}" type="sibTrans" cxnId="{7F25F73A-67E3-4C1A-89AD-42FCC1880829}">
      <dgm:prSet/>
      <dgm:spPr/>
      <dgm:t>
        <a:bodyPr/>
        <a:lstStyle/>
        <a:p>
          <a:endParaRPr lang="ru-RU"/>
        </a:p>
      </dgm:t>
    </dgm:pt>
    <dgm:pt modelId="{C3EC931C-7DC4-4017-A612-12B48FDA4EDD}" type="pres">
      <dgm:prSet presAssocID="{D0065A4C-49D1-4837-8B3A-521DAC30DD5C}" presName="diagram" presStyleCnt="0">
        <dgm:presLayoutVars>
          <dgm:dir/>
          <dgm:resizeHandles val="exact"/>
        </dgm:presLayoutVars>
      </dgm:prSet>
      <dgm:spPr/>
    </dgm:pt>
    <dgm:pt modelId="{6FA6EBC4-C3EB-48FC-AA31-0C17CE7C67A9}" type="pres">
      <dgm:prSet presAssocID="{2A0DCA6D-8F11-4B02-85D1-E3D966534028}" presName="node" presStyleLbl="node1" presStyleIdx="0" presStyleCnt="5">
        <dgm:presLayoutVars>
          <dgm:bulletEnabled val="1"/>
        </dgm:presLayoutVars>
      </dgm:prSet>
      <dgm:spPr/>
    </dgm:pt>
    <dgm:pt modelId="{D439584E-80BA-40B2-B3AD-FF95D84D55FD}" type="pres">
      <dgm:prSet presAssocID="{88359F20-C5EF-4AA1-8AF5-27841DED9439}" presName="sibTrans" presStyleCnt="0"/>
      <dgm:spPr/>
    </dgm:pt>
    <dgm:pt modelId="{C05C0650-DCEE-4638-AF46-951212ED2D19}" type="pres">
      <dgm:prSet presAssocID="{0618E4FD-B00C-45DB-AC4D-D7D588D6A7D1}" presName="node" presStyleLbl="node1" presStyleIdx="1" presStyleCnt="5">
        <dgm:presLayoutVars>
          <dgm:bulletEnabled val="1"/>
        </dgm:presLayoutVars>
      </dgm:prSet>
      <dgm:spPr/>
    </dgm:pt>
    <dgm:pt modelId="{7022CFB6-9CE0-4D63-88DB-501EE2ED83CA}" type="pres">
      <dgm:prSet presAssocID="{A4081C9E-F7FA-4F39-BA68-FBB9F5CAB83D}" presName="sibTrans" presStyleCnt="0"/>
      <dgm:spPr/>
    </dgm:pt>
    <dgm:pt modelId="{E304391F-037F-4833-AC37-BFD5149CD880}" type="pres">
      <dgm:prSet presAssocID="{F50D5B5D-9263-4C4C-9BDF-CB311B0822D8}" presName="node" presStyleLbl="node1" presStyleIdx="2" presStyleCnt="5">
        <dgm:presLayoutVars>
          <dgm:bulletEnabled val="1"/>
        </dgm:presLayoutVars>
      </dgm:prSet>
      <dgm:spPr/>
    </dgm:pt>
    <dgm:pt modelId="{62741F3E-5C14-4247-959D-341EF674B73A}" type="pres">
      <dgm:prSet presAssocID="{A1F337BC-07C5-4911-90E8-C15B73562AB0}" presName="sibTrans" presStyleCnt="0"/>
      <dgm:spPr/>
    </dgm:pt>
    <dgm:pt modelId="{F1DF1DA0-91B3-4F41-BEBE-5ABE3228B8B6}" type="pres">
      <dgm:prSet presAssocID="{EC69823F-A029-4790-A2E4-AB2FEFC6158D}" presName="node" presStyleLbl="node1" presStyleIdx="3" presStyleCnt="5">
        <dgm:presLayoutVars>
          <dgm:bulletEnabled val="1"/>
        </dgm:presLayoutVars>
      </dgm:prSet>
      <dgm:spPr/>
    </dgm:pt>
    <dgm:pt modelId="{4288E047-4086-4186-98B5-AB3CFF0869FD}" type="pres">
      <dgm:prSet presAssocID="{6C153163-1F0A-4B09-9D87-1EDE450BF40E}" presName="sibTrans" presStyleCnt="0"/>
      <dgm:spPr/>
    </dgm:pt>
    <dgm:pt modelId="{2A0CAB22-90D8-4FE4-A781-AF6B14C1A18D}" type="pres">
      <dgm:prSet presAssocID="{1E79345F-C110-4E7F-9060-5541BFE40F54}" presName="node" presStyleLbl="node1" presStyleIdx="4" presStyleCnt="5" custLinFactNeighborX="2118" custLinFactNeighborY="-1765">
        <dgm:presLayoutVars>
          <dgm:bulletEnabled val="1"/>
        </dgm:presLayoutVars>
      </dgm:prSet>
      <dgm:spPr/>
    </dgm:pt>
  </dgm:ptLst>
  <dgm:cxnLst>
    <dgm:cxn modelId="{B7456A02-A868-4086-BA64-697861135989}" type="presOf" srcId="{2A0DCA6D-8F11-4B02-85D1-E3D966534028}" destId="{6FA6EBC4-C3EB-48FC-AA31-0C17CE7C67A9}" srcOrd="0" destOrd="0" presId="urn:microsoft.com/office/officeart/2005/8/layout/default"/>
    <dgm:cxn modelId="{F69C3E07-D2EC-4A31-A006-D6709CFE1BA1}" type="presOf" srcId="{EC69823F-A029-4790-A2E4-AB2FEFC6158D}" destId="{F1DF1DA0-91B3-4F41-BEBE-5ABE3228B8B6}" srcOrd="0" destOrd="0" presId="urn:microsoft.com/office/officeart/2005/8/layout/default"/>
    <dgm:cxn modelId="{FA2C7008-88EA-4112-A7CC-7D58B93AE6CB}" srcId="{D0065A4C-49D1-4837-8B3A-521DAC30DD5C}" destId="{F50D5B5D-9263-4C4C-9BDF-CB311B0822D8}" srcOrd="2" destOrd="0" parTransId="{69329D81-A4E3-40E9-ABD5-CDA08A6F964F}" sibTransId="{A1F337BC-07C5-4911-90E8-C15B73562AB0}"/>
    <dgm:cxn modelId="{8159B50C-F327-4B80-A598-CA7F290FDBBA}" srcId="{D0065A4C-49D1-4837-8B3A-521DAC30DD5C}" destId="{EC69823F-A029-4790-A2E4-AB2FEFC6158D}" srcOrd="3" destOrd="0" parTransId="{3CC5734E-B0E8-44B0-B786-ACF302A16EBE}" sibTransId="{6C153163-1F0A-4B09-9D87-1EDE450BF40E}"/>
    <dgm:cxn modelId="{7F25F73A-67E3-4C1A-89AD-42FCC1880829}" srcId="{D0065A4C-49D1-4837-8B3A-521DAC30DD5C}" destId="{1E79345F-C110-4E7F-9060-5541BFE40F54}" srcOrd="4" destOrd="0" parTransId="{06F6B476-75F6-4B9B-AF20-DB3DEB1D00F5}" sibTransId="{C2A3D190-442E-4DFD-B7C4-3BA85566B468}"/>
    <dgm:cxn modelId="{693CC851-5D47-4B54-B90E-608361C2B236}" type="presOf" srcId="{0618E4FD-B00C-45DB-AC4D-D7D588D6A7D1}" destId="{C05C0650-DCEE-4638-AF46-951212ED2D19}" srcOrd="0" destOrd="0" presId="urn:microsoft.com/office/officeart/2005/8/layout/default"/>
    <dgm:cxn modelId="{354B6883-3329-4817-8A65-2718A4AB943B}" type="presOf" srcId="{D0065A4C-49D1-4837-8B3A-521DAC30DD5C}" destId="{C3EC931C-7DC4-4017-A612-12B48FDA4EDD}" srcOrd="0" destOrd="0" presId="urn:microsoft.com/office/officeart/2005/8/layout/default"/>
    <dgm:cxn modelId="{52A57F97-6A5F-4E3A-922F-B53FE387B0A5}" srcId="{D0065A4C-49D1-4837-8B3A-521DAC30DD5C}" destId="{0618E4FD-B00C-45DB-AC4D-D7D588D6A7D1}" srcOrd="1" destOrd="0" parTransId="{B7502ED7-4ED2-48C1-856F-B450E9734109}" sibTransId="{A4081C9E-F7FA-4F39-BA68-FBB9F5CAB83D}"/>
    <dgm:cxn modelId="{72A219A4-AAA2-4072-9A08-92F04F8B25D3}" srcId="{D0065A4C-49D1-4837-8B3A-521DAC30DD5C}" destId="{2A0DCA6D-8F11-4B02-85D1-E3D966534028}" srcOrd="0" destOrd="0" parTransId="{8CFFA79E-5862-4FD5-B84F-1F23D39112C5}" sibTransId="{88359F20-C5EF-4AA1-8AF5-27841DED9439}"/>
    <dgm:cxn modelId="{53B2ABA8-057E-4A78-A27F-77D961729315}" type="presOf" srcId="{F50D5B5D-9263-4C4C-9BDF-CB311B0822D8}" destId="{E304391F-037F-4833-AC37-BFD5149CD880}" srcOrd="0" destOrd="0" presId="urn:microsoft.com/office/officeart/2005/8/layout/default"/>
    <dgm:cxn modelId="{637B04BC-83A3-40F0-B3E6-EEC4E70AB2A3}" type="presOf" srcId="{1E79345F-C110-4E7F-9060-5541BFE40F54}" destId="{2A0CAB22-90D8-4FE4-A781-AF6B14C1A18D}" srcOrd="0" destOrd="0" presId="urn:microsoft.com/office/officeart/2005/8/layout/default"/>
    <dgm:cxn modelId="{FC8C15FA-6D09-4032-967B-ADF1E8CE4373}" type="presParOf" srcId="{C3EC931C-7DC4-4017-A612-12B48FDA4EDD}" destId="{6FA6EBC4-C3EB-48FC-AA31-0C17CE7C67A9}" srcOrd="0" destOrd="0" presId="urn:microsoft.com/office/officeart/2005/8/layout/default"/>
    <dgm:cxn modelId="{5D6899AD-C4B1-47FB-91BE-07BB0513AAA0}" type="presParOf" srcId="{C3EC931C-7DC4-4017-A612-12B48FDA4EDD}" destId="{D439584E-80BA-40B2-B3AD-FF95D84D55FD}" srcOrd="1" destOrd="0" presId="urn:microsoft.com/office/officeart/2005/8/layout/default"/>
    <dgm:cxn modelId="{66B388B2-2581-4C77-BB3E-1F88B46EB6DC}" type="presParOf" srcId="{C3EC931C-7DC4-4017-A612-12B48FDA4EDD}" destId="{C05C0650-DCEE-4638-AF46-951212ED2D19}" srcOrd="2" destOrd="0" presId="urn:microsoft.com/office/officeart/2005/8/layout/default"/>
    <dgm:cxn modelId="{9439515F-4CCF-4F43-A872-5D79316F4451}" type="presParOf" srcId="{C3EC931C-7DC4-4017-A612-12B48FDA4EDD}" destId="{7022CFB6-9CE0-4D63-88DB-501EE2ED83CA}" srcOrd="3" destOrd="0" presId="urn:microsoft.com/office/officeart/2005/8/layout/default"/>
    <dgm:cxn modelId="{F45E3439-C196-42CA-BB8D-1DC32E271E16}" type="presParOf" srcId="{C3EC931C-7DC4-4017-A612-12B48FDA4EDD}" destId="{E304391F-037F-4833-AC37-BFD5149CD880}" srcOrd="4" destOrd="0" presId="urn:microsoft.com/office/officeart/2005/8/layout/default"/>
    <dgm:cxn modelId="{02AF38D3-5D9E-4D95-A2CA-0D69FF2A48D8}" type="presParOf" srcId="{C3EC931C-7DC4-4017-A612-12B48FDA4EDD}" destId="{62741F3E-5C14-4247-959D-341EF674B73A}" srcOrd="5" destOrd="0" presId="urn:microsoft.com/office/officeart/2005/8/layout/default"/>
    <dgm:cxn modelId="{F36F008A-2E3E-4579-BD92-D8C217B2FAFF}" type="presParOf" srcId="{C3EC931C-7DC4-4017-A612-12B48FDA4EDD}" destId="{F1DF1DA0-91B3-4F41-BEBE-5ABE3228B8B6}" srcOrd="6" destOrd="0" presId="urn:microsoft.com/office/officeart/2005/8/layout/default"/>
    <dgm:cxn modelId="{D5005C6A-1BA0-4671-B8ED-F17365FB5937}" type="presParOf" srcId="{C3EC931C-7DC4-4017-A612-12B48FDA4EDD}" destId="{4288E047-4086-4186-98B5-AB3CFF0869FD}" srcOrd="7" destOrd="0" presId="urn:microsoft.com/office/officeart/2005/8/layout/default"/>
    <dgm:cxn modelId="{6495E670-C99C-49E7-9F59-8E823F692996}" type="presParOf" srcId="{C3EC931C-7DC4-4017-A612-12B48FDA4EDD}" destId="{2A0CAB22-90D8-4FE4-A781-AF6B14C1A18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F9DE91-C8BA-44E0-A658-E1DEABC9102A}" type="doc">
      <dgm:prSet loTypeId="urn:microsoft.com/office/officeart/2005/8/layout/gear1" loCatId="process" qsTypeId="urn:microsoft.com/office/officeart/2005/8/quickstyle/simple3" qsCatId="simple" csTypeId="urn:microsoft.com/office/officeart/2005/8/colors/colorful4" csCatId="colorful" phldr="1"/>
      <dgm:spPr/>
      <dgm:t>
        <a:bodyPr/>
        <a:lstStyle/>
        <a:p>
          <a:endParaRPr lang="ru-RU"/>
        </a:p>
      </dgm:t>
    </dgm:pt>
    <dgm:pt modelId="{2CF6C408-936F-48ED-AB6F-060B194E4E9D}">
      <dgm:prSet phldrT="[Текст]" custT="1"/>
      <dgm:spPr/>
      <dgm:t>
        <a:bodyPr/>
        <a:lstStyle/>
        <a:p>
          <a:r>
            <a:rPr lang="uk-UA" sz="2000" b="1" dirty="0">
              <a:latin typeface="Times New Roman" panose="02020603050405020304" pitchFamily="18" charset="0"/>
              <a:cs typeface="Times New Roman" panose="02020603050405020304" pitchFamily="18" charset="0"/>
            </a:rPr>
            <a:t>Демографічна криза</a:t>
          </a:r>
          <a:endParaRPr lang="ru-RU" sz="2000" b="1" dirty="0">
            <a:latin typeface="Times New Roman" panose="02020603050405020304" pitchFamily="18" charset="0"/>
            <a:cs typeface="Times New Roman" panose="02020603050405020304" pitchFamily="18" charset="0"/>
          </a:endParaRPr>
        </a:p>
      </dgm:t>
    </dgm:pt>
    <dgm:pt modelId="{CBB85F3A-7DFA-4D52-80B1-DE03F651B18E}" type="parTrans" cxnId="{05F74E88-B030-42B1-92D7-F601C11A3191}">
      <dgm:prSet/>
      <dgm:spPr/>
      <dgm:t>
        <a:bodyPr/>
        <a:lstStyle/>
        <a:p>
          <a:endParaRPr lang="ru-RU"/>
        </a:p>
      </dgm:t>
    </dgm:pt>
    <dgm:pt modelId="{E16F016A-9BDD-4EC4-8B33-57B3F9EE1479}" type="sibTrans" cxnId="{05F74E88-B030-42B1-92D7-F601C11A3191}">
      <dgm:prSet/>
      <dgm:spPr/>
      <dgm:t>
        <a:bodyPr/>
        <a:lstStyle/>
        <a:p>
          <a:endParaRPr lang="ru-RU"/>
        </a:p>
      </dgm:t>
    </dgm:pt>
    <dgm:pt modelId="{12A57B61-8D08-4129-818E-277140340C8F}">
      <dgm:prSet phldrT="[Текст]"/>
      <dgm:spPr/>
      <dgm:t>
        <a:bodyPr/>
        <a:lstStyle/>
        <a:p>
          <a:r>
            <a:rPr lang="uk-UA" b="1" dirty="0">
              <a:latin typeface="Times New Roman" panose="02020603050405020304" pitchFamily="18" charset="0"/>
              <a:cs typeface="Times New Roman" panose="02020603050405020304" pitchFamily="18" charset="0"/>
            </a:rPr>
            <a:t>Насильство в сім’ї, суспільстві</a:t>
          </a:r>
          <a:endParaRPr lang="ru-RU" b="1" dirty="0">
            <a:latin typeface="Times New Roman" panose="02020603050405020304" pitchFamily="18" charset="0"/>
            <a:cs typeface="Times New Roman" panose="02020603050405020304" pitchFamily="18" charset="0"/>
          </a:endParaRPr>
        </a:p>
      </dgm:t>
    </dgm:pt>
    <dgm:pt modelId="{096B18F6-5EAE-4CB9-B3DA-FAD66BA659DC}" type="parTrans" cxnId="{7B487A32-9C92-4D4A-BA00-8F5C5FF124EA}">
      <dgm:prSet/>
      <dgm:spPr/>
      <dgm:t>
        <a:bodyPr/>
        <a:lstStyle/>
        <a:p>
          <a:endParaRPr lang="ru-RU"/>
        </a:p>
      </dgm:t>
    </dgm:pt>
    <dgm:pt modelId="{204EE5A1-A163-41F4-AD5D-47F45CD074CE}" type="sibTrans" cxnId="{7B487A32-9C92-4D4A-BA00-8F5C5FF124EA}">
      <dgm:prSet/>
      <dgm:spPr/>
      <dgm:t>
        <a:bodyPr/>
        <a:lstStyle/>
        <a:p>
          <a:endParaRPr lang="ru-RU"/>
        </a:p>
      </dgm:t>
    </dgm:pt>
    <dgm:pt modelId="{7F15FD61-29C8-43C0-B1CD-324447A3FA1A}">
      <dgm:prSet phldrT="[Текст]" custT="1"/>
      <dgm:spPr/>
      <dgm:t>
        <a:bodyPr/>
        <a:lstStyle/>
        <a:p>
          <a:r>
            <a:rPr lang="uk-UA" sz="1800" b="1" dirty="0">
              <a:latin typeface="Times New Roman" panose="02020603050405020304" pitchFamily="18" charset="0"/>
              <a:cs typeface="Times New Roman" panose="02020603050405020304" pitchFamily="18" charset="0"/>
            </a:rPr>
            <a:t>Торгівля людьми</a:t>
          </a:r>
          <a:endParaRPr lang="ru-RU" sz="1800" b="1" dirty="0">
            <a:latin typeface="Times New Roman" panose="02020603050405020304" pitchFamily="18" charset="0"/>
            <a:cs typeface="Times New Roman" panose="02020603050405020304" pitchFamily="18" charset="0"/>
          </a:endParaRPr>
        </a:p>
      </dgm:t>
    </dgm:pt>
    <dgm:pt modelId="{434803C5-D7E7-46E4-99E6-0544CF8BF291}" type="parTrans" cxnId="{BB70D21A-346B-4875-8010-0033026E6421}">
      <dgm:prSet/>
      <dgm:spPr/>
      <dgm:t>
        <a:bodyPr/>
        <a:lstStyle/>
        <a:p>
          <a:endParaRPr lang="ru-RU"/>
        </a:p>
      </dgm:t>
    </dgm:pt>
    <dgm:pt modelId="{DD9FD096-5024-46C3-9A82-4A1A016AC53C}" type="sibTrans" cxnId="{BB70D21A-346B-4875-8010-0033026E6421}">
      <dgm:prSet/>
      <dgm:spPr/>
      <dgm:t>
        <a:bodyPr/>
        <a:lstStyle/>
        <a:p>
          <a:endParaRPr lang="ru-RU"/>
        </a:p>
      </dgm:t>
    </dgm:pt>
    <dgm:pt modelId="{4C0BBCAD-2BD0-46D0-8A3B-056DC0C95233}">
      <dgm:prSet phldrT="[Текст]" custT="1"/>
      <dgm:spPr/>
    </dgm:pt>
    <dgm:pt modelId="{DC5C330A-17C7-4BBD-8D30-64041812582A}" type="parTrans" cxnId="{F33A056E-8E59-486A-8F6C-C7BD240DB943}">
      <dgm:prSet/>
      <dgm:spPr/>
      <dgm:t>
        <a:bodyPr/>
        <a:lstStyle/>
        <a:p>
          <a:endParaRPr lang="ru-RU"/>
        </a:p>
      </dgm:t>
    </dgm:pt>
    <dgm:pt modelId="{04274677-4198-4E1E-A556-DA398EFE0378}" type="sibTrans" cxnId="{F33A056E-8E59-486A-8F6C-C7BD240DB943}">
      <dgm:prSet/>
      <dgm:spPr/>
      <dgm:t>
        <a:bodyPr/>
        <a:lstStyle/>
        <a:p>
          <a:endParaRPr lang="ru-RU"/>
        </a:p>
      </dgm:t>
    </dgm:pt>
    <dgm:pt modelId="{D0BF71AD-A1D7-40E3-842E-8A82F5E1B8B0}">
      <dgm:prSet phldrT="[Текст]" custLinFactNeighborX="8889" custLinFactNeighborY="-4759"/>
      <dgm:spPr/>
    </dgm:pt>
    <dgm:pt modelId="{65EC2112-D513-4DB5-A0C4-B79079BC2E7D}" type="parTrans" cxnId="{A60420BD-0AB7-46AC-BABE-84AFF0D0527C}">
      <dgm:prSet/>
      <dgm:spPr/>
      <dgm:t>
        <a:bodyPr/>
        <a:lstStyle/>
        <a:p>
          <a:endParaRPr lang="ru-RU"/>
        </a:p>
      </dgm:t>
    </dgm:pt>
    <dgm:pt modelId="{898EEA80-92E5-43C8-A9E8-C525B6E0BB9E}" type="sibTrans" cxnId="{A60420BD-0AB7-46AC-BABE-84AFF0D0527C}">
      <dgm:prSet/>
      <dgm:spPr/>
      <dgm:t>
        <a:bodyPr/>
        <a:lstStyle/>
        <a:p>
          <a:endParaRPr lang="ru-RU"/>
        </a:p>
      </dgm:t>
    </dgm:pt>
    <dgm:pt modelId="{5029A0AC-576E-4260-B869-643162DE4225}" type="pres">
      <dgm:prSet presAssocID="{52F9DE91-C8BA-44E0-A658-E1DEABC9102A}" presName="composite" presStyleCnt="0">
        <dgm:presLayoutVars>
          <dgm:chMax val="3"/>
          <dgm:animLvl val="lvl"/>
          <dgm:resizeHandles val="exact"/>
        </dgm:presLayoutVars>
      </dgm:prSet>
      <dgm:spPr/>
    </dgm:pt>
    <dgm:pt modelId="{7F1FA215-065D-4E0D-9534-17A5257CC8C1}" type="pres">
      <dgm:prSet presAssocID="{2CF6C408-936F-48ED-AB6F-060B194E4E9D}" presName="gear1" presStyleLbl="node1" presStyleIdx="0" presStyleCnt="3">
        <dgm:presLayoutVars>
          <dgm:chMax val="1"/>
          <dgm:bulletEnabled val="1"/>
        </dgm:presLayoutVars>
      </dgm:prSet>
      <dgm:spPr/>
    </dgm:pt>
    <dgm:pt modelId="{E29E31B6-DA0E-4ED7-B7F2-F84DFCFDE25E}" type="pres">
      <dgm:prSet presAssocID="{2CF6C408-936F-48ED-AB6F-060B194E4E9D}" presName="gear1srcNode" presStyleLbl="node1" presStyleIdx="0" presStyleCnt="3"/>
      <dgm:spPr/>
    </dgm:pt>
    <dgm:pt modelId="{D8FF4208-FEB8-4989-BFC2-822EADBC83BA}" type="pres">
      <dgm:prSet presAssocID="{2CF6C408-936F-48ED-AB6F-060B194E4E9D}" presName="gear1dstNode" presStyleLbl="node1" presStyleIdx="0" presStyleCnt="3"/>
      <dgm:spPr/>
    </dgm:pt>
    <dgm:pt modelId="{048EFA60-F088-4972-9BB8-1775F008703C}" type="pres">
      <dgm:prSet presAssocID="{12A57B61-8D08-4129-818E-277140340C8F}" presName="gear2" presStyleLbl="node1" presStyleIdx="1" presStyleCnt="3" custLinFactNeighborX="5503">
        <dgm:presLayoutVars>
          <dgm:chMax val="1"/>
          <dgm:bulletEnabled val="1"/>
        </dgm:presLayoutVars>
      </dgm:prSet>
      <dgm:spPr/>
    </dgm:pt>
    <dgm:pt modelId="{B5A055FC-768A-4E3A-9730-4107A2AA35EC}" type="pres">
      <dgm:prSet presAssocID="{12A57B61-8D08-4129-818E-277140340C8F}" presName="gear2srcNode" presStyleLbl="node1" presStyleIdx="1" presStyleCnt="3"/>
      <dgm:spPr/>
    </dgm:pt>
    <dgm:pt modelId="{3F7C1E68-7B7A-4FD3-91E0-55EEBA9F235D}" type="pres">
      <dgm:prSet presAssocID="{12A57B61-8D08-4129-818E-277140340C8F}" presName="gear2dstNode" presStyleLbl="node1" presStyleIdx="1" presStyleCnt="3"/>
      <dgm:spPr/>
    </dgm:pt>
    <dgm:pt modelId="{E12301CA-6C10-4D1B-A4A1-972318340D1A}" type="pres">
      <dgm:prSet presAssocID="{7F15FD61-29C8-43C0-B1CD-324447A3FA1A}" presName="gear3" presStyleLbl="node1" presStyleIdx="2" presStyleCnt="3"/>
      <dgm:spPr/>
    </dgm:pt>
    <dgm:pt modelId="{4C3652C1-0E64-4247-BC62-1C70140E268C}" type="pres">
      <dgm:prSet presAssocID="{7F15FD61-29C8-43C0-B1CD-324447A3FA1A}" presName="gear3tx" presStyleLbl="node1" presStyleIdx="2" presStyleCnt="3">
        <dgm:presLayoutVars>
          <dgm:chMax val="1"/>
          <dgm:bulletEnabled val="1"/>
        </dgm:presLayoutVars>
      </dgm:prSet>
      <dgm:spPr/>
    </dgm:pt>
    <dgm:pt modelId="{31CB79E2-E9B7-4FF7-AAC6-715B2B9DC208}" type="pres">
      <dgm:prSet presAssocID="{7F15FD61-29C8-43C0-B1CD-324447A3FA1A}" presName="gear3srcNode" presStyleLbl="node1" presStyleIdx="2" presStyleCnt="3"/>
      <dgm:spPr/>
    </dgm:pt>
    <dgm:pt modelId="{76112705-03F7-465A-9E3D-CDDD677DCA37}" type="pres">
      <dgm:prSet presAssocID="{7F15FD61-29C8-43C0-B1CD-324447A3FA1A}" presName="gear3dstNode" presStyleLbl="node1" presStyleIdx="2" presStyleCnt="3"/>
      <dgm:spPr/>
    </dgm:pt>
    <dgm:pt modelId="{56E81043-2205-4D58-978B-75F2984D2B25}" type="pres">
      <dgm:prSet presAssocID="{E16F016A-9BDD-4EC4-8B33-57B3F9EE1479}" presName="connector1" presStyleLbl="sibTrans2D1" presStyleIdx="0" presStyleCnt="3"/>
      <dgm:spPr/>
    </dgm:pt>
    <dgm:pt modelId="{3E96B119-D1C7-4C41-9476-D18C71D04596}" type="pres">
      <dgm:prSet presAssocID="{204EE5A1-A163-41F4-AD5D-47F45CD074CE}" presName="connector2" presStyleLbl="sibTrans2D1" presStyleIdx="1" presStyleCnt="3"/>
      <dgm:spPr/>
    </dgm:pt>
    <dgm:pt modelId="{67036072-680D-43B1-B602-381E9623BDC2}" type="pres">
      <dgm:prSet presAssocID="{DD9FD096-5024-46C3-9A82-4A1A016AC53C}" presName="connector3" presStyleLbl="sibTrans2D1" presStyleIdx="2" presStyleCnt="3"/>
      <dgm:spPr/>
    </dgm:pt>
  </dgm:ptLst>
  <dgm:cxnLst>
    <dgm:cxn modelId="{3C483803-2858-4CC4-A00D-F90B45751D6D}" type="presOf" srcId="{12A57B61-8D08-4129-818E-277140340C8F}" destId="{B5A055FC-768A-4E3A-9730-4107A2AA35EC}" srcOrd="1" destOrd="0" presId="urn:microsoft.com/office/officeart/2005/8/layout/gear1"/>
    <dgm:cxn modelId="{29834807-A1D4-4EC8-9972-7E5D842755D4}" type="presOf" srcId="{12A57B61-8D08-4129-818E-277140340C8F}" destId="{3F7C1E68-7B7A-4FD3-91E0-55EEBA9F235D}" srcOrd="2" destOrd="0" presId="urn:microsoft.com/office/officeart/2005/8/layout/gear1"/>
    <dgm:cxn modelId="{E89A5D0F-44DD-400E-B1E0-5CB63C4184CA}" type="presOf" srcId="{204EE5A1-A163-41F4-AD5D-47F45CD074CE}" destId="{3E96B119-D1C7-4C41-9476-D18C71D04596}" srcOrd="0" destOrd="0" presId="urn:microsoft.com/office/officeart/2005/8/layout/gear1"/>
    <dgm:cxn modelId="{BB70D21A-346B-4875-8010-0033026E6421}" srcId="{52F9DE91-C8BA-44E0-A658-E1DEABC9102A}" destId="{7F15FD61-29C8-43C0-B1CD-324447A3FA1A}" srcOrd="2" destOrd="0" parTransId="{434803C5-D7E7-46E4-99E6-0544CF8BF291}" sibTransId="{DD9FD096-5024-46C3-9A82-4A1A016AC53C}"/>
    <dgm:cxn modelId="{A6BD8827-5D4E-4A9C-9B7D-F0F93437F758}" type="presOf" srcId="{E16F016A-9BDD-4EC4-8B33-57B3F9EE1479}" destId="{56E81043-2205-4D58-978B-75F2984D2B25}" srcOrd="0" destOrd="0" presId="urn:microsoft.com/office/officeart/2005/8/layout/gear1"/>
    <dgm:cxn modelId="{4ABA5E2E-33A7-4E81-8B7C-69BD4F68092D}" type="presOf" srcId="{52F9DE91-C8BA-44E0-A658-E1DEABC9102A}" destId="{5029A0AC-576E-4260-B869-643162DE4225}" srcOrd="0" destOrd="0" presId="urn:microsoft.com/office/officeart/2005/8/layout/gear1"/>
    <dgm:cxn modelId="{7B487A32-9C92-4D4A-BA00-8F5C5FF124EA}" srcId="{52F9DE91-C8BA-44E0-A658-E1DEABC9102A}" destId="{12A57B61-8D08-4129-818E-277140340C8F}" srcOrd="1" destOrd="0" parTransId="{096B18F6-5EAE-4CB9-B3DA-FAD66BA659DC}" sibTransId="{204EE5A1-A163-41F4-AD5D-47F45CD074CE}"/>
    <dgm:cxn modelId="{0DAE9D67-DB81-4E0F-A1F5-2A7F350FC1C6}" type="presOf" srcId="{7F15FD61-29C8-43C0-B1CD-324447A3FA1A}" destId="{E12301CA-6C10-4D1B-A4A1-972318340D1A}" srcOrd="0" destOrd="0" presId="urn:microsoft.com/office/officeart/2005/8/layout/gear1"/>
    <dgm:cxn modelId="{79D8D76D-A30F-49A5-BBCF-DF00CD7BD4C4}" type="presOf" srcId="{7F15FD61-29C8-43C0-B1CD-324447A3FA1A}" destId="{76112705-03F7-465A-9E3D-CDDD677DCA37}" srcOrd="3" destOrd="0" presId="urn:microsoft.com/office/officeart/2005/8/layout/gear1"/>
    <dgm:cxn modelId="{F33A056E-8E59-486A-8F6C-C7BD240DB943}" srcId="{52F9DE91-C8BA-44E0-A658-E1DEABC9102A}" destId="{4C0BBCAD-2BD0-46D0-8A3B-056DC0C95233}" srcOrd="3" destOrd="0" parTransId="{DC5C330A-17C7-4BBD-8D30-64041812582A}" sibTransId="{04274677-4198-4E1E-A556-DA398EFE0378}"/>
    <dgm:cxn modelId="{5B49FE53-FCE3-45D7-907C-B8368FE80D96}" type="presOf" srcId="{12A57B61-8D08-4129-818E-277140340C8F}" destId="{048EFA60-F088-4972-9BB8-1775F008703C}" srcOrd="0" destOrd="0" presId="urn:microsoft.com/office/officeart/2005/8/layout/gear1"/>
    <dgm:cxn modelId="{AA98615A-C74B-4FBE-B3C0-5CFBCC932C9C}" type="presOf" srcId="{7F15FD61-29C8-43C0-B1CD-324447A3FA1A}" destId="{31CB79E2-E9B7-4FF7-AAC6-715B2B9DC208}" srcOrd="2" destOrd="0" presId="urn:microsoft.com/office/officeart/2005/8/layout/gear1"/>
    <dgm:cxn modelId="{08D83886-5585-41FB-84A7-211EE919838D}" type="presOf" srcId="{DD9FD096-5024-46C3-9A82-4A1A016AC53C}" destId="{67036072-680D-43B1-B602-381E9623BDC2}" srcOrd="0" destOrd="0" presId="urn:microsoft.com/office/officeart/2005/8/layout/gear1"/>
    <dgm:cxn modelId="{05F74E88-B030-42B1-92D7-F601C11A3191}" srcId="{52F9DE91-C8BA-44E0-A658-E1DEABC9102A}" destId="{2CF6C408-936F-48ED-AB6F-060B194E4E9D}" srcOrd="0" destOrd="0" parTransId="{CBB85F3A-7DFA-4D52-80B1-DE03F651B18E}" sibTransId="{E16F016A-9BDD-4EC4-8B33-57B3F9EE1479}"/>
    <dgm:cxn modelId="{88E29894-F4D1-48C1-8411-F1F47B82EC5E}" type="presOf" srcId="{2CF6C408-936F-48ED-AB6F-060B194E4E9D}" destId="{D8FF4208-FEB8-4989-BFC2-822EADBC83BA}" srcOrd="2" destOrd="0" presId="urn:microsoft.com/office/officeart/2005/8/layout/gear1"/>
    <dgm:cxn modelId="{10EDB7AF-1FE2-4948-ABF4-DE087038D717}" type="presOf" srcId="{7F15FD61-29C8-43C0-B1CD-324447A3FA1A}" destId="{4C3652C1-0E64-4247-BC62-1C70140E268C}" srcOrd="1" destOrd="0" presId="urn:microsoft.com/office/officeart/2005/8/layout/gear1"/>
    <dgm:cxn modelId="{A60420BD-0AB7-46AC-BABE-84AFF0D0527C}" srcId="{52F9DE91-C8BA-44E0-A658-E1DEABC9102A}" destId="{D0BF71AD-A1D7-40E3-842E-8A82F5E1B8B0}" srcOrd="4" destOrd="0" parTransId="{65EC2112-D513-4DB5-A0C4-B79079BC2E7D}" sibTransId="{898EEA80-92E5-43C8-A9E8-C525B6E0BB9E}"/>
    <dgm:cxn modelId="{08E61BCC-8593-41B3-96EB-60BCA98FE49B}" type="presOf" srcId="{2CF6C408-936F-48ED-AB6F-060B194E4E9D}" destId="{7F1FA215-065D-4E0D-9534-17A5257CC8C1}" srcOrd="0" destOrd="0" presId="urn:microsoft.com/office/officeart/2005/8/layout/gear1"/>
    <dgm:cxn modelId="{C17FB6F0-8027-4AEE-97D5-6E1972F12569}" type="presOf" srcId="{2CF6C408-936F-48ED-AB6F-060B194E4E9D}" destId="{E29E31B6-DA0E-4ED7-B7F2-F84DFCFDE25E}" srcOrd="1" destOrd="0" presId="urn:microsoft.com/office/officeart/2005/8/layout/gear1"/>
    <dgm:cxn modelId="{5AB36A0F-45B7-4A6C-A226-E698DDF90ADB}" type="presParOf" srcId="{5029A0AC-576E-4260-B869-643162DE4225}" destId="{7F1FA215-065D-4E0D-9534-17A5257CC8C1}" srcOrd="0" destOrd="0" presId="urn:microsoft.com/office/officeart/2005/8/layout/gear1"/>
    <dgm:cxn modelId="{3C0CA799-EB46-4CF3-895A-264B32C645EB}" type="presParOf" srcId="{5029A0AC-576E-4260-B869-643162DE4225}" destId="{E29E31B6-DA0E-4ED7-B7F2-F84DFCFDE25E}" srcOrd="1" destOrd="0" presId="urn:microsoft.com/office/officeart/2005/8/layout/gear1"/>
    <dgm:cxn modelId="{2A0F3009-F6FB-42D1-9780-4A4974D3F576}" type="presParOf" srcId="{5029A0AC-576E-4260-B869-643162DE4225}" destId="{D8FF4208-FEB8-4989-BFC2-822EADBC83BA}" srcOrd="2" destOrd="0" presId="urn:microsoft.com/office/officeart/2005/8/layout/gear1"/>
    <dgm:cxn modelId="{952563C1-3AAF-410B-8E9A-21059E9E370B}" type="presParOf" srcId="{5029A0AC-576E-4260-B869-643162DE4225}" destId="{048EFA60-F088-4972-9BB8-1775F008703C}" srcOrd="3" destOrd="0" presId="urn:microsoft.com/office/officeart/2005/8/layout/gear1"/>
    <dgm:cxn modelId="{F28AC0D9-5517-4D11-BCC2-599DEF2E9DE6}" type="presParOf" srcId="{5029A0AC-576E-4260-B869-643162DE4225}" destId="{B5A055FC-768A-4E3A-9730-4107A2AA35EC}" srcOrd="4" destOrd="0" presId="urn:microsoft.com/office/officeart/2005/8/layout/gear1"/>
    <dgm:cxn modelId="{68AC7EAC-5C62-4CF2-8521-140F3CB188F3}" type="presParOf" srcId="{5029A0AC-576E-4260-B869-643162DE4225}" destId="{3F7C1E68-7B7A-4FD3-91E0-55EEBA9F235D}" srcOrd="5" destOrd="0" presId="urn:microsoft.com/office/officeart/2005/8/layout/gear1"/>
    <dgm:cxn modelId="{65FF5241-349F-4E53-85E0-148ED74F1344}" type="presParOf" srcId="{5029A0AC-576E-4260-B869-643162DE4225}" destId="{E12301CA-6C10-4D1B-A4A1-972318340D1A}" srcOrd="6" destOrd="0" presId="urn:microsoft.com/office/officeart/2005/8/layout/gear1"/>
    <dgm:cxn modelId="{C271B58D-5AD4-48CC-89CD-4D85FD58E86F}" type="presParOf" srcId="{5029A0AC-576E-4260-B869-643162DE4225}" destId="{4C3652C1-0E64-4247-BC62-1C70140E268C}" srcOrd="7" destOrd="0" presId="urn:microsoft.com/office/officeart/2005/8/layout/gear1"/>
    <dgm:cxn modelId="{9A754CF4-1AD4-493B-96B5-F94C2C02C01E}" type="presParOf" srcId="{5029A0AC-576E-4260-B869-643162DE4225}" destId="{31CB79E2-E9B7-4FF7-AAC6-715B2B9DC208}" srcOrd="8" destOrd="0" presId="urn:microsoft.com/office/officeart/2005/8/layout/gear1"/>
    <dgm:cxn modelId="{0C162C7F-54DE-4B21-8E8D-917B555B7B0A}" type="presParOf" srcId="{5029A0AC-576E-4260-B869-643162DE4225}" destId="{76112705-03F7-465A-9E3D-CDDD677DCA37}" srcOrd="9" destOrd="0" presId="urn:microsoft.com/office/officeart/2005/8/layout/gear1"/>
    <dgm:cxn modelId="{0164EF89-2693-4031-8D94-193D871F5E37}" type="presParOf" srcId="{5029A0AC-576E-4260-B869-643162DE4225}" destId="{56E81043-2205-4D58-978B-75F2984D2B25}" srcOrd="10" destOrd="0" presId="urn:microsoft.com/office/officeart/2005/8/layout/gear1"/>
    <dgm:cxn modelId="{0FF17AB9-8523-443B-962B-CAF3AC7C3521}" type="presParOf" srcId="{5029A0AC-576E-4260-B869-643162DE4225}" destId="{3E96B119-D1C7-4C41-9476-D18C71D04596}" srcOrd="11" destOrd="0" presId="urn:microsoft.com/office/officeart/2005/8/layout/gear1"/>
    <dgm:cxn modelId="{10110A16-AC4E-42AE-99A1-8E012386B127}" type="presParOf" srcId="{5029A0AC-576E-4260-B869-643162DE4225}" destId="{67036072-680D-43B1-B602-381E9623BDC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25947-0175-4B90-9FD9-06CF163FB6F7}">
      <dsp:nvSpPr>
        <dsp:cNvPr id="0" name=""/>
        <dsp:cNvSpPr/>
      </dsp:nvSpPr>
      <dsp:spPr>
        <a:xfrm>
          <a:off x="676573" y="0"/>
          <a:ext cx="4051541" cy="110728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ru-RU" sz="6500" b="1" kern="1200" dirty="0">
              <a:latin typeface="Times New Roman" panose="02020603050405020304" pitchFamily="18" charset="0"/>
              <a:ea typeface="+mn-ea"/>
              <a:cs typeface="Times New Roman" panose="02020603050405020304" pitchFamily="18" charset="0"/>
            </a:rPr>
            <a:t>Стать</a:t>
          </a:r>
        </a:p>
      </dsp:txBody>
      <dsp:txXfrm>
        <a:off x="709004" y="32431"/>
        <a:ext cx="3986679" cy="1042419"/>
      </dsp:txXfrm>
    </dsp:sp>
    <dsp:sp modelId="{8D237EEA-EE15-4AD1-9ED0-A73DCDB4E90F}">
      <dsp:nvSpPr>
        <dsp:cNvPr id="0" name=""/>
        <dsp:cNvSpPr/>
      </dsp:nvSpPr>
      <dsp:spPr>
        <a:xfrm>
          <a:off x="1081727" y="1107281"/>
          <a:ext cx="598104" cy="876345"/>
        </a:xfrm>
        <a:custGeom>
          <a:avLst/>
          <a:gdLst/>
          <a:ahLst/>
          <a:cxnLst/>
          <a:rect l="0" t="0" r="0" b="0"/>
          <a:pathLst>
            <a:path>
              <a:moveTo>
                <a:pt x="0" y="0"/>
              </a:moveTo>
              <a:lnTo>
                <a:pt x="0" y="724436"/>
              </a:lnTo>
              <a:lnTo>
                <a:pt x="343690" y="72443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EAC2CF-D252-489E-81F7-4831CE22D4A0}">
      <dsp:nvSpPr>
        <dsp:cNvPr id="0" name=""/>
        <dsp:cNvSpPr/>
      </dsp:nvSpPr>
      <dsp:spPr>
        <a:xfrm>
          <a:off x="1679832" y="1375983"/>
          <a:ext cx="3865881" cy="1215285"/>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uk-UA" sz="1600" b="0" i="0" kern="1200" noProof="0">
              <a:latin typeface="Times New Roman" panose="02020603050405020304" pitchFamily="18" charset="0"/>
              <a:ea typeface="+mn-ea"/>
              <a:cs typeface="Times New Roman" panose="02020603050405020304" pitchFamily="18" charset="0"/>
            </a:rPr>
            <a:t>Є універсальними, не залежать від країни, культури, релігії (наприклад, тільки жінки народжують дітей)</a:t>
          </a:r>
          <a:endParaRPr lang="uk-UA" sz="1600" kern="1200" noProof="0" dirty="0">
            <a:latin typeface="Times New Roman" panose="02020603050405020304" pitchFamily="18" charset="0"/>
            <a:ea typeface="+mn-ea"/>
            <a:cs typeface="Times New Roman" panose="02020603050405020304" pitchFamily="18" charset="0"/>
          </a:endParaRPr>
        </a:p>
      </dsp:txBody>
      <dsp:txXfrm>
        <a:off x="1715426" y="1411577"/>
        <a:ext cx="3794693" cy="1144097"/>
      </dsp:txXfrm>
    </dsp:sp>
    <dsp:sp modelId="{49706080-8DA2-4FF2-A3D0-EECB5746E86B}">
      <dsp:nvSpPr>
        <dsp:cNvPr id="0" name=""/>
        <dsp:cNvSpPr/>
      </dsp:nvSpPr>
      <dsp:spPr>
        <a:xfrm>
          <a:off x="1081727" y="1107281"/>
          <a:ext cx="572202" cy="2247203"/>
        </a:xfrm>
        <a:custGeom>
          <a:avLst/>
          <a:gdLst/>
          <a:ahLst/>
          <a:cxnLst/>
          <a:rect l="0" t="0" r="0" b="0"/>
          <a:pathLst>
            <a:path>
              <a:moveTo>
                <a:pt x="0" y="0"/>
              </a:moveTo>
              <a:lnTo>
                <a:pt x="0" y="1861367"/>
              </a:lnTo>
              <a:lnTo>
                <a:pt x="322209" y="18613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E0EFCF-3539-4262-9B10-B1FA5209D12C}">
      <dsp:nvSpPr>
        <dsp:cNvPr id="0" name=""/>
        <dsp:cNvSpPr/>
      </dsp:nvSpPr>
      <dsp:spPr>
        <a:xfrm>
          <a:off x="1653930" y="2800844"/>
          <a:ext cx="2142704" cy="1107281"/>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uk-UA" sz="1800" b="0" i="0" kern="1200" noProof="0">
              <a:latin typeface="Times New Roman" panose="02020603050405020304" pitchFamily="18" charset="0"/>
              <a:ea typeface="+mn-ea"/>
              <a:cs typeface="Times New Roman" panose="02020603050405020304" pitchFamily="18" charset="0"/>
            </a:rPr>
            <a:t>властиві лише одній статі</a:t>
          </a:r>
          <a:endParaRPr lang="uk-UA" sz="1800" kern="1200" noProof="0" dirty="0">
            <a:latin typeface="Times New Roman" panose="02020603050405020304" pitchFamily="18" charset="0"/>
            <a:ea typeface="+mn-ea"/>
            <a:cs typeface="Times New Roman" panose="02020603050405020304" pitchFamily="18" charset="0"/>
          </a:endParaRPr>
        </a:p>
      </dsp:txBody>
      <dsp:txXfrm>
        <a:off x="1686361" y="2833275"/>
        <a:ext cx="2077842" cy="1042419"/>
      </dsp:txXfrm>
    </dsp:sp>
    <dsp:sp modelId="{50CFF898-BAF6-42B1-AD63-F2E96E291DC7}">
      <dsp:nvSpPr>
        <dsp:cNvPr id="0" name=""/>
        <dsp:cNvSpPr/>
      </dsp:nvSpPr>
      <dsp:spPr>
        <a:xfrm>
          <a:off x="1081727" y="1107281"/>
          <a:ext cx="483106" cy="3665143"/>
        </a:xfrm>
        <a:custGeom>
          <a:avLst/>
          <a:gdLst/>
          <a:ahLst/>
          <a:cxnLst/>
          <a:rect l="0" t="0" r="0" b="0"/>
          <a:pathLst>
            <a:path>
              <a:moveTo>
                <a:pt x="0" y="0"/>
              </a:moveTo>
              <a:lnTo>
                <a:pt x="0" y="3037345"/>
              </a:lnTo>
              <a:lnTo>
                <a:pt x="248316" y="303734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C09BF2-59F9-4E52-86E5-2E96698E6A33}">
      <dsp:nvSpPr>
        <dsp:cNvPr id="0" name=""/>
        <dsp:cNvSpPr/>
      </dsp:nvSpPr>
      <dsp:spPr>
        <a:xfrm>
          <a:off x="1564834" y="4218784"/>
          <a:ext cx="2213215" cy="1107281"/>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uk-UA" sz="1600" b="0" i="0" kern="1200" noProof="0">
              <a:latin typeface="Times New Roman" panose="02020603050405020304" pitchFamily="18" charset="0"/>
              <a:ea typeface="+mn-ea"/>
              <a:cs typeface="Times New Roman" panose="02020603050405020304" pitchFamily="18" charset="0"/>
            </a:rPr>
            <a:t>ніколи не змінюються в історичному процесі</a:t>
          </a:r>
          <a:endParaRPr lang="uk-UA" sz="1600" b="0" i="0" kern="1200" noProof="0" dirty="0">
            <a:latin typeface="Times New Roman" panose="02020603050405020304" pitchFamily="18" charset="0"/>
            <a:ea typeface="+mn-ea"/>
            <a:cs typeface="Times New Roman" panose="02020603050405020304" pitchFamily="18" charset="0"/>
          </a:endParaRPr>
        </a:p>
      </dsp:txBody>
      <dsp:txXfrm>
        <a:off x="1597265" y="4251215"/>
        <a:ext cx="2148353" cy="1042419"/>
      </dsp:txXfrm>
    </dsp:sp>
    <dsp:sp modelId="{09E71AA9-3E1A-4922-8B20-18A6BCAC6CD8}">
      <dsp:nvSpPr>
        <dsp:cNvPr id="0" name=""/>
        <dsp:cNvSpPr/>
      </dsp:nvSpPr>
      <dsp:spPr>
        <a:xfrm>
          <a:off x="6796360" y="14161"/>
          <a:ext cx="3710698" cy="110728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ru-RU" sz="6500" b="1" kern="1200">
              <a:latin typeface="Times New Roman" panose="02020603050405020304" pitchFamily="18" charset="0"/>
              <a:ea typeface="+mn-ea"/>
              <a:cs typeface="Times New Roman" panose="02020603050405020304" pitchFamily="18" charset="0"/>
            </a:rPr>
            <a:t>Гендер</a:t>
          </a:r>
          <a:endParaRPr lang="ru-RU" sz="6500" b="1" kern="1200" dirty="0">
            <a:latin typeface="Times New Roman" panose="02020603050405020304" pitchFamily="18" charset="0"/>
            <a:ea typeface="+mn-ea"/>
            <a:cs typeface="Times New Roman" panose="02020603050405020304" pitchFamily="18" charset="0"/>
          </a:endParaRPr>
        </a:p>
      </dsp:txBody>
      <dsp:txXfrm>
        <a:off x="6828791" y="46592"/>
        <a:ext cx="3645836" cy="1042419"/>
      </dsp:txXfrm>
    </dsp:sp>
    <dsp:sp modelId="{7C33FE51-3101-4D58-9206-B7356E65CFA5}">
      <dsp:nvSpPr>
        <dsp:cNvPr id="0" name=""/>
        <dsp:cNvSpPr/>
      </dsp:nvSpPr>
      <dsp:spPr>
        <a:xfrm>
          <a:off x="7167430" y="1121442"/>
          <a:ext cx="347679" cy="819321"/>
        </a:xfrm>
        <a:custGeom>
          <a:avLst/>
          <a:gdLst/>
          <a:ahLst/>
          <a:cxnLst/>
          <a:rect l="0" t="0" r="0" b="0"/>
          <a:pathLst>
            <a:path>
              <a:moveTo>
                <a:pt x="0" y="0"/>
              </a:moveTo>
              <a:lnTo>
                <a:pt x="0" y="679509"/>
              </a:lnTo>
              <a:lnTo>
                <a:pt x="164267" y="67950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65B5DA-6ADA-4EA7-B010-DC529E58A614}">
      <dsp:nvSpPr>
        <dsp:cNvPr id="0" name=""/>
        <dsp:cNvSpPr/>
      </dsp:nvSpPr>
      <dsp:spPr>
        <a:xfrm>
          <a:off x="7515110" y="1387123"/>
          <a:ext cx="4132851" cy="1107281"/>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uk-UA" sz="1600" b="0" i="0" kern="1200" noProof="0">
              <a:latin typeface="Times New Roman" panose="02020603050405020304" pitchFamily="18" charset="0"/>
              <a:ea typeface="+mn-ea"/>
              <a:cs typeface="Times New Roman" panose="02020603050405020304" pitchFamily="18" charset="0"/>
            </a:rPr>
            <a:t>Істотно відмінні в різних країнах і навіть в одній країні (залежно від населеного пункту чи соціального прошарку)</a:t>
          </a:r>
          <a:endParaRPr lang="uk-UA" sz="1600" kern="1200" noProof="0" dirty="0">
            <a:latin typeface="Times New Roman" panose="02020603050405020304" pitchFamily="18" charset="0"/>
            <a:ea typeface="+mn-ea"/>
            <a:cs typeface="Times New Roman" panose="02020603050405020304" pitchFamily="18" charset="0"/>
          </a:endParaRPr>
        </a:p>
      </dsp:txBody>
      <dsp:txXfrm>
        <a:off x="7547541" y="1419554"/>
        <a:ext cx="4067989" cy="1042419"/>
      </dsp:txXfrm>
    </dsp:sp>
    <dsp:sp modelId="{C9E62CDD-FDB4-4BDA-B93F-37873738388F}">
      <dsp:nvSpPr>
        <dsp:cNvPr id="0" name=""/>
        <dsp:cNvSpPr/>
      </dsp:nvSpPr>
      <dsp:spPr>
        <a:xfrm>
          <a:off x="7167430" y="1121442"/>
          <a:ext cx="293112" cy="2214562"/>
        </a:xfrm>
        <a:custGeom>
          <a:avLst/>
          <a:gdLst/>
          <a:ahLst/>
          <a:cxnLst/>
          <a:rect l="0" t="0" r="0" b="0"/>
          <a:pathLst>
            <a:path>
              <a:moveTo>
                <a:pt x="0" y="0"/>
              </a:moveTo>
              <a:lnTo>
                <a:pt x="0" y="1836662"/>
              </a:lnTo>
              <a:lnTo>
                <a:pt x="119012" y="183666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FC9168-C29F-4F3B-B632-DA40753B72D8}">
      <dsp:nvSpPr>
        <dsp:cNvPr id="0" name=""/>
        <dsp:cNvSpPr/>
      </dsp:nvSpPr>
      <dsp:spPr>
        <a:xfrm>
          <a:off x="7460543" y="2782363"/>
          <a:ext cx="2267623" cy="1107281"/>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uk-UA" sz="1800" b="0" i="0" kern="1200" noProof="0">
              <a:latin typeface="Times New Roman" panose="02020603050405020304" pitchFamily="18" charset="0"/>
              <a:ea typeface="+mn-ea"/>
              <a:cs typeface="Times New Roman" panose="02020603050405020304" pitchFamily="18" charset="0"/>
            </a:rPr>
            <a:t>можуть змінюватися з часом</a:t>
          </a:r>
          <a:endParaRPr lang="uk-UA" sz="1800" kern="1200" noProof="0" dirty="0">
            <a:latin typeface="Times New Roman" panose="02020603050405020304" pitchFamily="18" charset="0"/>
            <a:ea typeface="+mn-ea"/>
            <a:cs typeface="Times New Roman" panose="02020603050405020304" pitchFamily="18" charset="0"/>
          </a:endParaRPr>
        </a:p>
      </dsp:txBody>
      <dsp:txXfrm>
        <a:off x="7492974" y="2814794"/>
        <a:ext cx="2202761" cy="1042419"/>
      </dsp:txXfrm>
    </dsp:sp>
    <dsp:sp modelId="{C5441273-D4F7-44C0-B6EB-C2219F9A091C}">
      <dsp:nvSpPr>
        <dsp:cNvPr id="0" name=""/>
        <dsp:cNvSpPr/>
      </dsp:nvSpPr>
      <dsp:spPr>
        <a:xfrm>
          <a:off x="7167430" y="1121442"/>
          <a:ext cx="337652" cy="3587524"/>
        </a:xfrm>
        <a:custGeom>
          <a:avLst/>
          <a:gdLst/>
          <a:ahLst/>
          <a:cxnLst/>
          <a:rect l="0" t="0" r="0" b="0"/>
          <a:pathLst>
            <a:path>
              <a:moveTo>
                <a:pt x="0" y="0"/>
              </a:moveTo>
              <a:lnTo>
                <a:pt x="0" y="2975337"/>
              </a:lnTo>
              <a:lnTo>
                <a:pt x="155951" y="297533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AA30AA-714B-4CFA-A36E-53BB785FFC94}">
      <dsp:nvSpPr>
        <dsp:cNvPr id="0" name=""/>
        <dsp:cNvSpPr/>
      </dsp:nvSpPr>
      <dsp:spPr>
        <a:xfrm>
          <a:off x="7505082" y="4155325"/>
          <a:ext cx="1831956" cy="1107281"/>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uk-UA" sz="1600" b="0" i="0" kern="1200" noProof="0" dirty="0">
              <a:latin typeface="Times New Roman" panose="02020603050405020304" pitchFamily="18" charset="0"/>
              <a:ea typeface="+mn-ea"/>
              <a:cs typeface="Times New Roman" panose="02020603050405020304" pitchFamily="18" charset="0"/>
            </a:rPr>
            <a:t>властиві людям різної статі</a:t>
          </a:r>
          <a:endParaRPr lang="uk-UA" sz="1600" kern="1200" noProof="0" dirty="0">
            <a:latin typeface="Times New Roman" panose="02020603050405020304" pitchFamily="18" charset="0"/>
            <a:ea typeface="+mn-ea"/>
            <a:cs typeface="Times New Roman" panose="02020603050405020304" pitchFamily="18" charset="0"/>
          </a:endParaRPr>
        </a:p>
      </dsp:txBody>
      <dsp:txXfrm>
        <a:off x="7537513" y="4187756"/>
        <a:ext cx="1767094" cy="1042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EA140-838E-419B-A1A7-B7CFCB15C8F2}">
      <dsp:nvSpPr>
        <dsp:cNvPr id="0" name=""/>
        <dsp:cNvSpPr/>
      </dsp:nvSpPr>
      <dsp:spPr>
        <a:xfrm>
          <a:off x="1889" y="626025"/>
          <a:ext cx="4359612" cy="167064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Гендерна нерівність на ринку праці</a:t>
          </a:r>
          <a:endParaRPr lang="ru-RU" sz="2000" b="1" kern="1200" dirty="0">
            <a:latin typeface="Times New Roman" panose="02020603050405020304" pitchFamily="18" charset="0"/>
            <a:cs typeface="Times New Roman" panose="02020603050405020304" pitchFamily="18" charset="0"/>
          </a:endParaRPr>
        </a:p>
      </dsp:txBody>
      <dsp:txXfrm>
        <a:off x="1889" y="626025"/>
        <a:ext cx="4359612" cy="1670648"/>
      </dsp:txXfrm>
    </dsp:sp>
    <dsp:sp modelId="{5D63AA9F-6B9E-4EDC-AAC0-ECDFF9217DAF}">
      <dsp:nvSpPr>
        <dsp:cNvPr id="0" name=""/>
        <dsp:cNvSpPr/>
      </dsp:nvSpPr>
      <dsp:spPr>
        <a:xfrm>
          <a:off x="4639943" y="626025"/>
          <a:ext cx="4600436" cy="1670648"/>
        </a:xfrm>
        <a:prstGeom prst="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Високий рівень освіти – низька самореалізація</a:t>
          </a:r>
          <a:endParaRPr lang="ru-RU" sz="2000" b="1" kern="1200" dirty="0">
            <a:latin typeface="Times New Roman" panose="02020603050405020304" pitchFamily="18" charset="0"/>
            <a:cs typeface="Times New Roman" panose="02020603050405020304" pitchFamily="18" charset="0"/>
          </a:endParaRPr>
        </a:p>
      </dsp:txBody>
      <dsp:txXfrm>
        <a:off x="4639943" y="626025"/>
        <a:ext cx="4600436" cy="1670648"/>
      </dsp:txXfrm>
    </dsp:sp>
    <dsp:sp modelId="{6FEA04A9-6D4F-460C-BB11-BB32A028C40A}">
      <dsp:nvSpPr>
        <dsp:cNvPr id="0" name=""/>
        <dsp:cNvSpPr/>
      </dsp:nvSpPr>
      <dsp:spPr>
        <a:xfrm>
          <a:off x="166072" y="2575115"/>
          <a:ext cx="2784414" cy="1670648"/>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«Легка» - домашня праця</a:t>
          </a:r>
          <a:endParaRPr lang="ru-RU" sz="2000" b="1" kern="1200" dirty="0">
            <a:latin typeface="Times New Roman" panose="02020603050405020304" pitchFamily="18" charset="0"/>
            <a:cs typeface="Times New Roman" panose="02020603050405020304" pitchFamily="18" charset="0"/>
          </a:endParaRPr>
        </a:p>
      </dsp:txBody>
      <dsp:txXfrm>
        <a:off x="166072" y="2575115"/>
        <a:ext cx="2784414" cy="1670648"/>
      </dsp:txXfrm>
    </dsp:sp>
    <dsp:sp modelId="{0AF92DF5-5F31-418B-8208-BC90AB5FCFAC}">
      <dsp:nvSpPr>
        <dsp:cNvPr id="0" name=""/>
        <dsp:cNvSpPr/>
      </dsp:nvSpPr>
      <dsp:spPr>
        <a:xfrm>
          <a:off x="3228927" y="2575115"/>
          <a:ext cx="2784414" cy="1670648"/>
        </a:xfrm>
        <a:prstGeom prst="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Жінка не для політики</a:t>
          </a:r>
          <a:endParaRPr lang="ru-RU" sz="2000" b="1" kern="1200" dirty="0">
            <a:latin typeface="Times New Roman" panose="02020603050405020304" pitchFamily="18" charset="0"/>
            <a:cs typeface="Times New Roman" panose="02020603050405020304" pitchFamily="18" charset="0"/>
          </a:endParaRPr>
        </a:p>
      </dsp:txBody>
      <dsp:txXfrm>
        <a:off x="3228927" y="2575115"/>
        <a:ext cx="2784414" cy="1670648"/>
      </dsp:txXfrm>
    </dsp:sp>
    <dsp:sp modelId="{B843BBB7-B838-4C69-9802-C2F9825028F3}">
      <dsp:nvSpPr>
        <dsp:cNvPr id="0" name=""/>
        <dsp:cNvSpPr/>
      </dsp:nvSpPr>
      <dsp:spPr>
        <a:xfrm>
          <a:off x="6291810" y="2609213"/>
          <a:ext cx="2784414" cy="1670648"/>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Сім’я  чи кар’єра</a:t>
          </a:r>
          <a:endParaRPr lang="ru-RU" sz="2000" b="1" kern="1200" dirty="0">
            <a:latin typeface="Times New Roman" panose="02020603050405020304" pitchFamily="18" charset="0"/>
            <a:cs typeface="Times New Roman" panose="02020603050405020304" pitchFamily="18" charset="0"/>
          </a:endParaRPr>
        </a:p>
      </dsp:txBody>
      <dsp:txXfrm>
        <a:off x="6291810" y="2609213"/>
        <a:ext cx="2784414" cy="1670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6EBC4-C3EB-48FC-AA31-0C17CE7C67A9}">
      <dsp:nvSpPr>
        <dsp:cNvPr id="0" name=""/>
        <dsp:cNvSpPr/>
      </dsp:nvSpPr>
      <dsp:spPr>
        <a:xfrm>
          <a:off x="0" y="868874"/>
          <a:ext cx="2831475" cy="1698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a:latin typeface="Times New Roman" panose="02020603050405020304" pitchFamily="18" charset="0"/>
              <a:cs typeface="Times New Roman" panose="02020603050405020304" pitchFamily="18" charset="0"/>
            </a:rPr>
            <a:t>Менша тривалість життя</a:t>
          </a:r>
          <a:endParaRPr lang="ru-RU" sz="2000" b="1" kern="1200" dirty="0">
            <a:latin typeface="Times New Roman" panose="02020603050405020304" pitchFamily="18" charset="0"/>
            <a:cs typeface="Times New Roman" panose="02020603050405020304" pitchFamily="18" charset="0"/>
          </a:endParaRPr>
        </a:p>
      </dsp:txBody>
      <dsp:txXfrm>
        <a:off x="0" y="868874"/>
        <a:ext cx="2831475" cy="1698885"/>
      </dsp:txXfrm>
    </dsp:sp>
    <dsp:sp modelId="{C05C0650-DCEE-4638-AF46-951212ED2D19}">
      <dsp:nvSpPr>
        <dsp:cNvPr id="0" name=""/>
        <dsp:cNvSpPr/>
      </dsp:nvSpPr>
      <dsp:spPr>
        <a:xfrm>
          <a:off x="3114622" y="868874"/>
          <a:ext cx="2831475" cy="1698885"/>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b="1" kern="1200">
              <a:latin typeface="Times New Roman" panose="02020603050405020304" pitchFamily="18" charset="0"/>
              <a:cs typeface="Times New Roman" panose="02020603050405020304" pitchFamily="18" charset="0"/>
            </a:rPr>
            <a:t>Зневажливе ставлення до свого здоров’я</a:t>
          </a:r>
          <a:endParaRPr lang="ru-RU" sz="1800" b="1" kern="1200" dirty="0">
            <a:latin typeface="Times New Roman" panose="02020603050405020304" pitchFamily="18" charset="0"/>
            <a:cs typeface="Times New Roman" panose="02020603050405020304" pitchFamily="18" charset="0"/>
          </a:endParaRPr>
        </a:p>
      </dsp:txBody>
      <dsp:txXfrm>
        <a:off x="3114622" y="868874"/>
        <a:ext cx="2831475" cy="1698885"/>
      </dsp:txXfrm>
    </dsp:sp>
    <dsp:sp modelId="{E304391F-037F-4833-AC37-BFD5149CD880}">
      <dsp:nvSpPr>
        <dsp:cNvPr id="0" name=""/>
        <dsp:cNvSpPr/>
      </dsp:nvSpPr>
      <dsp:spPr>
        <a:xfrm>
          <a:off x="6229245" y="868874"/>
          <a:ext cx="2831475" cy="169888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a:latin typeface="Times New Roman" panose="02020603050405020304" pitchFamily="18" charset="0"/>
              <a:cs typeface="Times New Roman" panose="02020603050405020304" pitchFamily="18" charset="0"/>
            </a:rPr>
            <a:t>Гонитва за успіхом, грошима</a:t>
          </a:r>
          <a:endParaRPr lang="ru-RU" sz="2000" b="1" kern="1200" dirty="0">
            <a:latin typeface="Times New Roman" panose="02020603050405020304" pitchFamily="18" charset="0"/>
            <a:cs typeface="Times New Roman" panose="02020603050405020304" pitchFamily="18" charset="0"/>
          </a:endParaRPr>
        </a:p>
      </dsp:txBody>
      <dsp:txXfrm>
        <a:off x="6229245" y="868874"/>
        <a:ext cx="2831475" cy="1698885"/>
      </dsp:txXfrm>
    </dsp:sp>
    <dsp:sp modelId="{F1DF1DA0-91B3-4F41-BEBE-5ABE3228B8B6}">
      <dsp:nvSpPr>
        <dsp:cNvPr id="0" name=""/>
        <dsp:cNvSpPr/>
      </dsp:nvSpPr>
      <dsp:spPr>
        <a:xfrm>
          <a:off x="1557311" y="2850907"/>
          <a:ext cx="2831475" cy="1698885"/>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a:latin typeface="Times New Roman" panose="02020603050405020304" pitchFamily="18" charset="0"/>
              <a:cs typeface="Times New Roman" panose="02020603050405020304" pitchFamily="18" charset="0"/>
            </a:rPr>
            <a:t>Самоусунення від виховання дітей</a:t>
          </a:r>
          <a:endParaRPr lang="ru-RU" sz="2000" b="1" kern="1200" dirty="0">
            <a:latin typeface="Times New Roman" panose="02020603050405020304" pitchFamily="18" charset="0"/>
            <a:cs typeface="Times New Roman" panose="02020603050405020304" pitchFamily="18" charset="0"/>
          </a:endParaRPr>
        </a:p>
      </dsp:txBody>
      <dsp:txXfrm>
        <a:off x="1557311" y="2850907"/>
        <a:ext cx="2831475" cy="1698885"/>
      </dsp:txXfrm>
    </dsp:sp>
    <dsp:sp modelId="{2A0CAB22-90D8-4FE4-A781-AF6B14C1A18D}">
      <dsp:nvSpPr>
        <dsp:cNvPr id="0" name=""/>
        <dsp:cNvSpPr/>
      </dsp:nvSpPr>
      <dsp:spPr>
        <a:xfrm>
          <a:off x="4731904" y="2820921"/>
          <a:ext cx="2831475" cy="169888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Емоційна закомплексованість</a:t>
          </a:r>
          <a:endParaRPr lang="ru-RU" sz="2000" b="1" kern="1200" dirty="0">
            <a:latin typeface="Times New Roman" panose="02020603050405020304" pitchFamily="18" charset="0"/>
            <a:cs typeface="Times New Roman" panose="02020603050405020304" pitchFamily="18" charset="0"/>
          </a:endParaRPr>
        </a:p>
      </dsp:txBody>
      <dsp:txXfrm>
        <a:off x="4731904" y="2820921"/>
        <a:ext cx="2831475" cy="1698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FA215-065D-4E0D-9534-17A5257CC8C1}">
      <dsp:nvSpPr>
        <dsp:cNvPr id="0" name=""/>
        <dsp:cNvSpPr/>
      </dsp:nvSpPr>
      <dsp:spPr>
        <a:xfrm>
          <a:off x="2992340" y="2289975"/>
          <a:ext cx="2798858" cy="2798858"/>
        </a:xfrm>
        <a:prstGeom prst="gear9">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Демографічна криза</a:t>
          </a:r>
          <a:endParaRPr lang="ru-RU" sz="2000" b="1" kern="1200" dirty="0">
            <a:latin typeface="Times New Roman" panose="02020603050405020304" pitchFamily="18" charset="0"/>
            <a:cs typeface="Times New Roman" panose="02020603050405020304" pitchFamily="18" charset="0"/>
          </a:endParaRPr>
        </a:p>
      </dsp:txBody>
      <dsp:txXfrm>
        <a:off x="3555035" y="2945594"/>
        <a:ext cx="1673468" cy="1438671"/>
      </dsp:txXfrm>
    </dsp:sp>
    <dsp:sp modelId="{048EFA60-F088-4972-9BB8-1775F008703C}">
      <dsp:nvSpPr>
        <dsp:cNvPr id="0" name=""/>
        <dsp:cNvSpPr/>
      </dsp:nvSpPr>
      <dsp:spPr>
        <a:xfrm>
          <a:off x="1475929" y="1628426"/>
          <a:ext cx="2035533" cy="2035533"/>
        </a:xfrm>
        <a:prstGeom prst="gear6">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Насильство в сім’ї, суспільстві</a:t>
          </a:r>
          <a:endParaRPr lang="ru-RU" sz="1400" b="1" kern="1200" dirty="0">
            <a:latin typeface="Times New Roman" panose="02020603050405020304" pitchFamily="18" charset="0"/>
            <a:cs typeface="Times New Roman" panose="02020603050405020304" pitchFamily="18" charset="0"/>
          </a:endParaRPr>
        </a:p>
      </dsp:txBody>
      <dsp:txXfrm>
        <a:off x="1988381" y="2143975"/>
        <a:ext cx="1010629" cy="1004435"/>
      </dsp:txXfrm>
    </dsp:sp>
    <dsp:sp modelId="{E12301CA-6C10-4D1B-A4A1-972318340D1A}">
      <dsp:nvSpPr>
        <dsp:cNvPr id="0" name=""/>
        <dsp:cNvSpPr/>
      </dsp:nvSpPr>
      <dsp:spPr>
        <a:xfrm rot="20700000">
          <a:off x="2504020" y="224116"/>
          <a:ext cx="1994407" cy="1994407"/>
        </a:xfrm>
        <a:prstGeom prst="gear6">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b="1" kern="1200" dirty="0">
              <a:latin typeface="Times New Roman" panose="02020603050405020304" pitchFamily="18" charset="0"/>
              <a:cs typeface="Times New Roman" panose="02020603050405020304" pitchFamily="18" charset="0"/>
            </a:rPr>
            <a:t>Торгівля людьми</a:t>
          </a:r>
          <a:endParaRPr lang="ru-RU" sz="1800" b="1" kern="1200" dirty="0">
            <a:latin typeface="Times New Roman" panose="02020603050405020304" pitchFamily="18" charset="0"/>
            <a:cs typeface="Times New Roman" panose="02020603050405020304" pitchFamily="18" charset="0"/>
          </a:endParaRPr>
        </a:p>
      </dsp:txBody>
      <dsp:txXfrm rot="-20700000">
        <a:off x="2941452" y="661548"/>
        <a:ext cx="1119543" cy="1119543"/>
      </dsp:txXfrm>
    </dsp:sp>
    <dsp:sp modelId="{56E81043-2205-4D58-978B-75F2984D2B25}">
      <dsp:nvSpPr>
        <dsp:cNvPr id="0" name=""/>
        <dsp:cNvSpPr/>
      </dsp:nvSpPr>
      <dsp:spPr>
        <a:xfrm>
          <a:off x="2787072" y="1861953"/>
          <a:ext cx="3582539" cy="3582539"/>
        </a:xfrm>
        <a:prstGeom prst="circularArrow">
          <a:avLst>
            <a:gd name="adj1" fmla="val 4688"/>
            <a:gd name="adj2" fmla="val 299029"/>
            <a:gd name="adj3" fmla="val 2534059"/>
            <a:gd name="adj4" fmla="val 15823256"/>
            <a:gd name="adj5" fmla="val 5469"/>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E96B119-D1C7-4C41-9476-D18C71D04596}">
      <dsp:nvSpPr>
        <dsp:cNvPr id="0" name=""/>
        <dsp:cNvSpPr/>
      </dsp:nvSpPr>
      <dsp:spPr>
        <a:xfrm>
          <a:off x="1003424" y="1174201"/>
          <a:ext cx="2602938" cy="2602938"/>
        </a:xfrm>
        <a:prstGeom prst="leftCircularArrow">
          <a:avLst>
            <a:gd name="adj1" fmla="val 6452"/>
            <a:gd name="adj2" fmla="val 429999"/>
            <a:gd name="adj3" fmla="val 10489124"/>
            <a:gd name="adj4" fmla="val 14837806"/>
            <a:gd name="adj5" fmla="val 7527"/>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7036072-680D-43B1-B602-381E9623BDC2}">
      <dsp:nvSpPr>
        <dsp:cNvPr id="0" name=""/>
        <dsp:cNvSpPr/>
      </dsp:nvSpPr>
      <dsp:spPr>
        <a:xfrm>
          <a:off x="2042693" y="-216572"/>
          <a:ext cx="2806491" cy="2806491"/>
        </a:xfrm>
        <a:prstGeom prst="circularArrow">
          <a:avLst>
            <a:gd name="adj1" fmla="val 5984"/>
            <a:gd name="adj2" fmla="val 394124"/>
            <a:gd name="adj3" fmla="val 13313824"/>
            <a:gd name="adj4" fmla="val 10508221"/>
            <a:gd name="adj5" fmla="val 6981"/>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14EA4F-379E-482A-9CEC-51B0703329C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7681A47-4D17-4EFD-8DE9-FDC61F8B79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044302A-685E-4479-9BCC-D393B30882C0}"/>
              </a:ext>
            </a:extLst>
          </p:cNvPr>
          <p:cNvSpPr>
            <a:spLocks noGrp="1"/>
          </p:cNvSpPr>
          <p:nvPr>
            <p:ph type="dt" sz="half" idx="10"/>
          </p:nvPr>
        </p:nvSpPr>
        <p:spPr/>
        <p:txBody>
          <a:bodyPr/>
          <a:lstStyle/>
          <a:p>
            <a:fld id="{12CF6818-F4DD-4262-8491-CE63950554A0}" type="datetimeFigureOut">
              <a:rPr lang="ru-RU" smtClean="0"/>
              <a:t>04.01.2024</a:t>
            </a:fld>
            <a:endParaRPr lang="ru-RU" dirty="0"/>
          </a:p>
        </p:txBody>
      </p:sp>
      <p:sp>
        <p:nvSpPr>
          <p:cNvPr id="5" name="Нижний колонтитул 4">
            <a:extLst>
              <a:ext uri="{FF2B5EF4-FFF2-40B4-BE49-F238E27FC236}">
                <a16:creationId xmlns:a16="http://schemas.microsoft.com/office/drawing/2014/main" id="{D8F7BCB4-67E3-4A03-84DE-04FB9C69625D}"/>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20C72A97-132E-4DA7-AEC5-56CA87BFA08A}"/>
              </a:ext>
            </a:extLst>
          </p:cNvPr>
          <p:cNvSpPr>
            <a:spLocks noGrp="1"/>
          </p:cNvSpPr>
          <p:nvPr>
            <p:ph type="sldNum" sz="quarter" idx="12"/>
          </p:nvPr>
        </p:nvSpPr>
        <p:spPr/>
        <p:txBody>
          <a:bodyPr/>
          <a:lstStyle/>
          <a:p>
            <a:fld id="{E3E63C8C-64C9-4E47-8C29-C71FF3E7B030}" type="slidenum">
              <a:rPr lang="ru-RU" smtClean="0"/>
              <a:t>‹#›</a:t>
            </a:fld>
            <a:endParaRPr lang="ru-RU" dirty="0"/>
          </a:p>
        </p:txBody>
      </p:sp>
    </p:spTree>
    <p:extLst>
      <p:ext uri="{BB962C8B-B14F-4D97-AF65-F5344CB8AC3E}">
        <p14:creationId xmlns:p14="http://schemas.microsoft.com/office/powerpoint/2010/main" val="41437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216AF2-604B-45F8-878C-8778A44DF57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22C9A34-8EE0-4FA7-BF7D-5F79DB97E77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DE00CEB-B4BA-41B1-A36C-B961CEB3731D}"/>
              </a:ext>
            </a:extLst>
          </p:cNvPr>
          <p:cNvSpPr>
            <a:spLocks noGrp="1"/>
          </p:cNvSpPr>
          <p:nvPr>
            <p:ph type="dt" sz="half" idx="10"/>
          </p:nvPr>
        </p:nvSpPr>
        <p:spPr/>
        <p:txBody>
          <a:bodyPr/>
          <a:lstStyle/>
          <a:p>
            <a:fld id="{12CF6818-F4DD-4262-8491-CE63950554A0}" type="datetimeFigureOut">
              <a:rPr lang="ru-RU" smtClean="0"/>
              <a:t>04.01.2024</a:t>
            </a:fld>
            <a:endParaRPr lang="ru-RU" dirty="0"/>
          </a:p>
        </p:txBody>
      </p:sp>
      <p:sp>
        <p:nvSpPr>
          <p:cNvPr id="5" name="Нижний колонтитул 4">
            <a:extLst>
              <a:ext uri="{FF2B5EF4-FFF2-40B4-BE49-F238E27FC236}">
                <a16:creationId xmlns:a16="http://schemas.microsoft.com/office/drawing/2014/main" id="{EB348F13-142F-474C-8178-7A9BC700C711}"/>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E606394B-1FC0-4731-A5B4-A1C73268573C}"/>
              </a:ext>
            </a:extLst>
          </p:cNvPr>
          <p:cNvSpPr>
            <a:spLocks noGrp="1"/>
          </p:cNvSpPr>
          <p:nvPr>
            <p:ph type="sldNum" sz="quarter" idx="12"/>
          </p:nvPr>
        </p:nvSpPr>
        <p:spPr/>
        <p:txBody>
          <a:bodyPr/>
          <a:lstStyle/>
          <a:p>
            <a:fld id="{E3E63C8C-64C9-4E47-8C29-C71FF3E7B030}" type="slidenum">
              <a:rPr lang="ru-RU" smtClean="0"/>
              <a:t>‹#›</a:t>
            </a:fld>
            <a:endParaRPr lang="ru-RU" dirty="0"/>
          </a:p>
        </p:txBody>
      </p:sp>
    </p:spTree>
    <p:extLst>
      <p:ext uri="{BB962C8B-B14F-4D97-AF65-F5344CB8AC3E}">
        <p14:creationId xmlns:p14="http://schemas.microsoft.com/office/powerpoint/2010/main" val="402694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06CA7C9-1C87-48D2-9B81-7F14A21A0FA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8953CC7-C6FE-44FF-B976-0ADCD69AE75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BB24105-48B6-449E-87F1-0BC0D0440AB9}"/>
              </a:ext>
            </a:extLst>
          </p:cNvPr>
          <p:cNvSpPr>
            <a:spLocks noGrp="1"/>
          </p:cNvSpPr>
          <p:nvPr>
            <p:ph type="dt" sz="half" idx="10"/>
          </p:nvPr>
        </p:nvSpPr>
        <p:spPr/>
        <p:txBody>
          <a:bodyPr/>
          <a:lstStyle/>
          <a:p>
            <a:fld id="{12CF6818-F4DD-4262-8491-CE63950554A0}" type="datetimeFigureOut">
              <a:rPr lang="ru-RU" smtClean="0"/>
              <a:t>04.01.2024</a:t>
            </a:fld>
            <a:endParaRPr lang="ru-RU" dirty="0"/>
          </a:p>
        </p:txBody>
      </p:sp>
      <p:sp>
        <p:nvSpPr>
          <p:cNvPr id="5" name="Нижний колонтитул 4">
            <a:extLst>
              <a:ext uri="{FF2B5EF4-FFF2-40B4-BE49-F238E27FC236}">
                <a16:creationId xmlns:a16="http://schemas.microsoft.com/office/drawing/2014/main" id="{27AD8007-5995-40AB-B5C1-12A9FE6DB06F}"/>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BC5AC779-06D1-435B-A980-C9B2420BF034}"/>
              </a:ext>
            </a:extLst>
          </p:cNvPr>
          <p:cNvSpPr>
            <a:spLocks noGrp="1"/>
          </p:cNvSpPr>
          <p:nvPr>
            <p:ph type="sldNum" sz="quarter" idx="12"/>
          </p:nvPr>
        </p:nvSpPr>
        <p:spPr/>
        <p:txBody>
          <a:bodyPr/>
          <a:lstStyle/>
          <a:p>
            <a:fld id="{E3E63C8C-64C9-4E47-8C29-C71FF3E7B030}" type="slidenum">
              <a:rPr lang="ru-RU" smtClean="0"/>
              <a:t>‹#›</a:t>
            </a:fld>
            <a:endParaRPr lang="ru-RU" dirty="0"/>
          </a:p>
        </p:txBody>
      </p:sp>
    </p:spTree>
    <p:extLst>
      <p:ext uri="{BB962C8B-B14F-4D97-AF65-F5344CB8AC3E}">
        <p14:creationId xmlns:p14="http://schemas.microsoft.com/office/powerpoint/2010/main" val="262331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D86CD4-7A44-4752-8E3C-96A37262CE8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9566A67-F649-4537-A59A-EE8C9892BC6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D8CDA75-FAC8-4866-AEED-07A320362702}"/>
              </a:ext>
            </a:extLst>
          </p:cNvPr>
          <p:cNvSpPr>
            <a:spLocks noGrp="1"/>
          </p:cNvSpPr>
          <p:nvPr>
            <p:ph type="dt" sz="half" idx="10"/>
          </p:nvPr>
        </p:nvSpPr>
        <p:spPr/>
        <p:txBody>
          <a:bodyPr/>
          <a:lstStyle/>
          <a:p>
            <a:fld id="{12CF6818-F4DD-4262-8491-CE63950554A0}" type="datetimeFigureOut">
              <a:rPr lang="ru-RU" smtClean="0"/>
              <a:t>04.01.2024</a:t>
            </a:fld>
            <a:endParaRPr lang="ru-RU" dirty="0"/>
          </a:p>
        </p:txBody>
      </p:sp>
      <p:sp>
        <p:nvSpPr>
          <p:cNvPr id="5" name="Нижний колонтитул 4">
            <a:extLst>
              <a:ext uri="{FF2B5EF4-FFF2-40B4-BE49-F238E27FC236}">
                <a16:creationId xmlns:a16="http://schemas.microsoft.com/office/drawing/2014/main" id="{3FA6D0C1-B21F-48E0-B33D-CCCBBF25F9A4}"/>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9375C7BF-906F-420E-B9E5-D20616C9D07B}"/>
              </a:ext>
            </a:extLst>
          </p:cNvPr>
          <p:cNvSpPr>
            <a:spLocks noGrp="1"/>
          </p:cNvSpPr>
          <p:nvPr>
            <p:ph type="sldNum" sz="quarter" idx="12"/>
          </p:nvPr>
        </p:nvSpPr>
        <p:spPr/>
        <p:txBody>
          <a:bodyPr/>
          <a:lstStyle/>
          <a:p>
            <a:fld id="{E3E63C8C-64C9-4E47-8C29-C71FF3E7B030}" type="slidenum">
              <a:rPr lang="ru-RU" smtClean="0"/>
              <a:t>‹#›</a:t>
            </a:fld>
            <a:endParaRPr lang="ru-RU" dirty="0"/>
          </a:p>
        </p:txBody>
      </p:sp>
    </p:spTree>
    <p:extLst>
      <p:ext uri="{BB962C8B-B14F-4D97-AF65-F5344CB8AC3E}">
        <p14:creationId xmlns:p14="http://schemas.microsoft.com/office/powerpoint/2010/main" val="399048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C92452-8E65-4BEA-9F00-F5A1A2E987C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BC3FAD2-8E6E-4DF4-9CD1-68456E76BF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BCA505F-90D1-4584-A08D-ED3BDA1C621B}"/>
              </a:ext>
            </a:extLst>
          </p:cNvPr>
          <p:cNvSpPr>
            <a:spLocks noGrp="1"/>
          </p:cNvSpPr>
          <p:nvPr>
            <p:ph type="dt" sz="half" idx="10"/>
          </p:nvPr>
        </p:nvSpPr>
        <p:spPr/>
        <p:txBody>
          <a:bodyPr/>
          <a:lstStyle/>
          <a:p>
            <a:fld id="{12CF6818-F4DD-4262-8491-CE63950554A0}" type="datetimeFigureOut">
              <a:rPr lang="ru-RU" smtClean="0"/>
              <a:t>04.01.2024</a:t>
            </a:fld>
            <a:endParaRPr lang="ru-RU" dirty="0"/>
          </a:p>
        </p:txBody>
      </p:sp>
      <p:sp>
        <p:nvSpPr>
          <p:cNvPr id="5" name="Нижний колонтитул 4">
            <a:extLst>
              <a:ext uri="{FF2B5EF4-FFF2-40B4-BE49-F238E27FC236}">
                <a16:creationId xmlns:a16="http://schemas.microsoft.com/office/drawing/2014/main" id="{DC6B9C41-33BE-499E-A5B3-7E36B758AB7B}"/>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A23C0C05-FF31-44E8-8C49-7331687B069A}"/>
              </a:ext>
            </a:extLst>
          </p:cNvPr>
          <p:cNvSpPr>
            <a:spLocks noGrp="1"/>
          </p:cNvSpPr>
          <p:nvPr>
            <p:ph type="sldNum" sz="quarter" idx="12"/>
          </p:nvPr>
        </p:nvSpPr>
        <p:spPr/>
        <p:txBody>
          <a:bodyPr/>
          <a:lstStyle/>
          <a:p>
            <a:fld id="{E3E63C8C-64C9-4E47-8C29-C71FF3E7B030}" type="slidenum">
              <a:rPr lang="ru-RU" smtClean="0"/>
              <a:t>‹#›</a:t>
            </a:fld>
            <a:endParaRPr lang="ru-RU" dirty="0"/>
          </a:p>
        </p:txBody>
      </p:sp>
    </p:spTree>
    <p:extLst>
      <p:ext uri="{BB962C8B-B14F-4D97-AF65-F5344CB8AC3E}">
        <p14:creationId xmlns:p14="http://schemas.microsoft.com/office/powerpoint/2010/main" val="271213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A71E9B-A43E-40B9-B040-070F9B696BD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402269D-A009-4107-B4A3-61EAF22C65D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66E62B2-7F6A-4F15-8F8E-90B310E941A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B9CF76E-85F6-4434-98C7-1238F6151068}"/>
              </a:ext>
            </a:extLst>
          </p:cNvPr>
          <p:cNvSpPr>
            <a:spLocks noGrp="1"/>
          </p:cNvSpPr>
          <p:nvPr>
            <p:ph type="dt" sz="half" idx="10"/>
          </p:nvPr>
        </p:nvSpPr>
        <p:spPr/>
        <p:txBody>
          <a:bodyPr/>
          <a:lstStyle/>
          <a:p>
            <a:fld id="{12CF6818-F4DD-4262-8491-CE63950554A0}" type="datetimeFigureOut">
              <a:rPr lang="ru-RU" smtClean="0"/>
              <a:t>04.01.2024</a:t>
            </a:fld>
            <a:endParaRPr lang="ru-RU" dirty="0"/>
          </a:p>
        </p:txBody>
      </p:sp>
      <p:sp>
        <p:nvSpPr>
          <p:cNvPr id="6" name="Нижний колонтитул 5">
            <a:extLst>
              <a:ext uri="{FF2B5EF4-FFF2-40B4-BE49-F238E27FC236}">
                <a16:creationId xmlns:a16="http://schemas.microsoft.com/office/drawing/2014/main" id="{7225B1B7-8322-4CE2-8F60-7594C039CAF0}"/>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F793DD6E-1DDD-43D6-B7E9-7492ECB25BDF}"/>
              </a:ext>
            </a:extLst>
          </p:cNvPr>
          <p:cNvSpPr>
            <a:spLocks noGrp="1"/>
          </p:cNvSpPr>
          <p:nvPr>
            <p:ph type="sldNum" sz="quarter" idx="12"/>
          </p:nvPr>
        </p:nvSpPr>
        <p:spPr/>
        <p:txBody>
          <a:bodyPr/>
          <a:lstStyle/>
          <a:p>
            <a:fld id="{E3E63C8C-64C9-4E47-8C29-C71FF3E7B030}" type="slidenum">
              <a:rPr lang="ru-RU" smtClean="0"/>
              <a:t>‹#›</a:t>
            </a:fld>
            <a:endParaRPr lang="ru-RU" dirty="0"/>
          </a:p>
        </p:txBody>
      </p:sp>
    </p:spTree>
    <p:extLst>
      <p:ext uri="{BB962C8B-B14F-4D97-AF65-F5344CB8AC3E}">
        <p14:creationId xmlns:p14="http://schemas.microsoft.com/office/powerpoint/2010/main" val="218274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BAB2DC-1151-46C9-B9E6-163466A6C76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886ACD5-1D89-44BB-AF6F-6305CDFE1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CB02A07-89CD-4E25-829A-6A03287470D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9670764-A05A-4B4F-BD6A-0B5E71AA87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D371F3A-60B7-45CD-B747-866CC1FADBB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C602228-FFFA-4EE8-AB6B-9895D2259E26}"/>
              </a:ext>
            </a:extLst>
          </p:cNvPr>
          <p:cNvSpPr>
            <a:spLocks noGrp="1"/>
          </p:cNvSpPr>
          <p:nvPr>
            <p:ph type="dt" sz="half" idx="10"/>
          </p:nvPr>
        </p:nvSpPr>
        <p:spPr/>
        <p:txBody>
          <a:bodyPr/>
          <a:lstStyle/>
          <a:p>
            <a:fld id="{12CF6818-F4DD-4262-8491-CE63950554A0}" type="datetimeFigureOut">
              <a:rPr lang="ru-RU" smtClean="0"/>
              <a:t>04.01.2024</a:t>
            </a:fld>
            <a:endParaRPr lang="ru-RU" dirty="0"/>
          </a:p>
        </p:txBody>
      </p:sp>
      <p:sp>
        <p:nvSpPr>
          <p:cNvPr id="8" name="Нижний колонтитул 7">
            <a:extLst>
              <a:ext uri="{FF2B5EF4-FFF2-40B4-BE49-F238E27FC236}">
                <a16:creationId xmlns:a16="http://schemas.microsoft.com/office/drawing/2014/main" id="{3443E637-4598-41D3-961A-E8F00BC35432}"/>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a16="http://schemas.microsoft.com/office/drawing/2014/main" id="{FA009F1A-DF3C-44A3-BFC5-EF1B649ECA23}"/>
              </a:ext>
            </a:extLst>
          </p:cNvPr>
          <p:cNvSpPr>
            <a:spLocks noGrp="1"/>
          </p:cNvSpPr>
          <p:nvPr>
            <p:ph type="sldNum" sz="quarter" idx="12"/>
          </p:nvPr>
        </p:nvSpPr>
        <p:spPr/>
        <p:txBody>
          <a:bodyPr/>
          <a:lstStyle/>
          <a:p>
            <a:fld id="{E3E63C8C-64C9-4E47-8C29-C71FF3E7B030}" type="slidenum">
              <a:rPr lang="ru-RU" smtClean="0"/>
              <a:t>‹#›</a:t>
            </a:fld>
            <a:endParaRPr lang="ru-RU" dirty="0"/>
          </a:p>
        </p:txBody>
      </p:sp>
    </p:spTree>
    <p:extLst>
      <p:ext uri="{BB962C8B-B14F-4D97-AF65-F5344CB8AC3E}">
        <p14:creationId xmlns:p14="http://schemas.microsoft.com/office/powerpoint/2010/main" val="392570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933C22-9EC9-4C51-B669-418AF49CD8D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57C066F-46BA-4DB3-9B14-A8EC382CB565}"/>
              </a:ext>
            </a:extLst>
          </p:cNvPr>
          <p:cNvSpPr>
            <a:spLocks noGrp="1"/>
          </p:cNvSpPr>
          <p:nvPr>
            <p:ph type="dt" sz="half" idx="10"/>
          </p:nvPr>
        </p:nvSpPr>
        <p:spPr/>
        <p:txBody>
          <a:bodyPr/>
          <a:lstStyle/>
          <a:p>
            <a:fld id="{12CF6818-F4DD-4262-8491-CE63950554A0}" type="datetimeFigureOut">
              <a:rPr lang="ru-RU" smtClean="0"/>
              <a:t>04.01.2024</a:t>
            </a:fld>
            <a:endParaRPr lang="ru-RU" dirty="0"/>
          </a:p>
        </p:txBody>
      </p:sp>
      <p:sp>
        <p:nvSpPr>
          <p:cNvPr id="4" name="Нижний колонтитул 3">
            <a:extLst>
              <a:ext uri="{FF2B5EF4-FFF2-40B4-BE49-F238E27FC236}">
                <a16:creationId xmlns:a16="http://schemas.microsoft.com/office/drawing/2014/main" id="{6B8B3D58-0C3B-40B9-82E8-06482F965DE4}"/>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B1682A6D-192C-48D1-A666-1F1374AE869D}"/>
              </a:ext>
            </a:extLst>
          </p:cNvPr>
          <p:cNvSpPr>
            <a:spLocks noGrp="1"/>
          </p:cNvSpPr>
          <p:nvPr>
            <p:ph type="sldNum" sz="quarter" idx="12"/>
          </p:nvPr>
        </p:nvSpPr>
        <p:spPr/>
        <p:txBody>
          <a:bodyPr/>
          <a:lstStyle/>
          <a:p>
            <a:fld id="{E3E63C8C-64C9-4E47-8C29-C71FF3E7B030}" type="slidenum">
              <a:rPr lang="ru-RU" smtClean="0"/>
              <a:t>‹#›</a:t>
            </a:fld>
            <a:endParaRPr lang="ru-RU" dirty="0"/>
          </a:p>
        </p:txBody>
      </p:sp>
    </p:spTree>
    <p:extLst>
      <p:ext uri="{BB962C8B-B14F-4D97-AF65-F5344CB8AC3E}">
        <p14:creationId xmlns:p14="http://schemas.microsoft.com/office/powerpoint/2010/main" val="48236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D8A4E41-C710-4B66-AFE7-DC57A862EA45}"/>
              </a:ext>
            </a:extLst>
          </p:cNvPr>
          <p:cNvSpPr>
            <a:spLocks noGrp="1"/>
          </p:cNvSpPr>
          <p:nvPr>
            <p:ph type="dt" sz="half" idx="10"/>
          </p:nvPr>
        </p:nvSpPr>
        <p:spPr/>
        <p:txBody>
          <a:bodyPr/>
          <a:lstStyle/>
          <a:p>
            <a:fld id="{12CF6818-F4DD-4262-8491-CE63950554A0}" type="datetimeFigureOut">
              <a:rPr lang="ru-RU" smtClean="0"/>
              <a:t>04.01.2024</a:t>
            </a:fld>
            <a:endParaRPr lang="ru-RU" dirty="0"/>
          </a:p>
        </p:txBody>
      </p:sp>
      <p:sp>
        <p:nvSpPr>
          <p:cNvPr id="3" name="Нижний колонтитул 2">
            <a:extLst>
              <a:ext uri="{FF2B5EF4-FFF2-40B4-BE49-F238E27FC236}">
                <a16:creationId xmlns:a16="http://schemas.microsoft.com/office/drawing/2014/main" id="{0A542177-EEFD-458D-B273-DB16EC4AE824}"/>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a16="http://schemas.microsoft.com/office/drawing/2014/main" id="{8461A326-9507-45D5-99EE-5D4838C3202A}"/>
              </a:ext>
            </a:extLst>
          </p:cNvPr>
          <p:cNvSpPr>
            <a:spLocks noGrp="1"/>
          </p:cNvSpPr>
          <p:nvPr>
            <p:ph type="sldNum" sz="quarter" idx="12"/>
          </p:nvPr>
        </p:nvSpPr>
        <p:spPr/>
        <p:txBody>
          <a:bodyPr/>
          <a:lstStyle/>
          <a:p>
            <a:fld id="{E3E63C8C-64C9-4E47-8C29-C71FF3E7B030}" type="slidenum">
              <a:rPr lang="ru-RU" smtClean="0"/>
              <a:t>‹#›</a:t>
            </a:fld>
            <a:endParaRPr lang="ru-RU" dirty="0"/>
          </a:p>
        </p:txBody>
      </p:sp>
    </p:spTree>
    <p:extLst>
      <p:ext uri="{BB962C8B-B14F-4D97-AF65-F5344CB8AC3E}">
        <p14:creationId xmlns:p14="http://schemas.microsoft.com/office/powerpoint/2010/main" val="25841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7842C3-6FA3-49F3-856B-06369CB0218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7FE14B4-CD9F-43DD-8F52-0B25BA6B5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B5BA5C6-8A4C-46DD-A56D-965596588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7DDF76A-DF0F-45B5-B8CF-3460BE8EAEBF}"/>
              </a:ext>
            </a:extLst>
          </p:cNvPr>
          <p:cNvSpPr>
            <a:spLocks noGrp="1"/>
          </p:cNvSpPr>
          <p:nvPr>
            <p:ph type="dt" sz="half" idx="10"/>
          </p:nvPr>
        </p:nvSpPr>
        <p:spPr/>
        <p:txBody>
          <a:bodyPr/>
          <a:lstStyle/>
          <a:p>
            <a:fld id="{12CF6818-F4DD-4262-8491-CE63950554A0}" type="datetimeFigureOut">
              <a:rPr lang="ru-RU" smtClean="0"/>
              <a:t>04.01.2024</a:t>
            </a:fld>
            <a:endParaRPr lang="ru-RU" dirty="0"/>
          </a:p>
        </p:txBody>
      </p:sp>
      <p:sp>
        <p:nvSpPr>
          <p:cNvPr id="6" name="Нижний колонтитул 5">
            <a:extLst>
              <a:ext uri="{FF2B5EF4-FFF2-40B4-BE49-F238E27FC236}">
                <a16:creationId xmlns:a16="http://schemas.microsoft.com/office/drawing/2014/main" id="{9113BF33-06C3-4B46-98AA-C3647F83F144}"/>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35469365-B754-480B-BC85-4E619907F7BD}"/>
              </a:ext>
            </a:extLst>
          </p:cNvPr>
          <p:cNvSpPr>
            <a:spLocks noGrp="1"/>
          </p:cNvSpPr>
          <p:nvPr>
            <p:ph type="sldNum" sz="quarter" idx="12"/>
          </p:nvPr>
        </p:nvSpPr>
        <p:spPr/>
        <p:txBody>
          <a:bodyPr/>
          <a:lstStyle/>
          <a:p>
            <a:fld id="{E3E63C8C-64C9-4E47-8C29-C71FF3E7B030}" type="slidenum">
              <a:rPr lang="ru-RU" smtClean="0"/>
              <a:t>‹#›</a:t>
            </a:fld>
            <a:endParaRPr lang="ru-RU" dirty="0"/>
          </a:p>
        </p:txBody>
      </p:sp>
    </p:spTree>
    <p:extLst>
      <p:ext uri="{BB962C8B-B14F-4D97-AF65-F5344CB8AC3E}">
        <p14:creationId xmlns:p14="http://schemas.microsoft.com/office/powerpoint/2010/main" val="139401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CB6A39-D2D9-419F-8845-C24CDFA4E18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2984A5A-6F20-4A0F-9F8D-32AE1896F6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id="{D0451079-02E6-4A62-981B-C4336455F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70289F3-1215-44BF-A909-B7655A8D9B33}"/>
              </a:ext>
            </a:extLst>
          </p:cNvPr>
          <p:cNvSpPr>
            <a:spLocks noGrp="1"/>
          </p:cNvSpPr>
          <p:nvPr>
            <p:ph type="dt" sz="half" idx="10"/>
          </p:nvPr>
        </p:nvSpPr>
        <p:spPr/>
        <p:txBody>
          <a:bodyPr/>
          <a:lstStyle/>
          <a:p>
            <a:fld id="{12CF6818-F4DD-4262-8491-CE63950554A0}" type="datetimeFigureOut">
              <a:rPr lang="ru-RU" smtClean="0"/>
              <a:t>04.01.2024</a:t>
            </a:fld>
            <a:endParaRPr lang="ru-RU" dirty="0"/>
          </a:p>
        </p:txBody>
      </p:sp>
      <p:sp>
        <p:nvSpPr>
          <p:cNvPr id="6" name="Нижний колонтитул 5">
            <a:extLst>
              <a:ext uri="{FF2B5EF4-FFF2-40B4-BE49-F238E27FC236}">
                <a16:creationId xmlns:a16="http://schemas.microsoft.com/office/drawing/2014/main" id="{BC918430-04C9-4F19-84FF-E04E0D9F71E8}"/>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BCD98960-CA36-465F-9F96-D418D0EDDD12}"/>
              </a:ext>
            </a:extLst>
          </p:cNvPr>
          <p:cNvSpPr>
            <a:spLocks noGrp="1"/>
          </p:cNvSpPr>
          <p:nvPr>
            <p:ph type="sldNum" sz="quarter" idx="12"/>
          </p:nvPr>
        </p:nvSpPr>
        <p:spPr/>
        <p:txBody>
          <a:bodyPr/>
          <a:lstStyle/>
          <a:p>
            <a:fld id="{E3E63C8C-64C9-4E47-8C29-C71FF3E7B030}" type="slidenum">
              <a:rPr lang="ru-RU" smtClean="0"/>
              <a:t>‹#›</a:t>
            </a:fld>
            <a:endParaRPr lang="ru-RU" dirty="0"/>
          </a:p>
        </p:txBody>
      </p:sp>
    </p:spTree>
    <p:extLst>
      <p:ext uri="{BB962C8B-B14F-4D97-AF65-F5344CB8AC3E}">
        <p14:creationId xmlns:p14="http://schemas.microsoft.com/office/powerpoint/2010/main" val="299845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EE0C3A-1604-4118-A16A-9E9C555176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6CF5CA9-E23B-40EB-89E8-897EF775C3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A94DD61-E6F1-41FF-AE9E-8A090D664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F6818-F4DD-4262-8491-CE63950554A0}" type="datetimeFigureOut">
              <a:rPr lang="ru-RU" smtClean="0"/>
              <a:t>04.01.2024</a:t>
            </a:fld>
            <a:endParaRPr lang="ru-RU" dirty="0"/>
          </a:p>
        </p:txBody>
      </p:sp>
      <p:sp>
        <p:nvSpPr>
          <p:cNvPr id="5" name="Нижний колонтитул 4">
            <a:extLst>
              <a:ext uri="{FF2B5EF4-FFF2-40B4-BE49-F238E27FC236}">
                <a16:creationId xmlns:a16="http://schemas.microsoft.com/office/drawing/2014/main" id="{4AD1BA68-2080-4A79-9522-026EBF9AF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a16="http://schemas.microsoft.com/office/drawing/2014/main" id="{293B4543-249C-47A3-9984-BEC6811074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63C8C-64C9-4E47-8C29-C71FF3E7B030}" type="slidenum">
              <a:rPr lang="ru-RU" smtClean="0"/>
              <a:t>‹#›</a:t>
            </a:fld>
            <a:endParaRPr lang="ru-RU" dirty="0"/>
          </a:p>
        </p:txBody>
      </p:sp>
    </p:spTree>
    <p:extLst>
      <p:ext uri="{BB962C8B-B14F-4D97-AF65-F5344CB8AC3E}">
        <p14:creationId xmlns:p14="http://schemas.microsoft.com/office/powerpoint/2010/main" val="342312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5C1E490-D638-43B0-BCF1-9E06DB969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342900" dist="50800" dir="5400000" algn="ctr" rotWithShape="0">
              <a:srgbClr val="000000">
                <a:alpha val="5000"/>
              </a:srgbClr>
            </a:outerShdw>
            <a:softEdge rad="254000"/>
          </a:effectLst>
          <a:scene3d>
            <a:camera prst="orthographicFront"/>
            <a:lightRig rig="threePt" dir="t"/>
          </a:scene3d>
          <a:sp3d extrusionH="76200" prstMaterial="plastic">
            <a:bevelB w="139700" h="139700" prst="divot"/>
            <a:extrusionClr>
              <a:schemeClr val="accent1">
                <a:lumMod val="60000"/>
                <a:lumOff val="40000"/>
              </a:schemeClr>
            </a:extrusionClr>
          </a:sp3d>
        </p:spPr>
      </p:pic>
      <p:sp>
        <p:nvSpPr>
          <p:cNvPr id="10" name="TextBox 9">
            <a:extLst>
              <a:ext uri="{FF2B5EF4-FFF2-40B4-BE49-F238E27FC236}">
                <a16:creationId xmlns:a16="http://schemas.microsoft.com/office/drawing/2014/main" id="{812228F8-B8EB-48F9-BF36-B9066E0CCE62}"/>
              </a:ext>
            </a:extLst>
          </p:cNvPr>
          <p:cNvSpPr txBox="1"/>
          <p:nvPr/>
        </p:nvSpPr>
        <p:spPr>
          <a:xfrm>
            <a:off x="3194691" y="1246145"/>
            <a:ext cx="5605670" cy="1754326"/>
          </a:xfrm>
          <a:prstGeom prst="rect">
            <a:avLst/>
          </a:prstGeom>
          <a:noFill/>
        </p:spPr>
        <p:txBody>
          <a:bodyPr wrap="square" rtlCol="0">
            <a:spAutoFit/>
          </a:bodyPr>
          <a:lstStyle/>
          <a:p>
            <a:pPr algn="ctr"/>
            <a:r>
              <a:rPr lang="uk-UA"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Сфери гендерної дискримінації</a:t>
            </a:r>
            <a:endPar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6006D29-615D-4EF1-8B76-B81E5F8C14BE}"/>
              </a:ext>
            </a:extLst>
          </p:cNvPr>
          <p:cNvSpPr txBox="1"/>
          <p:nvPr/>
        </p:nvSpPr>
        <p:spPr>
          <a:xfrm>
            <a:off x="6724357" y="4951828"/>
            <a:ext cx="4473526" cy="1569660"/>
          </a:xfrm>
          <a:prstGeom prst="rect">
            <a:avLst/>
          </a:prstGeom>
          <a:noFill/>
        </p:spPr>
        <p:txBody>
          <a:bodyPr wrap="square" rtlCol="0">
            <a:spAutoFit/>
          </a:bodyPr>
          <a:lstStyle/>
          <a:p>
            <a:r>
              <a:rPr lang="uk-UA" sz="2400" b="1" dirty="0">
                <a:latin typeface="Times New Roman" panose="02020603050405020304" pitchFamily="18" charset="0"/>
                <a:cs typeface="Times New Roman" panose="02020603050405020304" pitchFamily="18" charset="0"/>
              </a:rPr>
              <a:t>Артюшенко С.П.</a:t>
            </a:r>
          </a:p>
          <a:p>
            <a:r>
              <a:rPr lang="uk-UA" sz="2400" b="1" dirty="0">
                <a:latin typeface="Times New Roman" panose="02020603050405020304" pitchFamily="18" charset="0"/>
                <a:cs typeface="Times New Roman" panose="02020603050405020304" pitchFamily="18" charset="0"/>
              </a:rPr>
              <a:t>Вчитель історії </a:t>
            </a:r>
            <a:r>
              <a:rPr lang="uk-UA" sz="2400" b="1">
                <a:latin typeface="Times New Roman" panose="02020603050405020304" pitchFamily="18" charset="0"/>
                <a:cs typeface="Times New Roman" panose="02020603050405020304" pitchFamily="18" charset="0"/>
              </a:rPr>
              <a:t>та правознавства</a:t>
            </a:r>
            <a:endParaRPr lang="uk-UA" sz="2400" b="1" dirty="0">
              <a:latin typeface="Times New Roman" panose="02020603050405020304" pitchFamily="18" charset="0"/>
              <a:cs typeface="Times New Roman" panose="02020603050405020304" pitchFamily="18" charset="0"/>
            </a:endParaRPr>
          </a:p>
          <a:p>
            <a:r>
              <a:rPr lang="uk-UA" sz="2400" b="1" dirty="0">
                <a:latin typeface="Times New Roman" panose="02020603050405020304" pitchFamily="18" charset="0"/>
                <a:cs typeface="Times New Roman" panose="02020603050405020304" pitchFamily="18" charset="0"/>
              </a:rPr>
              <a:t>Миколаївська гімназія № 17</a:t>
            </a:r>
            <a:endParaRPr lang="ru-RU"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0F37C39-4044-420A-8E60-9B276AE67281}"/>
              </a:ext>
            </a:extLst>
          </p:cNvPr>
          <p:cNvSpPr txBox="1"/>
          <p:nvPr/>
        </p:nvSpPr>
        <p:spPr>
          <a:xfrm>
            <a:off x="4168725" y="3144913"/>
            <a:ext cx="4079631" cy="646331"/>
          </a:xfrm>
          <a:prstGeom prst="rect">
            <a:avLst/>
          </a:prstGeom>
          <a:noFill/>
        </p:spPr>
        <p:txBody>
          <a:bodyPr wrap="square" rtlCol="0">
            <a:spAutoFit/>
          </a:bodyPr>
          <a:lstStyle/>
          <a:p>
            <a:pPr algn="ctr"/>
            <a:r>
              <a:rPr lang="uk-UA" sz="3600" b="1" dirty="0">
                <a:solidFill>
                  <a:srgbClr val="0070C0"/>
                </a:solidFill>
                <a:latin typeface="Times New Roman" panose="02020603050405020304" pitchFamily="18" charset="0"/>
                <a:cs typeface="Times New Roman" panose="02020603050405020304" pitchFamily="18" charset="0"/>
              </a:rPr>
              <a:t>Відкрита кафедра</a:t>
            </a:r>
            <a:endParaRPr lang="ru-RU"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00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34"/>
            <a:ext cx="12192000" cy="6858000"/>
          </a:xfrm>
        </p:spPr>
      </p:pic>
      <p:sp>
        <p:nvSpPr>
          <p:cNvPr id="3" name="Прямоугольник: скругленные углы 2">
            <a:extLst>
              <a:ext uri="{FF2B5EF4-FFF2-40B4-BE49-F238E27FC236}">
                <a16:creationId xmlns:a16="http://schemas.microsoft.com/office/drawing/2014/main" id="{C5586C0F-97E7-4FF5-B6EA-A0D20969879A}"/>
              </a:ext>
            </a:extLst>
          </p:cNvPr>
          <p:cNvSpPr/>
          <p:nvPr/>
        </p:nvSpPr>
        <p:spPr>
          <a:xfrm>
            <a:off x="2056151" y="365125"/>
            <a:ext cx="8409481" cy="76449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accent4">
                    <a:lumMod val="50000"/>
                  </a:schemeClr>
                </a:solidFill>
                <a:latin typeface="Times New Roman" panose="02020603050405020304" pitchFamily="18" charset="0"/>
                <a:cs typeface="Times New Roman" panose="02020603050405020304" pitchFamily="18" charset="0"/>
              </a:rPr>
              <a:t>Гендерна дискримінація чоловіків</a:t>
            </a:r>
            <a:endParaRPr lang="ru-RU" sz="3200" b="1" dirty="0">
              <a:solidFill>
                <a:schemeClr val="accent4">
                  <a:lumMod val="50000"/>
                </a:schemeClr>
              </a:solidFill>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CA117035-EB02-4D28-B24F-1AA6B0ADC24C}"/>
              </a:ext>
            </a:extLst>
          </p:cNvPr>
          <p:cNvGraphicFramePr/>
          <p:nvPr>
            <p:extLst>
              <p:ext uri="{D42A27DB-BD31-4B8C-83A1-F6EECF244321}">
                <p14:modId xmlns:p14="http://schemas.microsoft.com/office/powerpoint/2010/main" val="2561756012"/>
              </p:ext>
            </p:extLst>
          </p:nvPr>
        </p:nvGraphicFramePr>
        <p:xfrm>
          <a:off x="1565639" y="1310455"/>
          <a:ext cx="906072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43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aphicFrame>
        <p:nvGraphicFramePr>
          <p:cNvPr id="3" name="Схема 2">
            <a:extLst>
              <a:ext uri="{FF2B5EF4-FFF2-40B4-BE49-F238E27FC236}">
                <a16:creationId xmlns:a16="http://schemas.microsoft.com/office/drawing/2014/main" id="{C14C4D14-BC2D-48AF-9B5A-73EAA43471AB}"/>
              </a:ext>
            </a:extLst>
          </p:cNvPr>
          <p:cNvGraphicFramePr/>
          <p:nvPr>
            <p:extLst>
              <p:ext uri="{D42A27DB-BD31-4B8C-83A1-F6EECF244321}">
                <p14:modId xmlns:p14="http://schemas.microsoft.com/office/powerpoint/2010/main" val="2662904326"/>
              </p:ext>
            </p:extLst>
          </p:nvPr>
        </p:nvGraphicFramePr>
        <p:xfrm>
          <a:off x="5406887" y="1563757"/>
          <a:ext cx="6493565" cy="5088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a:extLst>
              <a:ext uri="{FF2B5EF4-FFF2-40B4-BE49-F238E27FC236}">
                <a16:creationId xmlns:a16="http://schemas.microsoft.com/office/drawing/2014/main" id="{9B992E30-0297-4C97-A5C6-5628FB9041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348" y="3254445"/>
            <a:ext cx="5499652" cy="3209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скругленные углы 7">
            <a:extLst>
              <a:ext uri="{FF2B5EF4-FFF2-40B4-BE49-F238E27FC236}">
                <a16:creationId xmlns:a16="http://schemas.microsoft.com/office/drawing/2014/main" id="{A697BB81-E24B-4DC0-9135-0F9C7FF26D3B}"/>
              </a:ext>
            </a:extLst>
          </p:cNvPr>
          <p:cNvSpPr/>
          <p:nvPr/>
        </p:nvSpPr>
        <p:spPr>
          <a:xfrm>
            <a:off x="272036" y="380242"/>
            <a:ext cx="7023652" cy="99529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accent4">
                    <a:lumMod val="50000"/>
                  </a:schemeClr>
                </a:solidFill>
                <a:latin typeface="Times New Roman" panose="02020603050405020304" pitchFamily="18" charset="0"/>
                <a:cs typeface="Times New Roman" panose="02020603050405020304" pitchFamily="18" charset="0"/>
              </a:rPr>
              <a:t>Наслідки дискримінації</a:t>
            </a:r>
            <a:endParaRPr lang="ru-RU" sz="32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3" name="Стрелка: изогнутая 12">
            <a:extLst>
              <a:ext uri="{FF2B5EF4-FFF2-40B4-BE49-F238E27FC236}">
                <a16:creationId xmlns:a16="http://schemas.microsoft.com/office/drawing/2014/main" id="{15BB1997-28AF-4258-8BC8-637DD79483D5}"/>
              </a:ext>
            </a:extLst>
          </p:cNvPr>
          <p:cNvSpPr/>
          <p:nvPr/>
        </p:nvSpPr>
        <p:spPr>
          <a:xfrm rot="5400000">
            <a:off x="8172534" y="317437"/>
            <a:ext cx="813816" cy="1490604"/>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66430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pic>
        <p:nvPicPr>
          <p:cNvPr id="4" name="Рисунок 3">
            <a:extLst>
              <a:ext uri="{FF2B5EF4-FFF2-40B4-BE49-F238E27FC236}">
                <a16:creationId xmlns:a16="http://schemas.microsoft.com/office/drawing/2014/main" id="{C00F6339-66CE-49CD-8ED3-E66A890FA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196426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pic>
        <p:nvPicPr>
          <p:cNvPr id="4" name="Рисунок 3">
            <a:extLst>
              <a:ext uri="{FF2B5EF4-FFF2-40B4-BE49-F238E27FC236}">
                <a16:creationId xmlns:a16="http://schemas.microsoft.com/office/drawing/2014/main" id="{DA5BD234-06B3-41F7-9999-FB0ADF3E3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985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pic>
        <p:nvPicPr>
          <p:cNvPr id="9" name="Рисунок 8">
            <a:extLst>
              <a:ext uri="{FF2B5EF4-FFF2-40B4-BE49-F238E27FC236}">
                <a16:creationId xmlns:a16="http://schemas.microsoft.com/office/drawing/2014/main" id="{0EC8F017-ACE4-4A59-8C09-05EA8C63F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505" y="172279"/>
            <a:ext cx="5231198" cy="6509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угольник: скругленные углы 9">
            <a:extLst>
              <a:ext uri="{FF2B5EF4-FFF2-40B4-BE49-F238E27FC236}">
                <a16:creationId xmlns:a16="http://schemas.microsoft.com/office/drawing/2014/main" id="{7029FF53-B23D-4A7A-86FB-1881DA6E156E}"/>
              </a:ext>
            </a:extLst>
          </p:cNvPr>
          <p:cNvSpPr/>
          <p:nvPr/>
        </p:nvSpPr>
        <p:spPr>
          <a:xfrm>
            <a:off x="622853" y="2981738"/>
            <a:ext cx="4837042" cy="111318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accent4">
                    <a:lumMod val="50000"/>
                  </a:schemeClr>
                </a:solidFill>
                <a:latin typeface="Times New Roman" panose="02020603050405020304" pitchFamily="18" charset="0"/>
                <a:cs typeface="Times New Roman" panose="02020603050405020304" pitchFamily="18" charset="0"/>
              </a:rPr>
              <a:t>Куди звертатись у випадку дискримінації за ознакою статі </a:t>
            </a:r>
            <a:endParaRPr lang="ru-RU" sz="2000" b="1"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44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pic>
        <p:nvPicPr>
          <p:cNvPr id="3" name="Рисунок 2">
            <a:extLst>
              <a:ext uri="{FF2B5EF4-FFF2-40B4-BE49-F238E27FC236}">
                <a16:creationId xmlns:a16="http://schemas.microsoft.com/office/drawing/2014/main" id="{1D4E6B57-9FA3-4FA7-B4B9-559527DF8A74}"/>
              </a:ext>
            </a:extLst>
          </p:cNvPr>
          <p:cNvPicPr>
            <a:picLocks noChangeAspect="1"/>
          </p:cNvPicPr>
          <p:nvPr/>
        </p:nvPicPr>
        <p:blipFill>
          <a:blip r:embed="rId3"/>
          <a:stretch>
            <a:fillRect/>
          </a:stretch>
        </p:blipFill>
        <p:spPr>
          <a:xfrm>
            <a:off x="0" y="0"/>
            <a:ext cx="12191999" cy="6858000"/>
          </a:xfrm>
          <a:prstGeom prst="rect">
            <a:avLst/>
          </a:prstGeom>
        </p:spPr>
      </p:pic>
      <p:sp>
        <p:nvSpPr>
          <p:cNvPr id="4" name="TextBox 3">
            <a:extLst>
              <a:ext uri="{FF2B5EF4-FFF2-40B4-BE49-F238E27FC236}">
                <a16:creationId xmlns:a16="http://schemas.microsoft.com/office/drawing/2014/main" id="{724DDD3F-1F34-4C4B-9F16-76E53F6E3598}"/>
              </a:ext>
            </a:extLst>
          </p:cNvPr>
          <p:cNvSpPr txBox="1"/>
          <p:nvPr/>
        </p:nvSpPr>
        <p:spPr>
          <a:xfrm>
            <a:off x="2981739" y="1219200"/>
            <a:ext cx="6016487" cy="1846659"/>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r>
              <a:rPr lang="uk-UA" sz="4800" b="1" dirty="0">
                <a:solidFill>
                  <a:schemeClr val="accent4">
                    <a:lumMod val="50000"/>
                  </a:schemeClr>
                </a:solidFill>
                <a:latin typeface="Times New Roman" panose="02020603050405020304" pitchFamily="18" charset="0"/>
                <a:cs typeface="Times New Roman" panose="02020603050405020304" pitchFamily="18" charset="0"/>
              </a:rPr>
              <a:t>Ми різні, але ми рівні</a:t>
            </a:r>
          </a:p>
          <a:p>
            <a:endParaRPr lang="ru-RU"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50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3" name="TextBox 2">
            <a:extLst>
              <a:ext uri="{FF2B5EF4-FFF2-40B4-BE49-F238E27FC236}">
                <a16:creationId xmlns:a16="http://schemas.microsoft.com/office/drawing/2014/main" id="{56DB1A03-5480-463A-86CB-473A068087E4}"/>
              </a:ext>
            </a:extLst>
          </p:cNvPr>
          <p:cNvSpPr txBox="1"/>
          <p:nvPr/>
        </p:nvSpPr>
        <p:spPr>
          <a:xfrm>
            <a:off x="2220350" y="1743442"/>
            <a:ext cx="8499231" cy="1200329"/>
          </a:xfrm>
          <a:prstGeom prst="rect">
            <a:avLst/>
          </a:prstGeom>
          <a:noFill/>
        </p:spPr>
        <p:txBody>
          <a:bodyPr wrap="square" rtlCol="0">
            <a:spAutoFit/>
          </a:bodyPr>
          <a:lstStyle/>
          <a:p>
            <a:pPr algn="ctr"/>
            <a:r>
              <a:rPr lang="uk-UA" sz="7200" b="1" dirty="0">
                <a:solidFill>
                  <a:srgbClr val="00B0F0"/>
                </a:solidFill>
                <a:latin typeface="Times New Roman" panose="02020603050405020304" pitchFamily="18" charset="0"/>
                <a:cs typeface="Times New Roman" panose="02020603050405020304" pitchFamily="18" charset="0"/>
              </a:rPr>
              <a:t>Дякую за увагу!</a:t>
            </a:r>
            <a:endParaRPr lang="ru-RU" sz="72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94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flipV="1">
            <a:off x="-119265" y="-106017"/>
            <a:ext cx="12311265" cy="6964017"/>
          </a:xfrm>
        </p:spPr>
      </p:pic>
      <p:pic>
        <p:nvPicPr>
          <p:cNvPr id="7" name="Рисунок 6">
            <a:extLst>
              <a:ext uri="{FF2B5EF4-FFF2-40B4-BE49-F238E27FC236}">
                <a16:creationId xmlns:a16="http://schemas.microsoft.com/office/drawing/2014/main" id="{9968C236-19EE-4967-A597-C4C9414CD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22" y="123690"/>
            <a:ext cx="5115339" cy="3785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Стрелка: вправо с вырезом 7">
            <a:extLst>
              <a:ext uri="{FF2B5EF4-FFF2-40B4-BE49-F238E27FC236}">
                <a16:creationId xmlns:a16="http://schemas.microsoft.com/office/drawing/2014/main" id="{899C831E-16F9-4D40-A0BC-9B497AE7F7D0}"/>
              </a:ext>
            </a:extLst>
          </p:cNvPr>
          <p:cNvSpPr/>
          <p:nvPr/>
        </p:nvSpPr>
        <p:spPr>
          <a:xfrm>
            <a:off x="5652048" y="1866990"/>
            <a:ext cx="1007165" cy="484632"/>
          </a:xfrm>
          <a:prstGeom prst="notch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id="{C774902F-208C-4B16-A3A8-D40F6238364A}"/>
              </a:ext>
            </a:extLst>
          </p:cNvPr>
          <p:cNvSpPr/>
          <p:nvPr/>
        </p:nvSpPr>
        <p:spPr>
          <a:xfrm>
            <a:off x="6907692" y="924893"/>
            <a:ext cx="3538331" cy="236882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Times New Roman" panose="02020603050405020304" pitchFamily="18" charset="0"/>
                <a:cs typeface="Times New Roman" panose="02020603050405020304" pitchFamily="18" charset="0"/>
              </a:rPr>
              <a:t>Всі  люди народжується вільними та рівними – це гарантує Конституція та численні закони</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0" name="Стрелка: развернутая 9">
            <a:extLst>
              <a:ext uri="{FF2B5EF4-FFF2-40B4-BE49-F238E27FC236}">
                <a16:creationId xmlns:a16="http://schemas.microsoft.com/office/drawing/2014/main" id="{A07AD7C7-3B5A-4D3B-9181-3D4584C3D579}"/>
              </a:ext>
            </a:extLst>
          </p:cNvPr>
          <p:cNvSpPr/>
          <p:nvPr/>
        </p:nvSpPr>
        <p:spPr>
          <a:xfrm rot="5400000" flipV="1">
            <a:off x="916041" y="4520632"/>
            <a:ext cx="1192692" cy="1374947"/>
          </a:xfrm>
          <a:prstGeom prst="uturnArrow">
            <a:avLst>
              <a:gd name="adj1" fmla="val 25000"/>
              <a:gd name="adj2" fmla="val 25000"/>
              <a:gd name="adj3" fmla="val 25000"/>
              <a:gd name="adj4" fmla="val 43750"/>
              <a:gd name="adj5" fmla="val 765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Прямоугольник: скругленные углы 10">
            <a:extLst>
              <a:ext uri="{FF2B5EF4-FFF2-40B4-BE49-F238E27FC236}">
                <a16:creationId xmlns:a16="http://schemas.microsoft.com/office/drawing/2014/main" id="{B384D7D5-DB18-4AD7-BFC4-932FB1A5C209}"/>
              </a:ext>
            </a:extLst>
          </p:cNvPr>
          <p:cNvSpPr/>
          <p:nvPr/>
        </p:nvSpPr>
        <p:spPr>
          <a:xfrm>
            <a:off x="11767930" y="4261238"/>
            <a:ext cx="17227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скругленные углы 11">
            <a:extLst>
              <a:ext uri="{FF2B5EF4-FFF2-40B4-BE49-F238E27FC236}">
                <a16:creationId xmlns:a16="http://schemas.microsoft.com/office/drawing/2014/main" id="{7B4BABB4-C4B1-470B-B75A-5F8DB386AFAA}"/>
              </a:ext>
            </a:extLst>
          </p:cNvPr>
          <p:cNvSpPr/>
          <p:nvPr/>
        </p:nvSpPr>
        <p:spPr>
          <a:xfrm>
            <a:off x="2420145" y="4324630"/>
            <a:ext cx="3886197" cy="202316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Times New Roman" panose="02020603050405020304" pitchFamily="18" charset="0"/>
                <a:cs typeface="Times New Roman" panose="02020603050405020304" pitchFamily="18" charset="0"/>
              </a:rPr>
              <a:t>А ще, люди народжуються або хлопчиками чи дівчатками</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5" name="Стрелка: вправо 14">
            <a:extLst>
              <a:ext uri="{FF2B5EF4-FFF2-40B4-BE49-F238E27FC236}">
                <a16:creationId xmlns:a16="http://schemas.microsoft.com/office/drawing/2014/main" id="{E5522D6B-662D-4BDB-98F1-C9C779998294}"/>
              </a:ext>
            </a:extLst>
          </p:cNvPr>
          <p:cNvSpPr/>
          <p:nvPr/>
        </p:nvSpPr>
        <p:spPr>
          <a:xfrm>
            <a:off x="6514639" y="5062275"/>
            <a:ext cx="1171621" cy="484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E21CE8FD-D183-4BAA-B02F-8826B2582EDB}"/>
              </a:ext>
            </a:extLst>
          </p:cNvPr>
          <p:cNvPicPr>
            <a:picLocks noChangeAspect="1"/>
          </p:cNvPicPr>
          <p:nvPr/>
        </p:nvPicPr>
        <p:blipFill>
          <a:blip r:embed="rId4"/>
          <a:stretch>
            <a:fillRect/>
          </a:stretch>
        </p:blipFill>
        <p:spPr>
          <a:xfrm>
            <a:off x="7645888" y="3909392"/>
            <a:ext cx="4208181" cy="2479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301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3" name="Прямоугольник: скругленные углы 2">
            <a:extLst>
              <a:ext uri="{FF2B5EF4-FFF2-40B4-BE49-F238E27FC236}">
                <a16:creationId xmlns:a16="http://schemas.microsoft.com/office/drawing/2014/main" id="{A6C4A329-C9D3-43E5-B13C-3475B524D10C}"/>
              </a:ext>
            </a:extLst>
          </p:cNvPr>
          <p:cNvSpPr/>
          <p:nvPr/>
        </p:nvSpPr>
        <p:spPr>
          <a:xfrm>
            <a:off x="1431236" y="757100"/>
            <a:ext cx="9422294" cy="25974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uk-UA" sz="2800" b="1" strike="noStrike" kern="1200" cap="none" spc="0" normalizeH="0" baseline="0" dirty="0">
                <a:ln>
                  <a:noFill/>
                </a:ln>
                <a:solidFill>
                  <a:schemeClr val="accent4">
                    <a:lumMod val="50000"/>
                  </a:schemeClr>
                </a:solidFill>
                <a:effectLst/>
                <a:uLnTx/>
                <a:uFillTx/>
                <a:latin typeface="Times New Roman" panose="02020603050405020304" pitchFamily="18" charset="0"/>
                <a:ea typeface="+mn-ea"/>
                <a:cs typeface="Times New Roman" panose="02020603050405020304" pitchFamily="18" charset="0"/>
              </a:rPr>
              <a:t>Гендер – це поняття, що визначає соціальну стать людини на відміну від біологічної статі, соціально-рольовий статус, який визначає соціальні можливості людини – чоловіка і жінки в усіх сферах життєдіяльності.</a:t>
            </a:r>
            <a:endParaRPr lang="uk-UA" sz="2800" b="1" dirty="0">
              <a:solidFill>
                <a:schemeClr val="accent4">
                  <a:lumMod val="50000"/>
                </a:schemeClr>
              </a:solidFill>
            </a:endParaRPr>
          </a:p>
        </p:txBody>
      </p:sp>
      <p:pic>
        <p:nvPicPr>
          <p:cNvPr id="6" name="Рисунок 5">
            <a:extLst>
              <a:ext uri="{FF2B5EF4-FFF2-40B4-BE49-F238E27FC236}">
                <a16:creationId xmlns:a16="http://schemas.microsoft.com/office/drawing/2014/main" id="{93FE5DB1-EA40-498B-9220-D1A18AC8C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940" y="3596614"/>
            <a:ext cx="7434470" cy="2896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423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graphicFrame>
        <p:nvGraphicFramePr>
          <p:cNvPr id="4" name="Объект 5">
            <a:extLst>
              <a:ext uri="{FF2B5EF4-FFF2-40B4-BE49-F238E27FC236}">
                <a16:creationId xmlns:a16="http://schemas.microsoft.com/office/drawing/2014/main" id="{F73C3A75-AA79-4671-ADE1-14C8596BF507}"/>
              </a:ext>
            </a:extLst>
          </p:cNvPr>
          <p:cNvGraphicFramePr>
            <a:graphicFrameLocks/>
          </p:cNvGraphicFramePr>
          <p:nvPr>
            <p:extLst>
              <p:ext uri="{D42A27DB-BD31-4B8C-83A1-F6EECF244321}">
                <p14:modId xmlns:p14="http://schemas.microsoft.com/office/powerpoint/2010/main" val="1156086369"/>
              </p:ext>
            </p:extLst>
          </p:nvPr>
        </p:nvGraphicFramePr>
        <p:xfrm>
          <a:off x="1" y="1384976"/>
          <a:ext cx="12191998" cy="5373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AA822C5-8B7F-4184-87AE-4CC8AA0E5387}"/>
              </a:ext>
            </a:extLst>
          </p:cNvPr>
          <p:cNvSpPr txBox="1"/>
          <p:nvPr/>
        </p:nvSpPr>
        <p:spPr>
          <a:xfrm>
            <a:off x="1457740" y="490330"/>
            <a:ext cx="9210260" cy="769441"/>
          </a:xfrm>
          <a:prstGeom prst="rect">
            <a:avLst/>
          </a:prstGeom>
          <a:noFill/>
        </p:spPr>
        <p:txBody>
          <a:bodyPr wrap="square" rtlCol="0">
            <a:spAutoFit/>
          </a:bodyPr>
          <a:lstStyle/>
          <a:p>
            <a:pPr algn="ctr"/>
            <a:r>
              <a:rPr lang="uk-UA" sz="4400" dirty="0">
                <a:solidFill>
                  <a:srgbClr val="FF0000"/>
                </a:solidFill>
                <a:latin typeface="Times New Roman" panose="02020603050405020304" pitchFamily="18" charset="0"/>
                <a:cs typeface="Times New Roman" panose="02020603050405020304" pitchFamily="18" charset="0"/>
              </a:rPr>
              <a:t>Чим відрізняється стать від гендеру</a:t>
            </a:r>
          </a:p>
        </p:txBody>
      </p:sp>
      <p:pic>
        <p:nvPicPr>
          <p:cNvPr id="7" name="Рисунок 6">
            <a:extLst>
              <a:ext uri="{FF2B5EF4-FFF2-40B4-BE49-F238E27FC236}">
                <a16:creationId xmlns:a16="http://schemas.microsoft.com/office/drawing/2014/main" id="{5B46E4C1-D769-40B8-BE55-B180F7F6D83B}"/>
              </a:ext>
            </a:extLst>
          </p:cNvPr>
          <p:cNvPicPr>
            <a:picLocks noChangeAspect="1"/>
          </p:cNvPicPr>
          <p:nvPr/>
        </p:nvPicPr>
        <p:blipFill>
          <a:blip r:embed="rId8"/>
          <a:stretch>
            <a:fillRect/>
          </a:stretch>
        </p:blipFill>
        <p:spPr>
          <a:xfrm>
            <a:off x="9826924" y="4196997"/>
            <a:ext cx="2318693" cy="2295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a:extLst>
              <a:ext uri="{FF2B5EF4-FFF2-40B4-BE49-F238E27FC236}">
                <a16:creationId xmlns:a16="http://schemas.microsoft.com/office/drawing/2014/main" id="{3AA970B1-A159-4D83-AB1E-935FF4E41FF8}"/>
              </a:ext>
            </a:extLst>
          </p:cNvPr>
          <p:cNvPicPr>
            <a:picLocks noChangeAspect="1"/>
          </p:cNvPicPr>
          <p:nvPr/>
        </p:nvPicPr>
        <p:blipFill>
          <a:blip r:embed="rId9"/>
          <a:stretch>
            <a:fillRect/>
          </a:stretch>
        </p:blipFill>
        <p:spPr>
          <a:xfrm>
            <a:off x="4174329" y="4093665"/>
            <a:ext cx="2438611" cy="2274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0976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7178"/>
            <a:ext cx="12192000" cy="6858000"/>
          </a:xfrm>
        </p:spPr>
      </p:pic>
      <p:sp>
        <p:nvSpPr>
          <p:cNvPr id="3" name="Прямоугольник: скругленные углы 2">
            <a:extLst>
              <a:ext uri="{FF2B5EF4-FFF2-40B4-BE49-F238E27FC236}">
                <a16:creationId xmlns:a16="http://schemas.microsoft.com/office/drawing/2014/main" id="{FB15945C-3415-4D25-AA7F-5E12E4A0A159}"/>
              </a:ext>
            </a:extLst>
          </p:cNvPr>
          <p:cNvSpPr/>
          <p:nvPr/>
        </p:nvSpPr>
        <p:spPr>
          <a:xfrm>
            <a:off x="838200" y="0"/>
            <a:ext cx="10515599"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uk-UA" sz="3600" b="1" i="0" u="none" strike="noStrike" kern="1200" cap="all" spc="0" normalizeH="0" baseline="0" noProof="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ffectLst/>
                <a:uLnTx/>
                <a:uFillTx/>
                <a:latin typeface="Times New Roman" panose="02020603050405020304" pitchFamily="18" charset="0"/>
                <a:ea typeface="+mj-ea"/>
                <a:cs typeface="Times New Roman" panose="02020603050405020304" pitchFamily="18" charset="0"/>
              </a:rPr>
              <a:t>Гендерне законодавство </a:t>
            </a:r>
            <a:r>
              <a:rPr kumimoji="0" lang="uk-UA" sz="3600" b="1" i="0" u="none" strike="noStrike" kern="1200" cap="all" spc="0" normalizeH="0" baseline="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ffectLst/>
                <a:uLnTx/>
                <a:uFillTx/>
                <a:latin typeface="Times New Roman" panose="02020603050405020304" pitchFamily="18" charset="0"/>
                <a:ea typeface="+mj-ea"/>
                <a:cs typeface="Times New Roman" panose="02020603050405020304" pitchFamily="18" charset="0"/>
              </a:rPr>
              <a:t>україни</a:t>
            </a:r>
            <a:endParaRPr lang="uk-UA" sz="3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5D7EFAF-82EF-43AD-BA70-5237793BB5EB}"/>
              </a:ext>
            </a:extLst>
          </p:cNvPr>
          <p:cNvSpPr txBox="1"/>
          <p:nvPr/>
        </p:nvSpPr>
        <p:spPr>
          <a:xfrm>
            <a:off x="450575" y="1059643"/>
            <a:ext cx="10787268" cy="1754326"/>
          </a:xfrm>
          <a:prstGeom prst="rect">
            <a:avLst/>
          </a:prstGeom>
          <a:noFill/>
        </p:spPr>
        <p:txBody>
          <a:bodyPr wrap="square" rtlCol="0">
            <a:spAutoFit/>
          </a:bodyPr>
          <a:lstStyle/>
          <a:p>
            <a:pPr marL="285750" indent="-285750">
              <a:buFont typeface="Wingdings" panose="05000000000000000000" pitchFamily="2" charset="2"/>
              <a:buChar char="q"/>
            </a:pPr>
            <a:r>
              <a:rPr lang="uk-UA" b="1" dirty="0">
                <a:solidFill>
                  <a:srgbClr val="000000"/>
                </a:solidFill>
                <a:effectLst/>
                <a:latin typeface="Times New Roman" panose="02020603050405020304" pitchFamily="18" charset="0"/>
                <a:cs typeface="Times New Roman" panose="02020603050405020304" pitchFamily="18" charset="0"/>
              </a:rPr>
              <a:t>Конвенція ООН «Про політичні права жінок» Конвенція Міжнародної організації праці про рівну винагороду чоловіків і жінок за рівноцінну працю . Конвенція ООН «Про ліквідацію всіх форм дискримінації щодо жінок» Стаття 4: Вжиття Державами-учасницями спеціальних заходів (заборона звільнення з роботи вагітних жінок або жінок з маленькими дітьми), спрямованих на охорону материнства.</a:t>
            </a:r>
          </a:p>
          <a:p>
            <a:endParaRPr lang="uk-UA"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16CF804-5A2B-4C82-AD8F-5F016E7E9084}"/>
              </a:ext>
            </a:extLst>
          </p:cNvPr>
          <p:cNvSpPr txBox="1"/>
          <p:nvPr/>
        </p:nvSpPr>
        <p:spPr>
          <a:xfrm>
            <a:off x="424069" y="2484783"/>
            <a:ext cx="11343861" cy="2862322"/>
          </a:xfrm>
          <a:prstGeom prst="rect">
            <a:avLst/>
          </a:prstGeom>
          <a:noFill/>
        </p:spPr>
        <p:txBody>
          <a:bodyPr wrap="square" rtlCol="0">
            <a:spAutoFit/>
          </a:bodyPr>
          <a:lstStyle/>
          <a:p>
            <a:pPr marL="285750" indent="-285750">
              <a:buFont typeface="Wingdings" panose="05000000000000000000" pitchFamily="2" charset="2"/>
              <a:buChar char="q"/>
            </a:pPr>
            <a:r>
              <a:rPr lang="uk-UA" b="1" dirty="0">
                <a:solidFill>
                  <a:srgbClr val="000000"/>
                </a:solidFill>
                <a:effectLst/>
                <a:latin typeface="Times New Roman" panose="02020603050405020304" pitchFamily="18" charset="0"/>
                <a:cs typeface="Times New Roman" panose="02020603050405020304" pitchFamily="18" charset="0"/>
              </a:rPr>
              <a:t>Закон України «Про забезпечення рівних прав і можливостей жінок і чоловіків» Метою цього Закону є досягнення паритетного становища жінок і чоловіків у всіх сферах життєдіяльності суспільства шляхом правового забезпечення рівних прав та можливостей жінок і чоловіків. </a:t>
            </a:r>
          </a:p>
          <a:p>
            <a:pPr marL="285750" indent="-285750">
              <a:buFont typeface="Wingdings" panose="05000000000000000000" pitchFamily="2" charset="2"/>
              <a:buChar char="q"/>
            </a:pPr>
            <a:r>
              <a:rPr lang="uk-UA" b="1" dirty="0">
                <a:solidFill>
                  <a:srgbClr val="000000"/>
                </a:solidFill>
                <a:effectLst/>
                <a:latin typeface="Times New Roman" panose="02020603050405020304" pitchFamily="18" charset="0"/>
                <a:cs typeface="Times New Roman" panose="02020603050405020304" pitchFamily="18" charset="0"/>
              </a:rPr>
              <a:t>Конституція України Стаття 21: Усі люди є вільні і рівні у своїй гідності та правах. Права і свободи людини є невідчужуваними та непорушними. Стаття 24: Громадяни мають рівні конституційні права і свободи та є рівними перед законом. Не може бути привілеїв чи обмежень за ознаками раси, кольору шкіри, політичних, релігійних та інших переконань, статі, етнічного та соціального походження, майнового стану, місця проживання, за мовними або іншими ознаками. Закон України «Про ратифікацію міжнародної організації праці», про рівне ставлення і рівні можливості для працюючих чоловіків та жінок.</a:t>
            </a:r>
            <a:endParaRPr lang="uk-UA"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28A45C9-C15D-46B6-9C6A-2339B2B33E28}"/>
              </a:ext>
            </a:extLst>
          </p:cNvPr>
          <p:cNvSpPr txBox="1"/>
          <p:nvPr/>
        </p:nvSpPr>
        <p:spPr>
          <a:xfrm>
            <a:off x="583096" y="5292546"/>
            <a:ext cx="10999304" cy="1200329"/>
          </a:xfrm>
          <a:prstGeom prst="rect">
            <a:avLst/>
          </a:prstGeom>
          <a:noFill/>
        </p:spPr>
        <p:txBody>
          <a:bodyPr wrap="square" rtlCol="0">
            <a:spAutoFit/>
          </a:bodyPr>
          <a:lstStyle/>
          <a:p>
            <a:pPr marL="285750" indent="-285750">
              <a:buFont typeface="Wingdings" panose="05000000000000000000" pitchFamily="2" charset="2"/>
              <a:buChar char="q"/>
            </a:pPr>
            <a:r>
              <a:rPr lang="uk-UA" b="1" dirty="0">
                <a:solidFill>
                  <a:srgbClr val="000000"/>
                </a:solidFill>
                <a:effectLst/>
                <a:latin typeface="Times New Roman" panose="02020603050405020304" pitchFamily="18" charset="0"/>
                <a:cs typeface="Times New Roman" panose="02020603050405020304" pitchFamily="18" charset="0"/>
              </a:rPr>
              <a:t>Постанові Кабінету Міністрів України "Про національний план дій щодо поліпшення становища жінок та сприяння впровадженню гендерної рівності у суспільстві на 2001-2005 рр. " від 6 травня 2001 р Указ Президента України "Про підвищення соціального статусу жінок в Україні" від 25 квітня 2001 р.</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74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05" y="-24780"/>
            <a:ext cx="12192000" cy="6858000"/>
          </a:xfrm>
        </p:spPr>
      </p:pic>
      <p:sp>
        <p:nvSpPr>
          <p:cNvPr id="3" name="Прямоугольник: скругленные углы 2">
            <a:extLst>
              <a:ext uri="{FF2B5EF4-FFF2-40B4-BE49-F238E27FC236}">
                <a16:creationId xmlns:a16="http://schemas.microsoft.com/office/drawing/2014/main" id="{FE1432B2-C0F3-47B4-85C0-A3CCF6300317}"/>
              </a:ext>
            </a:extLst>
          </p:cNvPr>
          <p:cNvSpPr/>
          <p:nvPr/>
        </p:nvSpPr>
        <p:spPr>
          <a:xfrm>
            <a:off x="225288" y="365125"/>
            <a:ext cx="5605669" cy="223961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a:ln>
                  <a:noFill/>
                </a:ln>
                <a:solidFill>
                  <a:schemeClr val="accent4">
                    <a:lumMod val="50000"/>
                  </a:schemeClr>
                </a:solidFill>
                <a:effectLst/>
                <a:uLnTx/>
                <a:uFillTx/>
                <a:latin typeface="Times New Roman" pitchFamily="18" charset="0"/>
                <a:ea typeface="+mn-ea"/>
                <a:cs typeface="Times New Roman" pitchFamily="18" charset="0"/>
              </a:rPr>
              <a:t>Кожна людина повинна мати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a:ln>
                  <a:noFill/>
                </a:ln>
                <a:solidFill>
                  <a:schemeClr val="accent4">
                    <a:lumMod val="50000"/>
                  </a:schemeClr>
                </a:solidFill>
                <a:effectLst/>
                <a:uLnTx/>
                <a:uFillTx/>
                <a:latin typeface="Times New Roman" pitchFamily="18" charset="0"/>
                <a:ea typeface="+mn-ea"/>
                <a:cs typeface="Times New Roman" pitchFamily="18" charset="0"/>
              </a:rPr>
              <a:t>всі права незалежно  від раси, кольору шкіри, статі, мови, релігії, політичних або інших переконань, національного чи соціального походження, майнового або іншого стану.</a:t>
            </a:r>
            <a:br>
              <a:rPr kumimoji="0" lang="uk-UA" sz="1800" b="1" i="0" u="none" strike="noStrike" kern="1200" cap="none" spc="0" normalizeH="0" baseline="0" noProof="0" dirty="0">
                <a:ln>
                  <a:noFill/>
                </a:ln>
                <a:solidFill>
                  <a:schemeClr val="accent4">
                    <a:lumMod val="50000"/>
                  </a:schemeClr>
                </a:solidFill>
                <a:effectLst/>
                <a:uLnTx/>
                <a:uFillTx/>
                <a:latin typeface="Times New Roman" pitchFamily="18" charset="0"/>
                <a:ea typeface="+mn-ea"/>
                <a:cs typeface="Times New Roman" pitchFamily="18" charset="0"/>
              </a:rPr>
            </a:br>
            <a:endParaRPr kumimoji="0" lang="uk-UA" sz="1800" b="1" i="0" u="none" strike="noStrike" kern="1200" cap="none" spc="0" normalizeH="0" baseline="0" noProof="0" dirty="0">
              <a:ln>
                <a:noFill/>
              </a:ln>
              <a:solidFill>
                <a:schemeClr val="accent4">
                  <a:lumMod val="50000"/>
                </a:schemeClr>
              </a:solidFill>
              <a:effectLst/>
              <a:uLnTx/>
              <a:uFillTx/>
              <a:latin typeface="Times New Roman" pitchFamily="18" charset="0"/>
              <a:ea typeface="+mn-ea"/>
              <a:cs typeface="Times New Roman" pitchFamily="18" charset="0"/>
            </a:endParaRPr>
          </a:p>
        </p:txBody>
      </p:sp>
      <p:pic>
        <p:nvPicPr>
          <p:cNvPr id="4" name="Рисунок 3">
            <a:extLst>
              <a:ext uri="{FF2B5EF4-FFF2-40B4-BE49-F238E27FC236}">
                <a16:creationId xmlns:a16="http://schemas.microsoft.com/office/drawing/2014/main" id="{6B497AD7-A4CE-48A7-81AD-31F174C7821F}"/>
              </a:ext>
            </a:extLst>
          </p:cNvPr>
          <p:cNvPicPr>
            <a:picLocks noChangeAspect="1"/>
          </p:cNvPicPr>
          <p:nvPr/>
        </p:nvPicPr>
        <p:blipFill>
          <a:blip r:embed="rId3"/>
          <a:stretch>
            <a:fillRect/>
          </a:stretch>
        </p:blipFill>
        <p:spPr>
          <a:xfrm>
            <a:off x="979308" y="2809982"/>
            <a:ext cx="5116692" cy="3682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6E0B1A7B-8B35-4074-B439-82845E137687}"/>
              </a:ext>
            </a:extLst>
          </p:cNvPr>
          <p:cNvSpPr txBox="1"/>
          <p:nvPr/>
        </p:nvSpPr>
        <p:spPr>
          <a:xfrm>
            <a:off x="265044" y="2055816"/>
            <a:ext cx="5565913"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Стаття 2 Загальної декларації прав людини </a:t>
            </a:r>
          </a:p>
        </p:txBody>
      </p:sp>
      <p:sp>
        <p:nvSpPr>
          <p:cNvPr id="8" name="Прямоугольник: скругленные углы 7">
            <a:extLst>
              <a:ext uri="{FF2B5EF4-FFF2-40B4-BE49-F238E27FC236}">
                <a16:creationId xmlns:a16="http://schemas.microsoft.com/office/drawing/2014/main" id="{1619E62F-C771-43B2-95BB-43F12B700E61}"/>
              </a:ext>
            </a:extLst>
          </p:cNvPr>
          <p:cNvSpPr/>
          <p:nvPr/>
        </p:nvSpPr>
        <p:spPr>
          <a:xfrm>
            <a:off x="6501848" y="3272598"/>
            <a:ext cx="5257799" cy="32202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uk-UA"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Гендерна рівність (</a:t>
            </a:r>
            <a:r>
              <a:rPr lang="uk-UA" b="1" dirty="0" err="1">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gender</a:t>
            </a:r>
            <a:r>
              <a:rPr lang="uk-UA"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uk-UA" b="1" dirty="0" err="1">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equality</a:t>
            </a:r>
            <a:r>
              <a:rPr lang="uk-UA"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uk-UA"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рівний правовий статус жінок і чоловіків та рівні можливості для його реалізації, що дозволяє особам обох статей брати рівну участь у всіх сферах життєдіяльності суспільства. Протилежним поняттям ГР є гендерна нерівність – відмінності та нерівності, що формуються у процесі реалізації соціальних ролей жінок і чоловіків, у взаємодії та за допомоги інституцій</a:t>
            </a:r>
            <a:r>
              <a:rPr lang="uk-UA" sz="16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92C71BB2-3E04-46AB-8E5E-2640D7ABD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848" y="222284"/>
            <a:ext cx="5116692" cy="280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041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7" name="Прямоугольник: скругленные углы 6">
            <a:extLst>
              <a:ext uri="{FF2B5EF4-FFF2-40B4-BE49-F238E27FC236}">
                <a16:creationId xmlns:a16="http://schemas.microsoft.com/office/drawing/2014/main" id="{94A4CFF9-2C38-427E-A487-8326E4997AD2}"/>
              </a:ext>
            </a:extLst>
          </p:cNvPr>
          <p:cNvSpPr/>
          <p:nvPr/>
        </p:nvSpPr>
        <p:spPr>
          <a:xfrm>
            <a:off x="1974574" y="0"/>
            <a:ext cx="8242852" cy="272263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rgbClr val="FF0000"/>
                </a:solidFill>
                <a:effectLst/>
                <a:ea typeface="Calibri" panose="020F0502020204030204" pitchFamily="34" charset="0"/>
              </a:rPr>
              <a:t>Дискримінація за ознакою статі (гендерна дискримінація) (</a:t>
            </a:r>
            <a:r>
              <a:rPr lang="uk-UA" sz="2800" b="1" dirty="0" err="1">
                <a:solidFill>
                  <a:srgbClr val="FF0000"/>
                </a:solidFill>
                <a:effectLst/>
                <a:ea typeface="Calibri" panose="020F0502020204030204" pitchFamily="34" charset="0"/>
              </a:rPr>
              <a:t>gender</a:t>
            </a:r>
            <a:r>
              <a:rPr lang="uk-UA" sz="2800" b="1" dirty="0">
                <a:solidFill>
                  <a:srgbClr val="FF0000"/>
                </a:solidFill>
                <a:effectLst/>
                <a:ea typeface="Calibri" panose="020F0502020204030204" pitchFamily="34" charset="0"/>
              </a:rPr>
              <a:t> </a:t>
            </a:r>
            <a:r>
              <a:rPr lang="uk-UA" sz="2800" b="1" dirty="0" err="1">
                <a:solidFill>
                  <a:srgbClr val="FF0000"/>
                </a:solidFill>
                <a:effectLst/>
                <a:ea typeface="Calibri" panose="020F0502020204030204" pitchFamily="34" charset="0"/>
              </a:rPr>
              <a:t>discrimination</a:t>
            </a:r>
            <a:r>
              <a:rPr lang="uk-UA" sz="2800" b="1" dirty="0">
                <a:solidFill>
                  <a:srgbClr val="FF0000"/>
                </a:solidFill>
                <a:effectLst/>
                <a:ea typeface="Calibri" panose="020F0502020204030204" pitchFamily="34" charset="0"/>
              </a:rPr>
              <a:t>)</a:t>
            </a:r>
            <a:r>
              <a:rPr lang="uk-UA" sz="2800" dirty="0">
                <a:solidFill>
                  <a:srgbClr val="FF0000"/>
                </a:solidFill>
                <a:effectLst/>
                <a:latin typeface="Times New Roman" panose="02020603050405020304" pitchFamily="18" charset="0"/>
                <a:ea typeface="Calibri" panose="020F0502020204030204" pitchFamily="34" charset="0"/>
              </a:rPr>
              <a:t> </a:t>
            </a:r>
            <a:r>
              <a:rPr lang="uk-UA" sz="1800" dirty="0">
                <a:solidFill>
                  <a:srgbClr val="333333"/>
                </a:solidFill>
                <a:effectLst/>
                <a:latin typeface="Times New Roman" panose="02020603050405020304" pitchFamily="18" charset="0"/>
                <a:ea typeface="Calibri" panose="020F0502020204030204" pitchFamily="34" charset="0"/>
              </a:rPr>
              <a:t>– дії  чи  бездіяльність,  що виражають  будь-яке розрізнення,  виняток або привілеї за ознакою статі,  якщо  вони  спрямовані  на обмеження  або унеможливлюють визнання,  користування  чи  здійснення на рівних підставах прав і свобод людини для жінок і чоловіків. </a:t>
            </a:r>
            <a:endParaRPr lang="ru-RU" dirty="0"/>
          </a:p>
        </p:txBody>
      </p:sp>
      <p:pic>
        <p:nvPicPr>
          <p:cNvPr id="9" name="Рисунок 8">
            <a:extLst>
              <a:ext uri="{FF2B5EF4-FFF2-40B4-BE49-F238E27FC236}">
                <a16:creationId xmlns:a16="http://schemas.microsoft.com/office/drawing/2014/main" id="{331F3FD9-DE92-4F45-AF90-A78270168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957" y="2799176"/>
            <a:ext cx="9435548" cy="3982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346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скругленные углы 2">
            <a:extLst>
              <a:ext uri="{FF2B5EF4-FFF2-40B4-BE49-F238E27FC236}">
                <a16:creationId xmlns:a16="http://schemas.microsoft.com/office/drawing/2014/main" id="{589C071D-9F04-4D16-A19F-6F66040A05F2}"/>
              </a:ext>
            </a:extLst>
          </p:cNvPr>
          <p:cNvSpPr/>
          <p:nvPr/>
        </p:nvSpPr>
        <p:spPr>
          <a:xfrm>
            <a:off x="469692" y="0"/>
            <a:ext cx="11372538" cy="190375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marR="0" lvl="0" indent="0" algn="ctr" defTabSz="914400" rtl="0" eaLnBrk="1" fontAlgn="auto" latinLnBrk="0" hangingPunct="1">
              <a:spcBef>
                <a:spcPts val="1400"/>
              </a:spcBef>
              <a:spcAft>
                <a:spcPts val="0"/>
              </a:spcAft>
              <a:buClr>
                <a:srgbClr val="27CED7"/>
              </a:buClr>
              <a:buSzPct val="80000"/>
              <a:buFont typeface="Corbel" pitchFamily="34" charset="0"/>
              <a:buNone/>
              <a:tabLst/>
              <a:defRPr/>
            </a:pPr>
            <a:r>
              <a:rPr kumimoji="0" lang="ru-RU" sz="3200" b="1" i="0" u="none" strike="noStrike" kern="1200" cap="none" spc="0" normalizeH="0" baseline="0" noProof="0" dirty="0">
                <a:ln>
                  <a:noFill/>
                </a:ln>
                <a:solidFill>
                  <a:srgbClr val="FF0000"/>
                </a:solidFill>
                <a:effectLst/>
                <a:uLnTx/>
                <a:uFillTx/>
                <a:ea typeface="+mn-ea"/>
                <a:cs typeface="+mn-cs"/>
              </a:rPr>
              <a:t> </a:t>
            </a:r>
            <a:r>
              <a:rPr kumimoji="0" lang="ru-RU"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Гендерні стереотипи </a:t>
            </a:r>
            <a:r>
              <a:rPr kumimoji="0" lang="ru-RU" b="1"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cs typeface="Times New Roman" panose="02020603050405020304" pitchFamily="18" charset="0"/>
              </a:rPr>
              <a:t>— </a:t>
            </a:r>
          </a:p>
          <a:p>
            <a:pPr marL="45720" marR="0" lvl="0" indent="0" algn="ctr" defTabSz="914400" rtl="0" eaLnBrk="1" fontAlgn="auto" latinLnBrk="0" hangingPunct="1">
              <a:spcBef>
                <a:spcPts val="1400"/>
              </a:spcBef>
              <a:spcAft>
                <a:spcPts val="0"/>
              </a:spcAft>
              <a:buClr>
                <a:srgbClr val="27CED7"/>
              </a:buClr>
              <a:buSzPct val="80000"/>
              <a:buFont typeface="Corbel" pitchFamily="34" charset="0"/>
              <a:buNone/>
              <a:tabLst/>
              <a:defRPr/>
            </a:pPr>
            <a:r>
              <a:rPr kumimoji="0" lang="ru-RU" b="1"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cs typeface="Times New Roman" panose="02020603050405020304" pitchFamily="18" charset="0"/>
              </a:rPr>
              <a:t>це спрощені узагальнення щодо гендерних атрибутів, відмінностей і ролей окремих осіб та/або груп. </a:t>
            </a:r>
          </a:p>
          <a:p>
            <a:pPr marL="45720" marR="0" lvl="0" indent="0" algn="ctr" defTabSz="914400" rtl="0" eaLnBrk="1" fontAlgn="auto" latinLnBrk="0" hangingPunct="1">
              <a:spcBef>
                <a:spcPts val="1400"/>
              </a:spcBef>
              <a:spcAft>
                <a:spcPts val="0"/>
              </a:spcAft>
              <a:buClr>
                <a:srgbClr val="27CED7"/>
              </a:buClr>
              <a:buSzPct val="80000"/>
              <a:buFont typeface="Corbel" pitchFamily="34" charset="0"/>
              <a:buNone/>
              <a:tabLst/>
              <a:defRPr/>
            </a:pPr>
            <a:r>
              <a:rPr kumimoji="0" lang="ru-RU" b="1"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cs typeface="Times New Roman" panose="02020603050405020304" pitchFamily="18" charset="0"/>
              </a:rPr>
              <a:t>Стереотипи можуть бути позитивними чи негативними, але вони рідко передають точну інформацію про інших. </a:t>
            </a:r>
            <a:endParaRPr kumimoji="0" lang="en-US" b="1"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cs typeface="Times New Roman" panose="02020603050405020304" pitchFamily="18" charset="0"/>
            </a:endParaRPr>
          </a:p>
          <a:p>
            <a:pPr marL="45720" marR="0" lvl="0" indent="0" algn="ctr" defTabSz="914400" rtl="0" eaLnBrk="1" fontAlgn="auto" latinLnBrk="0" hangingPunct="1">
              <a:spcBef>
                <a:spcPts val="1400"/>
              </a:spcBef>
              <a:spcAft>
                <a:spcPts val="0"/>
              </a:spcAft>
              <a:buClr>
                <a:srgbClr val="27CED7"/>
              </a:buClr>
              <a:buSzPct val="80000"/>
              <a:buFont typeface="Corbel" pitchFamily="34" charset="0"/>
              <a:buNone/>
              <a:tabLst/>
              <a:defRPr/>
            </a:pPr>
            <a:r>
              <a:rPr kumimoji="0" lang="ru-RU" b="1"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cs typeface="Times New Roman" panose="02020603050405020304" pitchFamily="18" charset="0"/>
              </a:rPr>
              <a:t>     </a:t>
            </a:r>
            <a:endParaRPr lang="ru-RU"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4" name="Стрелка: вверх 3">
            <a:extLst>
              <a:ext uri="{FF2B5EF4-FFF2-40B4-BE49-F238E27FC236}">
                <a16:creationId xmlns:a16="http://schemas.microsoft.com/office/drawing/2014/main" id="{1B409483-A581-4509-9F43-D7DA2922CC3A}"/>
              </a:ext>
            </a:extLst>
          </p:cNvPr>
          <p:cNvSpPr/>
          <p:nvPr/>
        </p:nvSpPr>
        <p:spPr>
          <a:xfrm rot="10800000">
            <a:off x="2028382" y="1994348"/>
            <a:ext cx="768820" cy="754212"/>
          </a:xfrm>
          <a:prstGeom prst="upArrow">
            <a:avLst>
              <a:gd name="adj1" fmla="val 31442"/>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кругленные углы 6">
            <a:extLst>
              <a:ext uri="{FF2B5EF4-FFF2-40B4-BE49-F238E27FC236}">
                <a16:creationId xmlns:a16="http://schemas.microsoft.com/office/drawing/2014/main" id="{E3653DA4-97C4-41FC-8DA9-734ACAD6A9DC}"/>
              </a:ext>
            </a:extLst>
          </p:cNvPr>
          <p:cNvSpPr/>
          <p:nvPr/>
        </p:nvSpPr>
        <p:spPr>
          <a:xfrm>
            <a:off x="838200" y="2788169"/>
            <a:ext cx="3149184" cy="370470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uk-UA"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Чоловіча стереотипна роль </a:t>
            </a:r>
            <a:r>
              <a:rPr kumimoji="0" lang="uk-UA"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полягає в тому, щоб бути фінансовим постачальником. Він також має бути наполегливим, конкурентоспроможним, незалежним, сміливим </a:t>
            </a:r>
            <a:r>
              <a:rPr lang="uk-UA" dirty="0">
                <a:solidFill>
                  <a:prstClr val="black"/>
                </a:solidFill>
                <a:latin typeface="Times New Roman" panose="02020603050405020304" pitchFamily="18" charset="0"/>
                <a:cs typeface="Times New Roman" panose="02020603050405020304" pitchFamily="18" charset="0"/>
              </a:rPr>
              <a:t>і </a:t>
            </a:r>
            <a:r>
              <a:rPr kumimoji="0" lang="uk-UA"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зосередженим на кар’єрі; стримувати свої емоції; і завжди ініціювати статеві відносини</a:t>
            </a:r>
            <a:r>
              <a:rPr kumimoji="0" lang="uk-UA" sz="2200" b="0" i="0" u="none" strike="noStrike" kern="1200" cap="none" spc="0" normalizeH="0" baseline="0" noProof="0" dirty="0">
                <a:ln>
                  <a:noFill/>
                </a:ln>
                <a:solidFill>
                  <a:prstClr val="black"/>
                </a:solidFill>
                <a:effectLst/>
                <a:uLnTx/>
                <a:uFillTx/>
                <a:ea typeface="+mn-ea"/>
                <a:cs typeface="+mn-cs"/>
              </a:rPr>
              <a:t>. </a:t>
            </a:r>
            <a:endParaRPr lang="ru-RU" dirty="0"/>
          </a:p>
        </p:txBody>
      </p:sp>
      <p:pic>
        <p:nvPicPr>
          <p:cNvPr id="8" name="Рисунок 7">
            <a:extLst>
              <a:ext uri="{FF2B5EF4-FFF2-40B4-BE49-F238E27FC236}">
                <a16:creationId xmlns:a16="http://schemas.microsoft.com/office/drawing/2014/main" id="{B5A67772-6AB2-4281-BE94-89EE3607E67F}"/>
              </a:ext>
            </a:extLst>
          </p:cNvPr>
          <p:cNvPicPr>
            <a:picLocks noChangeAspect="1"/>
          </p:cNvPicPr>
          <p:nvPr/>
        </p:nvPicPr>
        <p:blipFill>
          <a:blip r:embed="rId3"/>
          <a:stretch>
            <a:fillRect/>
          </a:stretch>
        </p:blipFill>
        <p:spPr>
          <a:xfrm>
            <a:off x="9746595" y="1958830"/>
            <a:ext cx="804742" cy="774259"/>
          </a:xfrm>
          <a:prstGeom prst="rect">
            <a:avLst/>
          </a:prstGeom>
        </p:spPr>
      </p:pic>
      <p:sp>
        <p:nvSpPr>
          <p:cNvPr id="9" name="Прямоугольник: скругленные углы 8">
            <a:extLst>
              <a:ext uri="{FF2B5EF4-FFF2-40B4-BE49-F238E27FC236}">
                <a16:creationId xmlns:a16="http://schemas.microsoft.com/office/drawing/2014/main" id="{50D91449-0D57-469A-A61E-70714B1D840F}"/>
              </a:ext>
            </a:extLst>
          </p:cNvPr>
          <p:cNvSpPr/>
          <p:nvPr/>
        </p:nvSpPr>
        <p:spPr>
          <a:xfrm>
            <a:off x="8574374" y="2830072"/>
            <a:ext cx="3149184" cy="366280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uk-UA" sz="1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Жіноча стереотипна роль </a:t>
            </a:r>
            <a:r>
              <a:rPr kumimoji="0" lang="uk-UA"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виходити заміж і народжувати дітей. Вона також має поставити благополуччя своєї родини вище за своє; будьте люблячими, співчутливими, турботливими, турботливими та співчутливими; і знаходити час, щоб бути привабливою і відчувати себе красивою. </a:t>
            </a:r>
            <a:endParaRPr lang="ru-RU" sz="1600"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A8326431-4BD1-45EE-A489-6D0789B632A8}"/>
              </a:ext>
            </a:extLst>
          </p:cNvPr>
          <p:cNvPicPr>
            <a:picLocks noChangeAspect="1"/>
          </p:cNvPicPr>
          <p:nvPr/>
        </p:nvPicPr>
        <p:blipFill>
          <a:blip r:embed="rId4"/>
          <a:stretch>
            <a:fillRect/>
          </a:stretch>
        </p:blipFill>
        <p:spPr>
          <a:xfrm>
            <a:off x="4284972" y="3126287"/>
            <a:ext cx="3991813" cy="2794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116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AC5BA-9304-421A-937F-70659A4B173A}"/>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id="{FDFFF9E2-9724-45DF-8CBB-C7E3D36BF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скругленные углы 2">
            <a:extLst>
              <a:ext uri="{FF2B5EF4-FFF2-40B4-BE49-F238E27FC236}">
                <a16:creationId xmlns:a16="http://schemas.microsoft.com/office/drawing/2014/main" id="{29D18679-0F05-4E06-9CE8-B2D6DD34730F}"/>
              </a:ext>
            </a:extLst>
          </p:cNvPr>
          <p:cNvSpPr/>
          <p:nvPr/>
        </p:nvSpPr>
        <p:spPr>
          <a:xfrm>
            <a:off x="1201712" y="365125"/>
            <a:ext cx="9756098" cy="75913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4">
                    <a:lumMod val="50000"/>
                  </a:schemeClr>
                </a:solidFill>
                <a:latin typeface="Times New Roman" panose="02020603050405020304" pitchFamily="18" charset="0"/>
                <a:cs typeface="Times New Roman" panose="02020603050405020304" pitchFamily="18" charset="0"/>
              </a:rPr>
              <a:t>Гендерна дискримінація жінок</a:t>
            </a:r>
            <a:endParaRPr lang="ru-RU" sz="2800" b="1" dirty="0">
              <a:solidFill>
                <a:schemeClr val="accent4">
                  <a:lumMod val="50000"/>
                </a:schemeClr>
              </a:solidFill>
              <a:latin typeface="Times New Roman" panose="02020603050405020304" pitchFamily="18" charset="0"/>
              <a:cs typeface="Times New Roman" panose="02020603050405020304" pitchFamily="18" charset="0"/>
            </a:endParaRPr>
          </a:p>
        </p:txBody>
      </p:sp>
      <p:graphicFrame>
        <p:nvGraphicFramePr>
          <p:cNvPr id="6" name="Схема 5">
            <a:extLst>
              <a:ext uri="{FF2B5EF4-FFF2-40B4-BE49-F238E27FC236}">
                <a16:creationId xmlns:a16="http://schemas.microsoft.com/office/drawing/2014/main" id="{B2923A10-9C70-42F3-A3F6-AA51B702F1DE}"/>
              </a:ext>
            </a:extLst>
          </p:cNvPr>
          <p:cNvGraphicFramePr/>
          <p:nvPr>
            <p:extLst>
              <p:ext uri="{D42A27DB-BD31-4B8C-83A1-F6EECF244321}">
                <p14:modId xmlns:p14="http://schemas.microsoft.com/office/powerpoint/2010/main" val="2018977686"/>
              </p:ext>
            </p:extLst>
          </p:nvPr>
        </p:nvGraphicFramePr>
        <p:xfrm>
          <a:off x="1715541" y="1489387"/>
          <a:ext cx="9242269" cy="4871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50191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742</Words>
  <Application>Microsoft Office PowerPoint</Application>
  <PresentationFormat>Широкоэкранный</PresentationFormat>
  <Paragraphs>52</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Corbel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Svetlana</dc:creator>
  <cp:lastModifiedBy>Svetlana</cp:lastModifiedBy>
  <cp:revision>11</cp:revision>
  <dcterms:created xsi:type="dcterms:W3CDTF">2023-03-02T07:22:49Z</dcterms:created>
  <dcterms:modified xsi:type="dcterms:W3CDTF">2024-01-04T19:12:09Z</dcterms:modified>
</cp:coreProperties>
</file>