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</p:sldMasterIdLst>
  <p:notesMasterIdLst>
    <p:notesMasterId r:id="rId29"/>
  </p:notesMasterIdLst>
  <p:sldIdLst>
    <p:sldId id="256" r:id="rId2"/>
    <p:sldId id="262" r:id="rId3"/>
    <p:sldId id="258" r:id="rId4"/>
    <p:sldId id="260" r:id="rId5"/>
    <p:sldId id="320" r:id="rId6"/>
    <p:sldId id="296" r:id="rId7"/>
    <p:sldId id="318" r:id="rId8"/>
    <p:sldId id="322" r:id="rId9"/>
    <p:sldId id="321" r:id="rId10"/>
    <p:sldId id="259" r:id="rId11"/>
    <p:sldId id="276" r:id="rId12"/>
    <p:sldId id="263" r:id="rId13"/>
    <p:sldId id="261" r:id="rId14"/>
    <p:sldId id="325" r:id="rId15"/>
    <p:sldId id="265" r:id="rId16"/>
    <p:sldId id="324" r:id="rId17"/>
    <p:sldId id="264" r:id="rId18"/>
    <p:sldId id="271" r:id="rId19"/>
    <p:sldId id="277" r:id="rId20"/>
    <p:sldId id="268" r:id="rId21"/>
    <p:sldId id="326" r:id="rId22"/>
    <p:sldId id="275" r:id="rId23"/>
    <p:sldId id="327" r:id="rId24"/>
    <p:sldId id="328" r:id="rId25"/>
    <p:sldId id="278" r:id="rId26"/>
    <p:sldId id="329" r:id="rId27"/>
    <p:sldId id="330" r:id="rId28"/>
  </p:sldIdLst>
  <p:sldSz cx="9144000" cy="5143500" type="screen16x9"/>
  <p:notesSz cx="6858000" cy="9144000"/>
  <p:embeddedFontLst>
    <p:embeddedFont>
      <p:font typeface="Titan One" charset="0"/>
      <p:regular r:id="rId30"/>
    </p:embeddedFont>
    <p:embeddedFont>
      <p:font typeface="Metrophobic" charset="0"/>
      <p:regular r:id="rId31"/>
    </p:embeddedFont>
    <p:embeddedFont>
      <p:font typeface="Comic Sans MS" pitchFamily="66" charset="0"/>
      <p:regular r:id="rId32"/>
      <p:bold r:id="rId33"/>
      <p:italic r:id="rId34"/>
      <p:boldItalic r:id="rId35"/>
    </p:embeddedFont>
    <p:embeddedFont>
      <p:font typeface="Arial Black" pitchFamily="34" charset="0"/>
      <p:bold r:id="rId36"/>
    </p:embeddedFont>
    <p:embeddedFont>
      <p:font typeface="Bebas Neue" charset="0"/>
      <p:regular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7078673F-E005-48ED-9C4B-9B95843AF397}">
  <a:tblStyle styleId="{7078673F-E005-48ED-9C4B-9B95843AF39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946" y="-163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g121c7029467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1" name="Google Shape;721;g121c7029467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g123e82c5885_17_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6" name="Google Shape;766;g123e82c5885_17_2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8" name="Google Shape;1498;ge27ee20e0b_0_2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9" name="Google Shape;1499;ge27ee20e0b_0_2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" name="Google Shape;905;ge27ee20e0b_0_6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6" name="Google Shape;906;ge27ee20e0b_0_6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Google Shape;852;g1241e3a3a4e_4_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3" name="Google Shape;853;g1241e3a3a4e_4_1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" name="Google Shape;940;ge247a75e0b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1" name="Google Shape;941;ge247a75e0b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" name="Google Shape;912;gde844aac97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3" name="Google Shape;913;gde844aac97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2" name="Google Shape;1072;g121c7029467_0_9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3" name="Google Shape;1073;g121c7029467_0_9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8" name="Google Shape;1538;ge247a75e0b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9" name="Google Shape;1539;ge247a75e0b_0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9" name="Google Shape;1009;g124ab4ee1c2_5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0" name="Google Shape;1010;g124ab4ee1c2_5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9" name="Google Shape;1009;g124ab4ee1c2_5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0" name="Google Shape;1010;g124ab4ee1c2_5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Google Shape;878;ge27ee20e0b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9" name="Google Shape;879;ge27ee20e0b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8" name="Google Shape;1478;gea8f8c5e9e_0_19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9" name="Google Shape;1479;gea8f8c5e9e_0_19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8" name="Google Shape;1478;gea8f8c5e9e_0_19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9" name="Google Shape;1479;gea8f8c5e9e_0_19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8" name="Google Shape;1478;gea8f8c5e9e_0_19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9" name="Google Shape;1479;gea8f8c5e9e_0_19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3" name="Google Shape;1543;g121c7029467_0_8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4" name="Google Shape;1544;g121c7029467_0_8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3" name="Google Shape;1543;g121c7029467_0_8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4" name="Google Shape;1544;g121c7029467_0_8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gde844aac97_0_2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9" name="Google Shape;759;gde844aac97_0_2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818;gde844aac97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9" name="Google Shape;819;gde844aac97_0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6" name="Google Shape;2176;gea8f8c5e9e_0_18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7" name="Google Shape;2177;gea8f8c5e9e_0_18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6" name="Google Shape;2176;gea8f8c5e9e_0_18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7" name="Google Shape;2177;gea8f8c5e9e_0_18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818;gde844aac97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9" name="Google Shape;819;gde844aac97_0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818;gde844aac97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9" name="Google Shape;819;gde844aac97_0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818;gde844aac97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9" name="Google Shape;819;gde844aac97_0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0" y="4599425"/>
            <a:ext cx="9144000" cy="544200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dk1"/>
              </a:gs>
              <a:gs pos="100000">
                <a:schemeClr val="dk2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" name="Google Shape;10;p2"/>
          <p:cNvGrpSpPr/>
          <p:nvPr/>
        </p:nvGrpSpPr>
        <p:grpSpPr>
          <a:xfrm rot="-4350190">
            <a:off x="432890" y="180984"/>
            <a:ext cx="560657" cy="740096"/>
            <a:chOff x="1218475" y="1278925"/>
            <a:chExt cx="918600" cy="1212600"/>
          </a:xfrm>
        </p:grpSpPr>
        <p:sp>
          <p:nvSpPr>
            <p:cNvPr id="11" name="Google Shape;11;p2"/>
            <p:cNvSpPr/>
            <p:nvPr/>
          </p:nvSpPr>
          <p:spPr>
            <a:xfrm rot="-5400000">
              <a:off x="1183075" y="1314325"/>
              <a:ext cx="530100" cy="459300"/>
            </a:xfrm>
            <a:prstGeom prst="hexagon">
              <a:avLst>
                <a:gd name="adj" fmla="val 25000"/>
                <a:gd name="vf" fmla="val 115470"/>
              </a:avLst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 rot="-5400000">
              <a:off x="1642375" y="1314325"/>
              <a:ext cx="530100" cy="459300"/>
            </a:xfrm>
            <a:prstGeom prst="hexagon">
              <a:avLst>
                <a:gd name="adj" fmla="val 25000"/>
                <a:gd name="vf" fmla="val 115470"/>
              </a:avLst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1642375" y="1996825"/>
              <a:ext cx="530100" cy="459300"/>
            </a:xfrm>
            <a:prstGeom prst="hexagon">
              <a:avLst>
                <a:gd name="adj" fmla="val 25000"/>
                <a:gd name="vf" fmla="val 115470"/>
              </a:avLst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4" name="Google Shape;14;p2"/>
            <p:cNvCxnSpPr>
              <a:stCxn id="12" idx="3"/>
              <a:endCxn id="13" idx="0"/>
            </p:cNvCxnSpPr>
            <p:nvPr/>
          </p:nvCxnSpPr>
          <p:spPr>
            <a:xfrm rot="4347754">
              <a:off x="1834747" y="1862264"/>
              <a:ext cx="145356" cy="45923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15" name="Google Shape;15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241407" y="160875"/>
            <a:ext cx="268037" cy="260049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1968600" y="822600"/>
            <a:ext cx="5206800" cy="20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500"/>
              <a:buNone/>
              <a:defRPr sz="5000" b="0">
                <a:solidFill>
                  <a:schemeClr val="dk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2pPr>
            <a:lvl3pPr lvl="2" algn="ctr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3pPr>
            <a:lvl4pPr lvl="3" algn="ctr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4pPr>
            <a:lvl5pPr lvl="4" algn="ctr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5pPr>
            <a:lvl6pPr lvl="5" algn="ctr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6pPr>
            <a:lvl7pPr lvl="6" algn="ctr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7pPr>
            <a:lvl8pPr lvl="7" algn="ctr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8pPr>
            <a:lvl9pPr lvl="8" algn="ctr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1968725" y="2977139"/>
            <a:ext cx="5206500" cy="30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4"/>
          <p:cNvSpPr/>
          <p:nvPr/>
        </p:nvSpPr>
        <p:spPr>
          <a:xfrm>
            <a:off x="0" y="4599425"/>
            <a:ext cx="9144000" cy="544200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dk1"/>
              </a:gs>
              <a:gs pos="100000">
                <a:schemeClr val="dk2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9" name="Google Shape;259;p14"/>
          <p:cNvGrpSpPr/>
          <p:nvPr/>
        </p:nvGrpSpPr>
        <p:grpSpPr>
          <a:xfrm>
            <a:off x="106839" y="68024"/>
            <a:ext cx="8826820" cy="4268711"/>
            <a:chOff x="106839" y="68024"/>
            <a:chExt cx="8826820" cy="4268711"/>
          </a:xfrm>
        </p:grpSpPr>
        <p:pic>
          <p:nvPicPr>
            <p:cNvPr id="260" name="Google Shape;260;p1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256214" y="4032237"/>
              <a:ext cx="313871" cy="3044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1" name="Google Shape;261;p1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5400000">
              <a:off x="1880964" y="232689"/>
              <a:ext cx="268201" cy="2601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2" name="Google Shape;262;p1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5400000">
              <a:off x="4792375" y="70074"/>
              <a:ext cx="137651" cy="1335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3" name="Google Shape;263;p1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5400000">
              <a:off x="8508825" y="4062124"/>
              <a:ext cx="137651" cy="1335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4" name="Google Shape;264;p1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8619789" y="1249137"/>
              <a:ext cx="313871" cy="304498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65" name="Google Shape;265;p14"/>
            <p:cNvGrpSpPr/>
            <p:nvPr/>
          </p:nvGrpSpPr>
          <p:grpSpPr>
            <a:xfrm>
              <a:off x="106839" y="205668"/>
              <a:ext cx="613171" cy="556665"/>
              <a:chOff x="6504139" y="4456593"/>
              <a:chExt cx="613171" cy="556665"/>
            </a:xfrm>
          </p:grpSpPr>
          <p:sp>
            <p:nvSpPr>
              <p:cNvPr id="266" name="Google Shape;266;p14"/>
              <p:cNvSpPr/>
              <p:nvPr/>
            </p:nvSpPr>
            <p:spPr>
              <a:xfrm rot="10800000">
                <a:off x="6762261" y="4733058"/>
                <a:ext cx="323400" cy="280200"/>
              </a:xfrm>
              <a:prstGeom prst="hexagon">
                <a:avLst>
                  <a:gd name="adj" fmla="val 25000"/>
                  <a:gd name="vf" fmla="val 115470"/>
                </a:avLst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267" name="Google Shape;267;p14"/>
              <p:cNvCxnSpPr>
                <a:endCxn id="268" idx="5"/>
              </p:cNvCxnSpPr>
              <p:nvPr/>
            </p:nvCxnSpPr>
            <p:spPr>
              <a:xfrm rot="10800000" flipH="1">
                <a:off x="6504139" y="4870893"/>
                <a:ext cx="75600" cy="125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268" name="Google Shape;268;p14"/>
              <p:cNvSpPr/>
              <p:nvPr/>
            </p:nvSpPr>
            <p:spPr>
              <a:xfrm rot="10800000">
                <a:off x="6509689" y="4590693"/>
                <a:ext cx="323400" cy="280200"/>
              </a:xfrm>
              <a:prstGeom prst="hexagon">
                <a:avLst>
                  <a:gd name="adj" fmla="val 25000"/>
                  <a:gd name="vf" fmla="val 115470"/>
                </a:avLst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269" name="Google Shape;269;p14"/>
              <p:cNvCxnSpPr>
                <a:stCxn id="268" idx="2"/>
              </p:cNvCxnSpPr>
              <p:nvPr/>
            </p:nvCxnSpPr>
            <p:spPr>
              <a:xfrm rot="10800000" flipH="1">
                <a:off x="6763039" y="4456593"/>
                <a:ext cx="94800" cy="134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0" name="Google Shape;270;p14"/>
              <p:cNvCxnSpPr>
                <a:stCxn id="266" idx="2"/>
              </p:cNvCxnSpPr>
              <p:nvPr/>
            </p:nvCxnSpPr>
            <p:spPr>
              <a:xfrm rot="10800000" flipH="1">
                <a:off x="7015611" y="4590558"/>
                <a:ext cx="101700" cy="14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271" name="Google Shape;271;p14"/>
          <p:cNvSpPr txBox="1">
            <a:spLocks noGrp="1"/>
          </p:cNvSpPr>
          <p:nvPr>
            <p:ph type="title"/>
          </p:nvPr>
        </p:nvSpPr>
        <p:spPr>
          <a:xfrm>
            <a:off x="713225" y="1980837"/>
            <a:ext cx="2603700" cy="35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000" b="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72" name="Google Shape;272;p14"/>
          <p:cNvSpPr txBox="1">
            <a:spLocks noGrp="1"/>
          </p:cNvSpPr>
          <p:nvPr>
            <p:ph type="subTitle" idx="1"/>
          </p:nvPr>
        </p:nvSpPr>
        <p:spPr>
          <a:xfrm>
            <a:off x="980375" y="2327002"/>
            <a:ext cx="2069400" cy="42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3" name="Google Shape;273;p14"/>
          <p:cNvSpPr txBox="1">
            <a:spLocks noGrp="1"/>
          </p:cNvSpPr>
          <p:nvPr>
            <p:ph type="title" idx="2"/>
          </p:nvPr>
        </p:nvSpPr>
        <p:spPr>
          <a:xfrm>
            <a:off x="3265963" y="1980837"/>
            <a:ext cx="2603700" cy="35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000" b="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74" name="Google Shape;274;p14"/>
          <p:cNvSpPr txBox="1">
            <a:spLocks noGrp="1"/>
          </p:cNvSpPr>
          <p:nvPr>
            <p:ph type="subTitle" idx="3"/>
          </p:nvPr>
        </p:nvSpPr>
        <p:spPr>
          <a:xfrm>
            <a:off x="3531463" y="2327002"/>
            <a:ext cx="2072700" cy="42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5" name="Google Shape;275;p14"/>
          <p:cNvSpPr txBox="1">
            <a:spLocks noGrp="1"/>
          </p:cNvSpPr>
          <p:nvPr>
            <p:ph type="title" idx="4"/>
          </p:nvPr>
        </p:nvSpPr>
        <p:spPr>
          <a:xfrm>
            <a:off x="5818701" y="1980837"/>
            <a:ext cx="2603700" cy="35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000" b="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76" name="Google Shape;276;p14"/>
          <p:cNvSpPr txBox="1">
            <a:spLocks noGrp="1"/>
          </p:cNvSpPr>
          <p:nvPr>
            <p:ph type="subTitle" idx="5"/>
          </p:nvPr>
        </p:nvSpPr>
        <p:spPr>
          <a:xfrm>
            <a:off x="6085851" y="2327002"/>
            <a:ext cx="2069400" cy="42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7" name="Google Shape;277;p14"/>
          <p:cNvSpPr txBox="1">
            <a:spLocks noGrp="1"/>
          </p:cNvSpPr>
          <p:nvPr>
            <p:ph type="title" idx="6"/>
          </p:nvPr>
        </p:nvSpPr>
        <p:spPr>
          <a:xfrm>
            <a:off x="1989594" y="3660562"/>
            <a:ext cx="2603700" cy="35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000" b="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78" name="Google Shape;278;p14"/>
          <p:cNvSpPr txBox="1">
            <a:spLocks noGrp="1"/>
          </p:cNvSpPr>
          <p:nvPr>
            <p:ph type="subTitle" idx="7"/>
          </p:nvPr>
        </p:nvSpPr>
        <p:spPr>
          <a:xfrm>
            <a:off x="2255919" y="4005877"/>
            <a:ext cx="2069400" cy="42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9" name="Google Shape;279;p14"/>
          <p:cNvSpPr txBox="1">
            <a:spLocks noGrp="1"/>
          </p:cNvSpPr>
          <p:nvPr>
            <p:ph type="title" idx="8"/>
          </p:nvPr>
        </p:nvSpPr>
        <p:spPr>
          <a:xfrm>
            <a:off x="4542332" y="3660562"/>
            <a:ext cx="2603700" cy="35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000" b="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80" name="Google Shape;280;p14"/>
          <p:cNvSpPr txBox="1">
            <a:spLocks noGrp="1"/>
          </p:cNvSpPr>
          <p:nvPr>
            <p:ph type="subTitle" idx="9"/>
          </p:nvPr>
        </p:nvSpPr>
        <p:spPr>
          <a:xfrm>
            <a:off x="4810307" y="4005877"/>
            <a:ext cx="2069400" cy="42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1" name="Google Shape;281;p14"/>
          <p:cNvSpPr txBox="1">
            <a:spLocks noGrp="1"/>
          </p:cNvSpPr>
          <p:nvPr>
            <p:ph type="title" idx="13" hasCustomPrompt="1"/>
          </p:nvPr>
        </p:nvSpPr>
        <p:spPr>
          <a:xfrm>
            <a:off x="1720175" y="1318367"/>
            <a:ext cx="589800" cy="44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800" b="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82" name="Google Shape;282;p14"/>
          <p:cNvSpPr txBox="1">
            <a:spLocks noGrp="1"/>
          </p:cNvSpPr>
          <p:nvPr>
            <p:ph type="title" idx="14" hasCustomPrompt="1"/>
          </p:nvPr>
        </p:nvSpPr>
        <p:spPr>
          <a:xfrm>
            <a:off x="6825651" y="1318367"/>
            <a:ext cx="589800" cy="44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800" b="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83" name="Google Shape;283;p14"/>
          <p:cNvSpPr txBox="1">
            <a:spLocks noGrp="1"/>
          </p:cNvSpPr>
          <p:nvPr>
            <p:ph type="title" idx="15" hasCustomPrompt="1"/>
          </p:nvPr>
        </p:nvSpPr>
        <p:spPr>
          <a:xfrm>
            <a:off x="4272913" y="1318367"/>
            <a:ext cx="589800" cy="44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800" b="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84" name="Google Shape;284;p14"/>
          <p:cNvSpPr txBox="1">
            <a:spLocks noGrp="1"/>
          </p:cNvSpPr>
          <p:nvPr>
            <p:ph type="title" idx="16" hasCustomPrompt="1"/>
          </p:nvPr>
        </p:nvSpPr>
        <p:spPr>
          <a:xfrm>
            <a:off x="2996544" y="2992046"/>
            <a:ext cx="589800" cy="44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800" b="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85" name="Google Shape;285;p14"/>
          <p:cNvSpPr txBox="1">
            <a:spLocks noGrp="1"/>
          </p:cNvSpPr>
          <p:nvPr>
            <p:ph type="title" idx="17" hasCustomPrompt="1"/>
          </p:nvPr>
        </p:nvSpPr>
        <p:spPr>
          <a:xfrm>
            <a:off x="5549282" y="2992046"/>
            <a:ext cx="589800" cy="44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800" b="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86" name="Google Shape;286;p14"/>
          <p:cNvSpPr txBox="1">
            <a:spLocks noGrp="1"/>
          </p:cNvSpPr>
          <p:nvPr>
            <p:ph type="title" idx="18"/>
          </p:nvPr>
        </p:nvSpPr>
        <p:spPr>
          <a:xfrm>
            <a:off x="713225" y="539500"/>
            <a:ext cx="7717500" cy="50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"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8" name="Google Shape;288;p15"/>
          <p:cNvGrpSpPr/>
          <p:nvPr/>
        </p:nvGrpSpPr>
        <p:grpSpPr>
          <a:xfrm>
            <a:off x="405257" y="-74857"/>
            <a:ext cx="8646698" cy="4600298"/>
            <a:chOff x="405257" y="-74857"/>
            <a:chExt cx="8646698" cy="4600298"/>
          </a:xfrm>
        </p:grpSpPr>
        <p:pic>
          <p:nvPicPr>
            <p:cNvPr id="289" name="Google Shape;289;p15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1268688" y="189325"/>
              <a:ext cx="255124" cy="247526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90" name="Google Shape;290;p15"/>
            <p:cNvGrpSpPr/>
            <p:nvPr/>
          </p:nvGrpSpPr>
          <p:grpSpPr>
            <a:xfrm>
              <a:off x="443389" y="1083543"/>
              <a:ext cx="613171" cy="556665"/>
              <a:chOff x="6504139" y="4456593"/>
              <a:chExt cx="613171" cy="556665"/>
            </a:xfrm>
          </p:grpSpPr>
          <p:sp>
            <p:nvSpPr>
              <p:cNvPr id="291" name="Google Shape;291;p15"/>
              <p:cNvSpPr/>
              <p:nvPr/>
            </p:nvSpPr>
            <p:spPr>
              <a:xfrm rot="10800000">
                <a:off x="6762261" y="4733058"/>
                <a:ext cx="323400" cy="280200"/>
              </a:xfrm>
              <a:prstGeom prst="hexagon">
                <a:avLst>
                  <a:gd name="adj" fmla="val 25000"/>
                  <a:gd name="vf" fmla="val 115470"/>
                </a:avLst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292" name="Google Shape;292;p15"/>
              <p:cNvCxnSpPr>
                <a:endCxn id="293" idx="5"/>
              </p:cNvCxnSpPr>
              <p:nvPr/>
            </p:nvCxnSpPr>
            <p:spPr>
              <a:xfrm rot="10800000" flipH="1">
                <a:off x="6504139" y="4870893"/>
                <a:ext cx="75600" cy="125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293" name="Google Shape;293;p15"/>
              <p:cNvSpPr/>
              <p:nvPr/>
            </p:nvSpPr>
            <p:spPr>
              <a:xfrm rot="10800000">
                <a:off x="6509689" y="4590693"/>
                <a:ext cx="323400" cy="280200"/>
              </a:xfrm>
              <a:prstGeom prst="hexagon">
                <a:avLst>
                  <a:gd name="adj" fmla="val 25000"/>
                  <a:gd name="vf" fmla="val 115470"/>
                </a:avLst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294" name="Google Shape;294;p15"/>
              <p:cNvCxnSpPr>
                <a:stCxn id="293" idx="2"/>
              </p:cNvCxnSpPr>
              <p:nvPr/>
            </p:nvCxnSpPr>
            <p:spPr>
              <a:xfrm rot="10800000" flipH="1">
                <a:off x="6763039" y="4456593"/>
                <a:ext cx="94800" cy="134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5" name="Google Shape;295;p15"/>
              <p:cNvCxnSpPr>
                <a:stCxn id="291" idx="2"/>
              </p:cNvCxnSpPr>
              <p:nvPr/>
            </p:nvCxnSpPr>
            <p:spPr>
              <a:xfrm rot="10800000" flipH="1">
                <a:off x="7015611" y="4590558"/>
                <a:ext cx="101700" cy="14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96" name="Google Shape;296;p15"/>
            <p:cNvGrpSpPr/>
            <p:nvPr/>
          </p:nvGrpSpPr>
          <p:grpSpPr>
            <a:xfrm rot="1361899">
              <a:off x="6038325" y="57896"/>
              <a:ext cx="829291" cy="703692"/>
              <a:chOff x="8658914" y="1052217"/>
              <a:chExt cx="829246" cy="703654"/>
            </a:xfrm>
          </p:grpSpPr>
          <p:sp>
            <p:nvSpPr>
              <p:cNvPr id="297" name="Google Shape;297;p15"/>
              <p:cNvSpPr/>
              <p:nvPr/>
            </p:nvSpPr>
            <p:spPr>
              <a:xfrm flipH="1">
                <a:off x="8658914" y="1475670"/>
                <a:ext cx="323400" cy="280200"/>
              </a:xfrm>
              <a:prstGeom prst="hexagon">
                <a:avLst>
                  <a:gd name="adj" fmla="val 25000"/>
                  <a:gd name="vf" fmla="val 115470"/>
                </a:avLst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298;p15"/>
              <p:cNvSpPr/>
              <p:nvPr/>
            </p:nvSpPr>
            <p:spPr>
              <a:xfrm flipH="1">
                <a:off x="8911486" y="1052217"/>
                <a:ext cx="323400" cy="280200"/>
              </a:xfrm>
              <a:prstGeom prst="hexagon">
                <a:avLst>
                  <a:gd name="adj" fmla="val 25000"/>
                  <a:gd name="vf" fmla="val 115470"/>
                </a:avLst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" name="Google Shape;299;p15"/>
              <p:cNvSpPr/>
              <p:nvPr/>
            </p:nvSpPr>
            <p:spPr>
              <a:xfrm flipH="1">
                <a:off x="8911486" y="1332417"/>
                <a:ext cx="323400" cy="280200"/>
              </a:xfrm>
              <a:prstGeom prst="hexagon">
                <a:avLst>
                  <a:gd name="adj" fmla="val 25000"/>
                  <a:gd name="vf" fmla="val 115470"/>
                </a:avLst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" name="Google Shape;300;p15"/>
              <p:cNvSpPr/>
              <p:nvPr/>
            </p:nvSpPr>
            <p:spPr>
              <a:xfrm flipH="1">
                <a:off x="9164759" y="1475670"/>
                <a:ext cx="323400" cy="280200"/>
              </a:xfrm>
              <a:prstGeom prst="hexagon">
                <a:avLst>
                  <a:gd name="adj" fmla="val 25000"/>
                  <a:gd name="vf" fmla="val 115470"/>
                </a:avLst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01" name="Google Shape;301;p15"/>
            <p:cNvGrpSpPr/>
            <p:nvPr/>
          </p:nvGrpSpPr>
          <p:grpSpPr>
            <a:xfrm>
              <a:off x="7717479" y="3237419"/>
              <a:ext cx="1334475" cy="1288022"/>
              <a:chOff x="7578479" y="2894519"/>
              <a:chExt cx="1334475" cy="1288022"/>
            </a:xfrm>
          </p:grpSpPr>
          <p:grpSp>
            <p:nvGrpSpPr>
              <p:cNvPr id="302" name="Google Shape;302;p15"/>
              <p:cNvGrpSpPr/>
              <p:nvPr/>
            </p:nvGrpSpPr>
            <p:grpSpPr>
              <a:xfrm rot="2403696">
                <a:off x="8179947" y="3348896"/>
                <a:ext cx="560628" cy="740058"/>
                <a:chOff x="1218475" y="1278925"/>
                <a:chExt cx="918600" cy="1212600"/>
              </a:xfrm>
            </p:grpSpPr>
            <p:sp>
              <p:nvSpPr>
                <p:cNvPr id="303" name="Google Shape;303;p15"/>
                <p:cNvSpPr/>
                <p:nvPr/>
              </p:nvSpPr>
              <p:spPr>
                <a:xfrm rot="-5400000">
                  <a:off x="1183075" y="1314325"/>
                  <a:ext cx="530100" cy="459300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4" name="Google Shape;304;p15"/>
                <p:cNvSpPr/>
                <p:nvPr/>
              </p:nvSpPr>
              <p:spPr>
                <a:xfrm rot="-5400000">
                  <a:off x="1642375" y="1314325"/>
                  <a:ext cx="530100" cy="459300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5" name="Google Shape;305;p15"/>
                <p:cNvSpPr/>
                <p:nvPr/>
              </p:nvSpPr>
              <p:spPr>
                <a:xfrm rot="-5400000">
                  <a:off x="1642375" y="1996825"/>
                  <a:ext cx="530100" cy="459300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306" name="Google Shape;306;p15"/>
                <p:cNvCxnSpPr>
                  <a:stCxn id="304" idx="3"/>
                  <a:endCxn id="305" idx="0"/>
                </p:cNvCxnSpPr>
                <p:nvPr/>
              </p:nvCxnSpPr>
              <p:spPr>
                <a:xfrm rot="-2401816" flipH="1">
                  <a:off x="1858451" y="1826878"/>
                  <a:ext cx="97949" cy="116693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307" name="Google Shape;307;p15"/>
              <p:cNvGrpSpPr/>
              <p:nvPr/>
            </p:nvGrpSpPr>
            <p:grpSpPr>
              <a:xfrm rot="2403696">
                <a:off x="7750859" y="2988105"/>
                <a:ext cx="560628" cy="740058"/>
                <a:chOff x="1218475" y="1278925"/>
                <a:chExt cx="918600" cy="1212600"/>
              </a:xfrm>
            </p:grpSpPr>
            <p:sp>
              <p:nvSpPr>
                <p:cNvPr id="308" name="Google Shape;308;p15"/>
                <p:cNvSpPr/>
                <p:nvPr/>
              </p:nvSpPr>
              <p:spPr>
                <a:xfrm rot="-5400000">
                  <a:off x="1183075" y="1314325"/>
                  <a:ext cx="530100" cy="459300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9" name="Google Shape;309;p15"/>
                <p:cNvSpPr/>
                <p:nvPr/>
              </p:nvSpPr>
              <p:spPr>
                <a:xfrm rot="-5400000">
                  <a:off x="1642375" y="1314325"/>
                  <a:ext cx="530100" cy="459300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0" name="Google Shape;310;p15"/>
                <p:cNvSpPr/>
                <p:nvPr/>
              </p:nvSpPr>
              <p:spPr>
                <a:xfrm rot="-5400000">
                  <a:off x="1642375" y="1996825"/>
                  <a:ext cx="530100" cy="459300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311" name="Google Shape;311;p15"/>
                <p:cNvCxnSpPr>
                  <a:stCxn id="309" idx="3"/>
                  <a:endCxn id="310" idx="0"/>
                </p:cNvCxnSpPr>
                <p:nvPr/>
              </p:nvCxnSpPr>
              <p:spPr>
                <a:xfrm rot="-2401816" flipH="1">
                  <a:off x="1858451" y="1826878"/>
                  <a:ext cx="97949" cy="116693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pic>
          <p:nvPicPr>
            <p:cNvPr id="312" name="Google Shape;312;p1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05257" y="3021226"/>
              <a:ext cx="255109" cy="2475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3" name="Google Shape;313;p1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8364012" y="935276"/>
              <a:ext cx="133550" cy="1295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4" name="Google Shape;314;p15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8552988" y="2089175"/>
              <a:ext cx="255124" cy="24752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15" name="Google Shape;315;p15"/>
          <p:cNvSpPr/>
          <p:nvPr/>
        </p:nvSpPr>
        <p:spPr>
          <a:xfrm>
            <a:off x="0" y="4599425"/>
            <a:ext cx="9144000" cy="544200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dk1"/>
              </a:gs>
              <a:gs pos="100000">
                <a:schemeClr val="dk2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p15"/>
          <p:cNvSpPr txBox="1">
            <a:spLocks noGrp="1"/>
          </p:cNvSpPr>
          <p:nvPr>
            <p:ph type="title"/>
          </p:nvPr>
        </p:nvSpPr>
        <p:spPr>
          <a:xfrm>
            <a:off x="1483950" y="3021235"/>
            <a:ext cx="6176100" cy="54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17" name="Google Shape;317;p15"/>
          <p:cNvSpPr txBox="1">
            <a:spLocks noGrp="1"/>
          </p:cNvSpPr>
          <p:nvPr>
            <p:ph type="subTitle" idx="1"/>
          </p:nvPr>
        </p:nvSpPr>
        <p:spPr>
          <a:xfrm>
            <a:off x="1483950" y="1657025"/>
            <a:ext cx="6176100" cy="125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6_1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9"/>
          <p:cNvSpPr/>
          <p:nvPr/>
        </p:nvSpPr>
        <p:spPr>
          <a:xfrm>
            <a:off x="0" y="4599425"/>
            <a:ext cx="9144000" cy="544200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dk1"/>
              </a:gs>
              <a:gs pos="100000">
                <a:schemeClr val="dk2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2" name="Google Shape;392;p19"/>
          <p:cNvGrpSpPr/>
          <p:nvPr/>
        </p:nvGrpSpPr>
        <p:grpSpPr>
          <a:xfrm>
            <a:off x="-320287" y="146916"/>
            <a:ext cx="9938342" cy="4128232"/>
            <a:chOff x="-320287" y="146916"/>
            <a:chExt cx="9938342" cy="4128232"/>
          </a:xfrm>
        </p:grpSpPr>
        <p:grpSp>
          <p:nvGrpSpPr>
            <p:cNvPr id="393" name="Google Shape;393;p19"/>
            <p:cNvGrpSpPr/>
            <p:nvPr/>
          </p:nvGrpSpPr>
          <p:grpSpPr>
            <a:xfrm>
              <a:off x="-320287" y="146916"/>
              <a:ext cx="1282086" cy="1444636"/>
              <a:chOff x="7540838" y="3036416"/>
              <a:chExt cx="1282086" cy="1444636"/>
            </a:xfrm>
          </p:grpSpPr>
          <p:grpSp>
            <p:nvGrpSpPr>
              <p:cNvPr id="394" name="Google Shape;394;p19"/>
              <p:cNvGrpSpPr/>
              <p:nvPr/>
            </p:nvGrpSpPr>
            <p:grpSpPr>
              <a:xfrm rot="9107600">
                <a:off x="7682464" y="3124977"/>
                <a:ext cx="560699" cy="740152"/>
                <a:chOff x="1218475" y="1278925"/>
                <a:chExt cx="918600" cy="1212600"/>
              </a:xfrm>
            </p:grpSpPr>
            <p:sp>
              <p:nvSpPr>
                <p:cNvPr id="395" name="Google Shape;395;p19"/>
                <p:cNvSpPr/>
                <p:nvPr/>
              </p:nvSpPr>
              <p:spPr>
                <a:xfrm rot="-5400000">
                  <a:off x="1183075" y="1314325"/>
                  <a:ext cx="530100" cy="459300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noFill/>
                <a:ln w="9525" cap="flat" cmpd="sng">
                  <a:solidFill>
                    <a:srgbClr val="D9D9D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6" name="Google Shape;396;p19"/>
                <p:cNvSpPr/>
                <p:nvPr/>
              </p:nvSpPr>
              <p:spPr>
                <a:xfrm rot="-5400000">
                  <a:off x="1642375" y="1314325"/>
                  <a:ext cx="530100" cy="459300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noFill/>
                <a:ln w="9525" cap="flat" cmpd="sng">
                  <a:solidFill>
                    <a:srgbClr val="D9D9D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7" name="Google Shape;397;p19"/>
                <p:cNvSpPr/>
                <p:nvPr/>
              </p:nvSpPr>
              <p:spPr>
                <a:xfrm rot="-5400000">
                  <a:off x="1642375" y="1996825"/>
                  <a:ext cx="530100" cy="459300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noFill/>
                <a:ln w="9525" cap="flat" cmpd="sng">
                  <a:solidFill>
                    <a:srgbClr val="D9D9D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398" name="Google Shape;398;p19"/>
                <p:cNvCxnSpPr>
                  <a:stCxn id="396" idx="3"/>
                  <a:endCxn id="397" idx="0"/>
                </p:cNvCxnSpPr>
                <p:nvPr/>
              </p:nvCxnSpPr>
              <p:spPr>
                <a:xfrm rot="1683507">
                  <a:off x="1871390" y="1817981"/>
                  <a:ext cx="72071" cy="134489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D9D9D9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399" name="Google Shape;399;p19"/>
              <p:cNvGrpSpPr/>
              <p:nvPr/>
            </p:nvGrpSpPr>
            <p:grpSpPr>
              <a:xfrm rot="-1692400">
                <a:off x="8120600" y="3652340"/>
                <a:ext cx="560699" cy="740152"/>
                <a:chOff x="1218475" y="1278925"/>
                <a:chExt cx="918600" cy="1212600"/>
              </a:xfrm>
            </p:grpSpPr>
            <p:sp>
              <p:nvSpPr>
                <p:cNvPr id="400" name="Google Shape;400;p19"/>
                <p:cNvSpPr/>
                <p:nvPr/>
              </p:nvSpPr>
              <p:spPr>
                <a:xfrm rot="-5400000">
                  <a:off x="1183075" y="1314325"/>
                  <a:ext cx="530100" cy="459300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noFill/>
                <a:ln w="9525" cap="flat" cmpd="sng">
                  <a:solidFill>
                    <a:srgbClr val="D9D9D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1" name="Google Shape;401;p19"/>
                <p:cNvSpPr/>
                <p:nvPr/>
              </p:nvSpPr>
              <p:spPr>
                <a:xfrm rot="-5400000">
                  <a:off x="1642375" y="1314325"/>
                  <a:ext cx="530100" cy="459300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noFill/>
                <a:ln w="9525" cap="flat" cmpd="sng">
                  <a:solidFill>
                    <a:srgbClr val="D9D9D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2" name="Google Shape;402;p19"/>
                <p:cNvSpPr/>
                <p:nvPr/>
              </p:nvSpPr>
              <p:spPr>
                <a:xfrm rot="-5400000">
                  <a:off x="1642375" y="1996825"/>
                  <a:ext cx="530100" cy="459300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noFill/>
                <a:ln w="9525" cap="flat" cmpd="sng">
                  <a:solidFill>
                    <a:srgbClr val="D9D9D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403" name="Google Shape;403;p19"/>
                <p:cNvCxnSpPr>
                  <a:stCxn id="401" idx="3"/>
                  <a:endCxn id="402" idx="0"/>
                </p:cNvCxnSpPr>
                <p:nvPr/>
              </p:nvCxnSpPr>
              <p:spPr>
                <a:xfrm rot="1683507">
                  <a:off x="1871390" y="1817981"/>
                  <a:ext cx="72071" cy="134489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D9D9D9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pic>
          <p:nvPicPr>
            <p:cNvPr id="404" name="Google Shape;404;p19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376775" y="2524839"/>
              <a:ext cx="133550" cy="1295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5" name="Google Shape;405;p1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2914" y="2834887"/>
              <a:ext cx="313871" cy="3044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6" name="Google Shape;406;p19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5400000">
              <a:off x="8745789" y="3563739"/>
              <a:ext cx="268201" cy="2601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7" name="Google Shape;407;p1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090125" y="198700"/>
              <a:ext cx="207150" cy="2009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8" name="Google Shape;408;p1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8749812" y="4145576"/>
              <a:ext cx="133550" cy="129572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09" name="Google Shape;409;p19"/>
            <p:cNvGrpSpPr/>
            <p:nvPr/>
          </p:nvGrpSpPr>
          <p:grpSpPr>
            <a:xfrm rot="1528407">
              <a:off x="8129128" y="1194255"/>
              <a:ext cx="1374911" cy="840970"/>
              <a:chOff x="1582570" y="178405"/>
              <a:chExt cx="1374888" cy="840956"/>
            </a:xfrm>
          </p:grpSpPr>
          <p:grpSp>
            <p:nvGrpSpPr>
              <p:cNvPr id="410" name="Google Shape;410;p19"/>
              <p:cNvGrpSpPr/>
              <p:nvPr/>
            </p:nvGrpSpPr>
            <p:grpSpPr>
              <a:xfrm rot="-566443" flipH="1">
                <a:off x="1795370" y="219370"/>
                <a:ext cx="560590" cy="740008"/>
                <a:chOff x="1218475" y="1278925"/>
                <a:chExt cx="918600" cy="1212600"/>
              </a:xfrm>
            </p:grpSpPr>
            <p:sp>
              <p:nvSpPr>
                <p:cNvPr id="411" name="Google Shape;411;p19"/>
                <p:cNvSpPr/>
                <p:nvPr/>
              </p:nvSpPr>
              <p:spPr>
                <a:xfrm rot="-5400000">
                  <a:off x="1183075" y="1314325"/>
                  <a:ext cx="530100" cy="459300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noFill/>
                <a:ln w="9525" cap="flat" cmpd="sng">
                  <a:solidFill>
                    <a:srgbClr val="D9D9D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2" name="Google Shape;412;p19"/>
                <p:cNvSpPr/>
                <p:nvPr/>
              </p:nvSpPr>
              <p:spPr>
                <a:xfrm rot="-5400000">
                  <a:off x="1642375" y="1314325"/>
                  <a:ext cx="530100" cy="459300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noFill/>
                <a:ln w="9525" cap="flat" cmpd="sng">
                  <a:solidFill>
                    <a:srgbClr val="D9D9D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3" name="Google Shape;413;p19"/>
                <p:cNvSpPr/>
                <p:nvPr/>
              </p:nvSpPr>
              <p:spPr>
                <a:xfrm rot="-5400000">
                  <a:off x="1642375" y="1996825"/>
                  <a:ext cx="530100" cy="459300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noFill/>
                <a:ln w="9525" cap="flat" cmpd="sng">
                  <a:solidFill>
                    <a:srgbClr val="D9D9D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414" name="Google Shape;414;p19"/>
                <p:cNvCxnSpPr>
                  <a:stCxn id="412" idx="3"/>
                  <a:endCxn id="413" idx="0"/>
                </p:cNvCxnSpPr>
                <p:nvPr/>
              </p:nvCxnSpPr>
              <p:spPr>
                <a:xfrm rot="966805">
                  <a:off x="1886347" y="1812019"/>
                  <a:ext cx="42156" cy="146413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D9D9D9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415" name="Google Shape;415;p19"/>
              <p:cNvGrpSpPr/>
              <p:nvPr/>
            </p:nvGrpSpPr>
            <p:grpSpPr>
              <a:xfrm rot="5400000">
                <a:off x="1876374" y="-61722"/>
                <a:ext cx="787279" cy="1374888"/>
                <a:chOff x="6298381" y="4384593"/>
                <a:chExt cx="787279" cy="1374888"/>
              </a:xfrm>
            </p:grpSpPr>
            <p:sp>
              <p:nvSpPr>
                <p:cNvPr id="416" name="Google Shape;416;p19"/>
                <p:cNvSpPr/>
                <p:nvPr/>
              </p:nvSpPr>
              <p:spPr>
                <a:xfrm rot="10800000">
                  <a:off x="6762261" y="4733058"/>
                  <a:ext cx="323400" cy="280200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noFill/>
                <a:ln w="9525" cap="flat" cmpd="sng">
                  <a:solidFill>
                    <a:srgbClr val="D9D9D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417" name="Google Shape;417;p19"/>
                <p:cNvCxnSpPr>
                  <a:stCxn id="411" idx="4"/>
                  <a:endCxn id="418" idx="5"/>
                </p:cNvCxnSpPr>
                <p:nvPr/>
              </p:nvCxnSpPr>
              <p:spPr>
                <a:xfrm rot="-6925786">
                  <a:off x="6493286" y="4871907"/>
                  <a:ext cx="88029" cy="136203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D9D9D9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sp>
              <p:nvSpPr>
                <p:cNvPr id="418" name="Google Shape;418;p19"/>
                <p:cNvSpPr/>
                <p:nvPr/>
              </p:nvSpPr>
              <p:spPr>
                <a:xfrm rot="10800000">
                  <a:off x="6509689" y="4590693"/>
                  <a:ext cx="323400" cy="280200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noFill/>
                <a:ln w="9525" cap="flat" cmpd="sng">
                  <a:solidFill>
                    <a:srgbClr val="D9D9D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419" name="Google Shape;419;p19"/>
                <p:cNvCxnSpPr>
                  <a:stCxn id="418" idx="2"/>
                </p:cNvCxnSpPr>
                <p:nvPr/>
              </p:nvCxnSpPr>
              <p:spPr>
                <a:xfrm rot="-6925514">
                  <a:off x="6721477" y="4410887"/>
                  <a:ext cx="155124" cy="153512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D9D9D9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20" name="Google Shape;420;p19"/>
                <p:cNvCxnSpPr>
                  <a:endCxn id="412" idx="1"/>
                </p:cNvCxnSpPr>
                <p:nvPr/>
              </p:nvCxnSpPr>
              <p:spPr>
                <a:xfrm rot="-6925731">
                  <a:off x="6315404" y="5616269"/>
                  <a:ext cx="128554" cy="119023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D9D9D9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</p:grpSp>
      <p:sp>
        <p:nvSpPr>
          <p:cNvPr id="421" name="Google Shape;421;p19"/>
          <p:cNvSpPr txBox="1">
            <a:spLocks noGrp="1"/>
          </p:cNvSpPr>
          <p:nvPr>
            <p:ph type="title"/>
          </p:nvPr>
        </p:nvSpPr>
        <p:spPr>
          <a:xfrm>
            <a:off x="899775" y="1787564"/>
            <a:ext cx="2188500" cy="30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" b="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22" name="Google Shape;422;p19"/>
          <p:cNvSpPr txBox="1">
            <a:spLocks noGrp="1"/>
          </p:cNvSpPr>
          <p:nvPr>
            <p:ph type="title" idx="2"/>
          </p:nvPr>
        </p:nvSpPr>
        <p:spPr>
          <a:xfrm>
            <a:off x="6055725" y="1787564"/>
            <a:ext cx="2188500" cy="30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" b="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23" name="Google Shape;423;p19"/>
          <p:cNvSpPr txBox="1">
            <a:spLocks noGrp="1"/>
          </p:cNvSpPr>
          <p:nvPr>
            <p:ph type="subTitle" idx="1"/>
          </p:nvPr>
        </p:nvSpPr>
        <p:spPr>
          <a:xfrm>
            <a:off x="899775" y="2143370"/>
            <a:ext cx="2188500" cy="5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4" name="Google Shape;424;p19"/>
          <p:cNvSpPr txBox="1">
            <a:spLocks noGrp="1"/>
          </p:cNvSpPr>
          <p:nvPr>
            <p:ph type="subTitle" idx="3"/>
          </p:nvPr>
        </p:nvSpPr>
        <p:spPr>
          <a:xfrm>
            <a:off x="6055725" y="2143370"/>
            <a:ext cx="2188500" cy="5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5" name="Google Shape;425;p19"/>
          <p:cNvSpPr txBox="1">
            <a:spLocks noGrp="1"/>
          </p:cNvSpPr>
          <p:nvPr>
            <p:ph type="title" idx="4"/>
          </p:nvPr>
        </p:nvSpPr>
        <p:spPr>
          <a:xfrm>
            <a:off x="3477750" y="1787564"/>
            <a:ext cx="2188500" cy="30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" b="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26" name="Google Shape;426;p19"/>
          <p:cNvSpPr txBox="1">
            <a:spLocks noGrp="1"/>
          </p:cNvSpPr>
          <p:nvPr>
            <p:ph type="subTitle" idx="5"/>
          </p:nvPr>
        </p:nvSpPr>
        <p:spPr>
          <a:xfrm>
            <a:off x="3477750" y="2143370"/>
            <a:ext cx="2188500" cy="5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7" name="Google Shape;427;p19"/>
          <p:cNvSpPr txBox="1">
            <a:spLocks noGrp="1"/>
          </p:cNvSpPr>
          <p:nvPr>
            <p:ph type="title" idx="6"/>
          </p:nvPr>
        </p:nvSpPr>
        <p:spPr>
          <a:xfrm>
            <a:off x="720000" y="539500"/>
            <a:ext cx="7704000" cy="47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>
            <a:endParaRPr/>
          </a:p>
        </p:txBody>
      </p:sp>
      <p:sp>
        <p:nvSpPr>
          <p:cNvPr id="428" name="Google Shape;428;p19"/>
          <p:cNvSpPr txBox="1">
            <a:spLocks noGrp="1"/>
          </p:cNvSpPr>
          <p:nvPr>
            <p:ph type="title" idx="7"/>
          </p:nvPr>
        </p:nvSpPr>
        <p:spPr>
          <a:xfrm>
            <a:off x="899775" y="3353112"/>
            <a:ext cx="2188500" cy="30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" b="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29" name="Google Shape;429;p19"/>
          <p:cNvSpPr txBox="1">
            <a:spLocks noGrp="1"/>
          </p:cNvSpPr>
          <p:nvPr>
            <p:ph type="title" idx="8"/>
          </p:nvPr>
        </p:nvSpPr>
        <p:spPr>
          <a:xfrm>
            <a:off x="6055725" y="3353112"/>
            <a:ext cx="2188500" cy="30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" b="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30" name="Google Shape;430;p19"/>
          <p:cNvSpPr txBox="1">
            <a:spLocks noGrp="1"/>
          </p:cNvSpPr>
          <p:nvPr>
            <p:ph type="subTitle" idx="9"/>
          </p:nvPr>
        </p:nvSpPr>
        <p:spPr>
          <a:xfrm>
            <a:off x="899775" y="3704323"/>
            <a:ext cx="2188500" cy="5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19"/>
          <p:cNvSpPr txBox="1">
            <a:spLocks noGrp="1"/>
          </p:cNvSpPr>
          <p:nvPr>
            <p:ph type="subTitle" idx="13"/>
          </p:nvPr>
        </p:nvSpPr>
        <p:spPr>
          <a:xfrm>
            <a:off x="6055725" y="3704323"/>
            <a:ext cx="2188500" cy="5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2" name="Google Shape;432;p19"/>
          <p:cNvSpPr txBox="1">
            <a:spLocks noGrp="1"/>
          </p:cNvSpPr>
          <p:nvPr>
            <p:ph type="title" idx="14"/>
          </p:nvPr>
        </p:nvSpPr>
        <p:spPr>
          <a:xfrm>
            <a:off x="3477750" y="3353112"/>
            <a:ext cx="2188500" cy="30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" b="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33" name="Google Shape;433;p19"/>
          <p:cNvSpPr txBox="1">
            <a:spLocks noGrp="1"/>
          </p:cNvSpPr>
          <p:nvPr>
            <p:ph type="subTitle" idx="15"/>
          </p:nvPr>
        </p:nvSpPr>
        <p:spPr>
          <a:xfrm>
            <a:off x="3477750" y="3704323"/>
            <a:ext cx="2188500" cy="5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CUSTOM_2"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5" name="Google Shape;435;p20"/>
          <p:cNvGrpSpPr/>
          <p:nvPr/>
        </p:nvGrpSpPr>
        <p:grpSpPr>
          <a:xfrm>
            <a:off x="-388262" y="-361772"/>
            <a:ext cx="9946434" cy="4442166"/>
            <a:chOff x="-388262" y="-361772"/>
            <a:chExt cx="9946434" cy="4442166"/>
          </a:xfrm>
        </p:grpSpPr>
        <p:grpSp>
          <p:nvGrpSpPr>
            <p:cNvPr id="436" name="Google Shape;436;p20"/>
            <p:cNvGrpSpPr/>
            <p:nvPr/>
          </p:nvGrpSpPr>
          <p:grpSpPr>
            <a:xfrm>
              <a:off x="-388262" y="1799254"/>
              <a:ext cx="1282086" cy="1444636"/>
              <a:chOff x="-388262" y="1799254"/>
              <a:chExt cx="1282086" cy="1444636"/>
            </a:xfrm>
          </p:grpSpPr>
          <p:grpSp>
            <p:nvGrpSpPr>
              <p:cNvPr id="437" name="Google Shape;437;p20"/>
              <p:cNvGrpSpPr/>
              <p:nvPr/>
            </p:nvGrpSpPr>
            <p:grpSpPr>
              <a:xfrm rot="9107600">
                <a:off x="-246636" y="1887815"/>
                <a:ext cx="560699" cy="740152"/>
                <a:chOff x="1218475" y="1278925"/>
                <a:chExt cx="918600" cy="1212600"/>
              </a:xfrm>
            </p:grpSpPr>
            <p:sp>
              <p:nvSpPr>
                <p:cNvPr id="438" name="Google Shape;438;p20"/>
                <p:cNvSpPr/>
                <p:nvPr/>
              </p:nvSpPr>
              <p:spPr>
                <a:xfrm rot="-5400000">
                  <a:off x="1183075" y="1314325"/>
                  <a:ext cx="530100" cy="459300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9" name="Google Shape;439;p20"/>
                <p:cNvSpPr/>
                <p:nvPr/>
              </p:nvSpPr>
              <p:spPr>
                <a:xfrm rot="-5400000">
                  <a:off x="1642375" y="1314325"/>
                  <a:ext cx="530100" cy="459300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0" name="Google Shape;440;p20"/>
                <p:cNvSpPr/>
                <p:nvPr/>
              </p:nvSpPr>
              <p:spPr>
                <a:xfrm rot="-5400000">
                  <a:off x="1642375" y="1996825"/>
                  <a:ext cx="530100" cy="459300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441" name="Google Shape;441;p20"/>
                <p:cNvCxnSpPr>
                  <a:stCxn id="439" idx="3"/>
                  <a:endCxn id="440" idx="0"/>
                </p:cNvCxnSpPr>
                <p:nvPr/>
              </p:nvCxnSpPr>
              <p:spPr>
                <a:xfrm rot="1683507">
                  <a:off x="1871390" y="1817981"/>
                  <a:ext cx="72071" cy="134489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442" name="Google Shape;442;p20"/>
              <p:cNvGrpSpPr/>
              <p:nvPr/>
            </p:nvGrpSpPr>
            <p:grpSpPr>
              <a:xfrm rot="-1692400">
                <a:off x="191500" y="2415178"/>
                <a:ext cx="560699" cy="740152"/>
                <a:chOff x="1218475" y="1278925"/>
                <a:chExt cx="918600" cy="1212600"/>
              </a:xfrm>
            </p:grpSpPr>
            <p:sp>
              <p:nvSpPr>
                <p:cNvPr id="443" name="Google Shape;443;p20"/>
                <p:cNvSpPr/>
                <p:nvPr/>
              </p:nvSpPr>
              <p:spPr>
                <a:xfrm rot="-5400000">
                  <a:off x="1183075" y="1314325"/>
                  <a:ext cx="530100" cy="459300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4" name="Google Shape;444;p20"/>
                <p:cNvSpPr/>
                <p:nvPr/>
              </p:nvSpPr>
              <p:spPr>
                <a:xfrm rot="-5400000">
                  <a:off x="1642375" y="1314325"/>
                  <a:ext cx="530100" cy="459300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5" name="Google Shape;445;p20"/>
                <p:cNvSpPr/>
                <p:nvPr/>
              </p:nvSpPr>
              <p:spPr>
                <a:xfrm rot="-5400000">
                  <a:off x="1642375" y="1996825"/>
                  <a:ext cx="530100" cy="459300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446" name="Google Shape;446;p20"/>
                <p:cNvCxnSpPr>
                  <a:stCxn id="444" idx="3"/>
                  <a:endCxn id="445" idx="0"/>
                </p:cNvCxnSpPr>
                <p:nvPr/>
              </p:nvCxnSpPr>
              <p:spPr>
                <a:xfrm rot="1683507">
                  <a:off x="1871390" y="1817981"/>
                  <a:ext cx="72071" cy="134489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447" name="Google Shape;447;p20"/>
            <p:cNvGrpSpPr/>
            <p:nvPr/>
          </p:nvGrpSpPr>
          <p:grpSpPr>
            <a:xfrm>
              <a:off x="6170004" y="-361772"/>
              <a:ext cx="1662067" cy="1168297"/>
              <a:chOff x="7376404" y="81703"/>
              <a:chExt cx="1662067" cy="1168297"/>
            </a:xfrm>
          </p:grpSpPr>
          <p:grpSp>
            <p:nvGrpSpPr>
              <p:cNvPr id="448" name="Google Shape;448;p20"/>
              <p:cNvGrpSpPr/>
              <p:nvPr/>
            </p:nvGrpSpPr>
            <p:grpSpPr>
              <a:xfrm rot="2403696">
                <a:off x="7548784" y="416355"/>
                <a:ext cx="560628" cy="740058"/>
                <a:chOff x="1218475" y="1278925"/>
                <a:chExt cx="918600" cy="1212600"/>
              </a:xfrm>
            </p:grpSpPr>
            <p:sp>
              <p:nvSpPr>
                <p:cNvPr id="449" name="Google Shape;449;p20"/>
                <p:cNvSpPr/>
                <p:nvPr/>
              </p:nvSpPr>
              <p:spPr>
                <a:xfrm rot="-5400000">
                  <a:off x="1183075" y="1314325"/>
                  <a:ext cx="530100" cy="459300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0" name="Google Shape;450;p20"/>
                <p:cNvSpPr/>
                <p:nvPr/>
              </p:nvSpPr>
              <p:spPr>
                <a:xfrm rot="-5400000">
                  <a:off x="1642375" y="1314325"/>
                  <a:ext cx="530100" cy="459300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1" name="Google Shape;451;p20"/>
                <p:cNvSpPr/>
                <p:nvPr/>
              </p:nvSpPr>
              <p:spPr>
                <a:xfrm rot="-5400000">
                  <a:off x="1642375" y="1996825"/>
                  <a:ext cx="530100" cy="459300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452" name="Google Shape;452;p20"/>
                <p:cNvCxnSpPr>
                  <a:stCxn id="450" idx="3"/>
                  <a:endCxn id="451" idx="0"/>
                </p:cNvCxnSpPr>
                <p:nvPr/>
              </p:nvCxnSpPr>
              <p:spPr>
                <a:xfrm rot="-2401816" flipH="1">
                  <a:off x="1858451" y="1826878"/>
                  <a:ext cx="97949" cy="116693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453" name="Google Shape;453;p20"/>
              <p:cNvGrpSpPr/>
              <p:nvPr/>
            </p:nvGrpSpPr>
            <p:grpSpPr>
              <a:xfrm rot="-8396304">
                <a:off x="8305463" y="175290"/>
                <a:ext cx="560628" cy="740058"/>
                <a:chOff x="1218475" y="1278925"/>
                <a:chExt cx="918600" cy="1212600"/>
              </a:xfrm>
            </p:grpSpPr>
            <p:sp>
              <p:nvSpPr>
                <p:cNvPr id="454" name="Google Shape;454;p20"/>
                <p:cNvSpPr/>
                <p:nvPr/>
              </p:nvSpPr>
              <p:spPr>
                <a:xfrm rot="-5400000">
                  <a:off x="1183075" y="1314325"/>
                  <a:ext cx="530100" cy="459300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5" name="Google Shape;455;p20"/>
                <p:cNvSpPr/>
                <p:nvPr/>
              </p:nvSpPr>
              <p:spPr>
                <a:xfrm rot="-5400000">
                  <a:off x="1642375" y="1314325"/>
                  <a:ext cx="530100" cy="459300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6" name="Google Shape;456;p20"/>
                <p:cNvSpPr/>
                <p:nvPr/>
              </p:nvSpPr>
              <p:spPr>
                <a:xfrm rot="-5400000">
                  <a:off x="1642375" y="1996825"/>
                  <a:ext cx="530100" cy="459300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457" name="Google Shape;457;p20"/>
                <p:cNvCxnSpPr>
                  <a:stCxn id="455" idx="3"/>
                  <a:endCxn id="456" idx="0"/>
                </p:cNvCxnSpPr>
                <p:nvPr/>
              </p:nvCxnSpPr>
              <p:spPr>
                <a:xfrm rot="-2401816" flipH="1">
                  <a:off x="1858451" y="1826878"/>
                  <a:ext cx="97949" cy="116693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458" name="Google Shape;458;p20"/>
            <p:cNvGrpSpPr/>
            <p:nvPr/>
          </p:nvGrpSpPr>
          <p:grpSpPr>
            <a:xfrm rot="-3100545">
              <a:off x="8094228" y="2596207"/>
              <a:ext cx="1201799" cy="1250251"/>
              <a:chOff x="8670611" y="2515458"/>
              <a:chExt cx="1201820" cy="1250273"/>
            </a:xfrm>
          </p:grpSpPr>
          <p:grpSp>
            <p:nvGrpSpPr>
              <p:cNvPr id="459" name="Google Shape;459;p20"/>
              <p:cNvGrpSpPr/>
              <p:nvPr/>
            </p:nvGrpSpPr>
            <p:grpSpPr>
              <a:xfrm rot="-2700000">
                <a:off x="9132345" y="2605280"/>
                <a:ext cx="560560" cy="739969"/>
                <a:chOff x="1218475" y="1278925"/>
                <a:chExt cx="918600" cy="1212600"/>
              </a:xfrm>
            </p:grpSpPr>
            <p:sp>
              <p:nvSpPr>
                <p:cNvPr id="460" name="Google Shape;460;p20"/>
                <p:cNvSpPr/>
                <p:nvPr/>
              </p:nvSpPr>
              <p:spPr>
                <a:xfrm rot="-5400000">
                  <a:off x="1183075" y="1314325"/>
                  <a:ext cx="530100" cy="459300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1" name="Google Shape;461;p20"/>
                <p:cNvSpPr/>
                <p:nvPr/>
              </p:nvSpPr>
              <p:spPr>
                <a:xfrm rot="-5400000">
                  <a:off x="1642375" y="1314325"/>
                  <a:ext cx="530100" cy="459300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2" name="Google Shape;462;p20"/>
                <p:cNvSpPr/>
                <p:nvPr/>
              </p:nvSpPr>
              <p:spPr>
                <a:xfrm rot="-5400000">
                  <a:off x="1642375" y="1996825"/>
                  <a:ext cx="530100" cy="459300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463" name="Google Shape;463;p20"/>
                <p:cNvCxnSpPr>
                  <a:stCxn id="461" idx="3"/>
                  <a:endCxn id="462" idx="0"/>
                </p:cNvCxnSpPr>
                <p:nvPr/>
              </p:nvCxnSpPr>
              <p:spPr>
                <a:xfrm rot="-4997012" flipH="1">
                  <a:off x="1831756" y="1876313"/>
                  <a:ext cx="151339" cy="17824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sp>
            <p:nvSpPr>
              <p:cNvPr id="464" name="Google Shape;464;p20"/>
              <p:cNvSpPr/>
              <p:nvPr/>
            </p:nvSpPr>
            <p:spPr>
              <a:xfrm rot="-8100000">
                <a:off x="8806516" y="2985162"/>
                <a:ext cx="323289" cy="280439"/>
              </a:xfrm>
              <a:prstGeom prst="hexagon">
                <a:avLst>
                  <a:gd name="adj" fmla="val 25000"/>
                  <a:gd name="vf" fmla="val 115470"/>
                </a:avLst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465" name="Google Shape;465;p20"/>
              <p:cNvCxnSpPr>
                <a:stCxn id="464" idx="4"/>
                <a:endCxn id="466" idx="1"/>
              </p:cNvCxnSpPr>
              <p:nvPr/>
            </p:nvCxnSpPr>
            <p:spPr>
              <a:xfrm rot="3106330">
                <a:off x="8891906" y="3302173"/>
                <a:ext cx="68359" cy="7346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466" name="Google Shape;466;p20"/>
              <p:cNvSpPr/>
              <p:nvPr/>
            </p:nvSpPr>
            <p:spPr>
              <a:xfrm rot="-8100000">
                <a:off x="8722416" y="3412062"/>
                <a:ext cx="323289" cy="280439"/>
              </a:xfrm>
              <a:prstGeom prst="hexagon">
                <a:avLst>
                  <a:gd name="adj" fmla="val 25000"/>
                  <a:gd name="vf" fmla="val 115470"/>
                </a:avLst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" name="Google Shape;467;p20"/>
              <p:cNvSpPr/>
              <p:nvPr/>
            </p:nvSpPr>
            <p:spPr>
              <a:xfrm rot="10073869">
                <a:off x="9143118" y="3336795"/>
                <a:ext cx="323387" cy="280140"/>
              </a:xfrm>
              <a:prstGeom prst="hexagon">
                <a:avLst>
                  <a:gd name="adj" fmla="val 25000"/>
                  <a:gd name="vf" fmla="val 115470"/>
                </a:avLst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468" name="Google Shape;468;p20"/>
              <p:cNvCxnSpPr>
                <a:stCxn id="466" idx="2"/>
                <a:endCxn id="467" idx="0"/>
              </p:cNvCxnSpPr>
              <p:nvPr/>
            </p:nvCxnSpPr>
            <p:spPr>
              <a:xfrm rot="-7693589" flipH="1">
                <a:off x="9069408" y="3473503"/>
                <a:ext cx="55756" cy="8180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pic>
          <p:nvPicPr>
            <p:cNvPr id="469" name="Google Shape;469;p20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243239" y="3548512"/>
              <a:ext cx="313871" cy="3044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0" name="Google Shape;470;p20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3071462" y="259651"/>
              <a:ext cx="133550" cy="12957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71" name="Google Shape;471;p20"/>
          <p:cNvSpPr/>
          <p:nvPr/>
        </p:nvSpPr>
        <p:spPr>
          <a:xfrm>
            <a:off x="0" y="4599425"/>
            <a:ext cx="9144000" cy="544200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dk1"/>
              </a:gs>
              <a:gs pos="100000">
                <a:schemeClr val="dk2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2" name="Google Shape;472;p20"/>
          <p:cNvSpPr txBox="1">
            <a:spLocks noGrp="1"/>
          </p:cNvSpPr>
          <p:nvPr>
            <p:ph type="title"/>
          </p:nvPr>
        </p:nvSpPr>
        <p:spPr>
          <a:xfrm>
            <a:off x="1854350" y="1413825"/>
            <a:ext cx="5435400" cy="138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1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473" name="Google Shape;473;p20"/>
          <p:cNvSpPr txBox="1">
            <a:spLocks noGrp="1"/>
          </p:cNvSpPr>
          <p:nvPr>
            <p:ph type="subTitle" idx="1"/>
          </p:nvPr>
        </p:nvSpPr>
        <p:spPr>
          <a:xfrm>
            <a:off x="1854350" y="2932175"/>
            <a:ext cx="5435400" cy="7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SECTION_TITLE_AND_DESCRIPTION_1"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3" name="Google Shape;523;p22"/>
          <p:cNvGrpSpPr/>
          <p:nvPr/>
        </p:nvGrpSpPr>
        <p:grpSpPr>
          <a:xfrm>
            <a:off x="120590" y="-422447"/>
            <a:ext cx="9380697" cy="4463591"/>
            <a:chOff x="120590" y="-422447"/>
            <a:chExt cx="9380697" cy="4463591"/>
          </a:xfrm>
        </p:grpSpPr>
        <p:grpSp>
          <p:nvGrpSpPr>
            <p:cNvPr id="524" name="Google Shape;524;p22"/>
            <p:cNvGrpSpPr/>
            <p:nvPr/>
          </p:nvGrpSpPr>
          <p:grpSpPr>
            <a:xfrm rot="10800000">
              <a:off x="7839220" y="-422447"/>
              <a:ext cx="1662067" cy="1168297"/>
              <a:chOff x="7376404" y="81703"/>
              <a:chExt cx="1662067" cy="1168297"/>
            </a:xfrm>
          </p:grpSpPr>
          <p:grpSp>
            <p:nvGrpSpPr>
              <p:cNvPr id="525" name="Google Shape;525;p22"/>
              <p:cNvGrpSpPr/>
              <p:nvPr/>
            </p:nvGrpSpPr>
            <p:grpSpPr>
              <a:xfrm rot="2403696">
                <a:off x="7548784" y="416355"/>
                <a:ext cx="560628" cy="740058"/>
                <a:chOff x="1218475" y="1278925"/>
                <a:chExt cx="918600" cy="1212600"/>
              </a:xfrm>
            </p:grpSpPr>
            <p:sp>
              <p:nvSpPr>
                <p:cNvPr id="526" name="Google Shape;526;p22"/>
                <p:cNvSpPr/>
                <p:nvPr/>
              </p:nvSpPr>
              <p:spPr>
                <a:xfrm rot="-5400000">
                  <a:off x="1183075" y="1314325"/>
                  <a:ext cx="530100" cy="459300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7" name="Google Shape;527;p22"/>
                <p:cNvSpPr/>
                <p:nvPr/>
              </p:nvSpPr>
              <p:spPr>
                <a:xfrm rot="-5400000">
                  <a:off x="1642375" y="1314325"/>
                  <a:ext cx="530100" cy="459300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8" name="Google Shape;528;p22"/>
                <p:cNvSpPr/>
                <p:nvPr/>
              </p:nvSpPr>
              <p:spPr>
                <a:xfrm rot="-5400000">
                  <a:off x="1642375" y="1996825"/>
                  <a:ext cx="530100" cy="459300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529" name="Google Shape;529;p22"/>
                <p:cNvCxnSpPr>
                  <a:stCxn id="527" idx="3"/>
                  <a:endCxn id="528" idx="0"/>
                </p:cNvCxnSpPr>
                <p:nvPr/>
              </p:nvCxnSpPr>
              <p:spPr>
                <a:xfrm rot="-2401816" flipH="1">
                  <a:off x="1858451" y="1826878"/>
                  <a:ext cx="97949" cy="116693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530" name="Google Shape;530;p22"/>
              <p:cNvGrpSpPr/>
              <p:nvPr/>
            </p:nvGrpSpPr>
            <p:grpSpPr>
              <a:xfrm rot="-8396304">
                <a:off x="8305463" y="175290"/>
                <a:ext cx="560628" cy="740058"/>
                <a:chOff x="1218475" y="1278925"/>
                <a:chExt cx="918600" cy="1212600"/>
              </a:xfrm>
            </p:grpSpPr>
            <p:sp>
              <p:nvSpPr>
                <p:cNvPr id="531" name="Google Shape;531;p22"/>
                <p:cNvSpPr/>
                <p:nvPr/>
              </p:nvSpPr>
              <p:spPr>
                <a:xfrm rot="-5400000">
                  <a:off x="1183075" y="1314325"/>
                  <a:ext cx="530100" cy="459300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2" name="Google Shape;532;p22"/>
                <p:cNvSpPr/>
                <p:nvPr/>
              </p:nvSpPr>
              <p:spPr>
                <a:xfrm rot="-5400000">
                  <a:off x="1642375" y="1314325"/>
                  <a:ext cx="530100" cy="459300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3" name="Google Shape;533;p22"/>
                <p:cNvSpPr/>
                <p:nvPr/>
              </p:nvSpPr>
              <p:spPr>
                <a:xfrm rot="-5400000">
                  <a:off x="1642375" y="1996825"/>
                  <a:ext cx="530100" cy="459300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534" name="Google Shape;534;p22"/>
                <p:cNvCxnSpPr>
                  <a:stCxn id="532" idx="3"/>
                  <a:endCxn id="533" idx="0"/>
                </p:cNvCxnSpPr>
                <p:nvPr/>
              </p:nvCxnSpPr>
              <p:spPr>
                <a:xfrm rot="-2401816" flipH="1">
                  <a:off x="1858451" y="1826878"/>
                  <a:ext cx="97949" cy="116693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pic>
          <p:nvPicPr>
            <p:cNvPr id="535" name="Google Shape;535;p22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20240" y="172758"/>
              <a:ext cx="133550" cy="1295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6" name="Google Shape;536;p2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20590" y="1181717"/>
              <a:ext cx="260301" cy="2525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7" name="Google Shape;537;p22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183976" y="3911572"/>
              <a:ext cx="133550" cy="12957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38" name="Google Shape;538;p22"/>
          <p:cNvSpPr/>
          <p:nvPr/>
        </p:nvSpPr>
        <p:spPr>
          <a:xfrm>
            <a:off x="0" y="4599425"/>
            <a:ext cx="9144000" cy="544200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dk1"/>
              </a:gs>
              <a:gs pos="100000">
                <a:schemeClr val="dk2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9" name="Google Shape;539;p22"/>
          <p:cNvSpPr txBox="1">
            <a:spLocks noGrp="1"/>
          </p:cNvSpPr>
          <p:nvPr>
            <p:ph type="title"/>
          </p:nvPr>
        </p:nvSpPr>
        <p:spPr>
          <a:xfrm>
            <a:off x="713225" y="1221575"/>
            <a:ext cx="4349400" cy="106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40" name="Google Shape;540;p22"/>
          <p:cNvSpPr txBox="1">
            <a:spLocks noGrp="1"/>
          </p:cNvSpPr>
          <p:nvPr>
            <p:ph type="subTitle" idx="1"/>
          </p:nvPr>
        </p:nvSpPr>
        <p:spPr>
          <a:xfrm>
            <a:off x="713225" y="2282225"/>
            <a:ext cx="4349400" cy="100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_AND_BODY_1_1_1"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" name="Google Shape;542;p23"/>
          <p:cNvGrpSpPr/>
          <p:nvPr/>
        </p:nvGrpSpPr>
        <p:grpSpPr>
          <a:xfrm>
            <a:off x="101589" y="132792"/>
            <a:ext cx="9517214" cy="4148259"/>
            <a:chOff x="101589" y="132792"/>
            <a:chExt cx="9517214" cy="4148259"/>
          </a:xfrm>
        </p:grpSpPr>
        <p:grpSp>
          <p:nvGrpSpPr>
            <p:cNvPr id="543" name="Google Shape;543;p23"/>
            <p:cNvGrpSpPr/>
            <p:nvPr/>
          </p:nvGrpSpPr>
          <p:grpSpPr>
            <a:xfrm>
              <a:off x="101589" y="132792"/>
              <a:ext cx="829246" cy="703654"/>
              <a:chOff x="5274314" y="4247592"/>
              <a:chExt cx="829246" cy="703654"/>
            </a:xfrm>
          </p:grpSpPr>
          <p:sp>
            <p:nvSpPr>
              <p:cNvPr id="544" name="Google Shape;544;p23"/>
              <p:cNvSpPr/>
              <p:nvPr/>
            </p:nvSpPr>
            <p:spPr>
              <a:xfrm rot="10800000">
                <a:off x="5274314" y="4247592"/>
                <a:ext cx="323400" cy="280200"/>
              </a:xfrm>
              <a:prstGeom prst="hexagon">
                <a:avLst>
                  <a:gd name="adj" fmla="val 25000"/>
                  <a:gd name="vf" fmla="val 115470"/>
                </a:avLst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" name="Google Shape;545;p23"/>
              <p:cNvSpPr/>
              <p:nvPr/>
            </p:nvSpPr>
            <p:spPr>
              <a:xfrm rot="10800000">
                <a:off x="5526886" y="4671045"/>
                <a:ext cx="323400" cy="280200"/>
              </a:xfrm>
              <a:prstGeom prst="hexagon">
                <a:avLst>
                  <a:gd name="adj" fmla="val 25000"/>
                  <a:gd name="vf" fmla="val 115470"/>
                </a:avLst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" name="Google Shape;546;p23"/>
              <p:cNvSpPr/>
              <p:nvPr/>
            </p:nvSpPr>
            <p:spPr>
              <a:xfrm rot="10800000">
                <a:off x="5274314" y="4528680"/>
                <a:ext cx="323400" cy="280200"/>
              </a:xfrm>
              <a:prstGeom prst="hexagon">
                <a:avLst>
                  <a:gd name="adj" fmla="val 25000"/>
                  <a:gd name="vf" fmla="val 115470"/>
                </a:avLst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" name="Google Shape;547;p23"/>
              <p:cNvSpPr/>
              <p:nvPr/>
            </p:nvSpPr>
            <p:spPr>
              <a:xfrm rot="10800000">
                <a:off x="5526886" y="4390845"/>
                <a:ext cx="323400" cy="280200"/>
              </a:xfrm>
              <a:prstGeom prst="hexagon">
                <a:avLst>
                  <a:gd name="adj" fmla="val 25000"/>
                  <a:gd name="vf" fmla="val 115470"/>
                </a:avLst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" name="Google Shape;548;p23"/>
              <p:cNvSpPr/>
              <p:nvPr/>
            </p:nvSpPr>
            <p:spPr>
              <a:xfrm rot="10800000">
                <a:off x="5780159" y="4247592"/>
                <a:ext cx="323400" cy="280200"/>
              </a:xfrm>
              <a:prstGeom prst="hexagon">
                <a:avLst>
                  <a:gd name="adj" fmla="val 25000"/>
                  <a:gd name="vf" fmla="val 115470"/>
                </a:avLst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549" name="Google Shape;549;p23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5400000">
              <a:off x="8631114" y="4016852"/>
              <a:ext cx="268201" cy="2601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50" name="Google Shape;550;p2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8480401" y="537250"/>
              <a:ext cx="268227" cy="2602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51" name="Google Shape;551;p23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5400000">
              <a:off x="2414459" y="212807"/>
              <a:ext cx="134175" cy="13014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52" name="Google Shape;552;p23"/>
            <p:cNvGrpSpPr/>
            <p:nvPr/>
          </p:nvGrpSpPr>
          <p:grpSpPr>
            <a:xfrm rot="-5400000">
              <a:off x="8392757" y="2468442"/>
              <a:ext cx="1201820" cy="1250273"/>
              <a:chOff x="8670611" y="2515458"/>
              <a:chExt cx="1201820" cy="1250273"/>
            </a:xfrm>
          </p:grpSpPr>
          <p:grpSp>
            <p:nvGrpSpPr>
              <p:cNvPr id="553" name="Google Shape;553;p23"/>
              <p:cNvGrpSpPr/>
              <p:nvPr/>
            </p:nvGrpSpPr>
            <p:grpSpPr>
              <a:xfrm rot="-2700000">
                <a:off x="9132345" y="2605280"/>
                <a:ext cx="560560" cy="739969"/>
                <a:chOff x="1218475" y="1278925"/>
                <a:chExt cx="918600" cy="1212600"/>
              </a:xfrm>
            </p:grpSpPr>
            <p:sp>
              <p:nvSpPr>
                <p:cNvPr id="554" name="Google Shape;554;p23"/>
                <p:cNvSpPr/>
                <p:nvPr/>
              </p:nvSpPr>
              <p:spPr>
                <a:xfrm rot="-5400000">
                  <a:off x="1183075" y="1314325"/>
                  <a:ext cx="530100" cy="459300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5" name="Google Shape;555;p23"/>
                <p:cNvSpPr/>
                <p:nvPr/>
              </p:nvSpPr>
              <p:spPr>
                <a:xfrm rot="-5400000">
                  <a:off x="1642375" y="1314325"/>
                  <a:ext cx="530100" cy="459300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6" name="Google Shape;556;p23"/>
                <p:cNvSpPr/>
                <p:nvPr/>
              </p:nvSpPr>
              <p:spPr>
                <a:xfrm rot="-5400000">
                  <a:off x="1642375" y="1996825"/>
                  <a:ext cx="530100" cy="459300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557" name="Google Shape;557;p23"/>
                <p:cNvCxnSpPr>
                  <a:stCxn id="555" idx="3"/>
                  <a:endCxn id="556" idx="0"/>
                </p:cNvCxnSpPr>
                <p:nvPr/>
              </p:nvCxnSpPr>
              <p:spPr>
                <a:xfrm rot="-2700000" flipH="1">
                  <a:off x="1853543" y="1831343"/>
                  <a:ext cx="107763" cy="107763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sp>
            <p:nvSpPr>
              <p:cNvPr id="558" name="Google Shape;558;p23"/>
              <p:cNvSpPr/>
              <p:nvPr/>
            </p:nvSpPr>
            <p:spPr>
              <a:xfrm rot="-8100000">
                <a:off x="8806516" y="2985162"/>
                <a:ext cx="323289" cy="280439"/>
              </a:xfrm>
              <a:prstGeom prst="hexagon">
                <a:avLst>
                  <a:gd name="adj" fmla="val 25000"/>
                  <a:gd name="vf" fmla="val 115470"/>
                </a:avLst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559" name="Google Shape;559;p23"/>
              <p:cNvCxnSpPr>
                <a:stCxn id="558" idx="4"/>
                <a:endCxn id="560" idx="1"/>
              </p:cNvCxnSpPr>
              <p:nvPr/>
            </p:nvCxnSpPr>
            <p:spPr>
              <a:xfrm rot="5400000">
                <a:off x="8876436" y="3331256"/>
                <a:ext cx="99300" cy="15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560" name="Google Shape;560;p23"/>
              <p:cNvSpPr/>
              <p:nvPr/>
            </p:nvSpPr>
            <p:spPr>
              <a:xfrm rot="-8100000">
                <a:off x="8722416" y="3412062"/>
                <a:ext cx="323289" cy="280439"/>
              </a:xfrm>
              <a:prstGeom prst="hexagon">
                <a:avLst>
                  <a:gd name="adj" fmla="val 25000"/>
                  <a:gd name="vf" fmla="val 115470"/>
                </a:avLst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" name="Google Shape;561;p23"/>
              <p:cNvSpPr/>
              <p:nvPr/>
            </p:nvSpPr>
            <p:spPr>
              <a:xfrm rot="10073869">
                <a:off x="9143118" y="3336795"/>
                <a:ext cx="323387" cy="280140"/>
              </a:xfrm>
              <a:prstGeom prst="hexagon">
                <a:avLst>
                  <a:gd name="adj" fmla="val 25000"/>
                  <a:gd name="vf" fmla="val 115470"/>
                </a:avLst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562" name="Google Shape;562;p23"/>
              <p:cNvCxnSpPr>
                <a:stCxn id="560" idx="2"/>
                <a:endCxn id="561" idx="0"/>
              </p:cNvCxnSpPr>
              <p:nvPr/>
            </p:nvCxnSpPr>
            <p:spPr>
              <a:xfrm rot="-5400000">
                <a:off x="9093686" y="3464906"/>
                <a:ext cx="7200" cy="98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563" name="Google Shape;563;p23"/>
          <p:cNvSpPr/>
          <p:nvPr/>
        </p:nvSpPr>
        <p:spPr>
          <a:xfrm>
            <a:off x="0" y="4599425"/>
            <a:ext cx="9144000" cy="544200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dk1"/>
              </a:gs>
              <a:gs pos="100000">
                <a:schemeClr val="dk2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4" name="Google Shape;564;p23"/>
          <p:cNvSpPr txBox="1">
            <a:spLocks noGrp="1"/>
          </p:cNvSpPr>
          <p:nvPr>
            <p:ph type="body" idx="1"/>
          </p:nvPr>
        </p:nvSpPr>
        <p:spPr>
          <a:xfrm>
            <a:off x="713225" y="1110225"/>
            <a:ext cx="5001900" cy="342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65" name="Google Shape;565;p23"/>
          <p:cNvSpPr txBox="1">
            <a:spLocks noGrp="1"/>
          </p:cNvSpPr>
          <p:nvPr>
            <p:ph type="title"/>
          </p:nvPr>
        </p:nvSpPr>
        <p:spPr>
          <a:xfrm>
            <a:off x="712650" y="539500"/>
            <a:ext cx="7718700" cy="50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4"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2" name="Google Shape;642;p27"/>
          <p:cNvGrpSpPr/>
          <p:nvPr/>
        </p:nvGrpSpPr>
        <p:grpSpPr>
          <a:xfrm>
            <a:off x="365014" y="83101"/>
            <a:ext cx="8813422" cy="2715073"/>
            <a:chOff x="365014" y="83101"/>
            <a:chExt cx="8813422" cy="2715073"/>
          </a:xfrm>
        </p:grpSpPr>
        <p:grpSp>
          <p:nvGrpSpPr>
            <p:cNvPr id="643" name="Google Shape;643;p27"/>
            <p:cNvGrpSpPr/>
            <p:nvPr/>
          </p:nvGrpSpPr>
          <p:grpSpPr>
            <a:xfrm rot="9858009">
              <a:off x="7829864" y="354919"/>
              <a:ext cx="1201830" cy="1250283"/>
              <a:chOff x="8670611" y="2515458"/>
              <a:chExt cx="1201820" cy="1250273"/>
            </a:xfrm>
          </p:grpSpPr>
          <p:grpSp>
            <p:nvGrpSpPr>
              <p:cNvPr id="644" name="Google Shape;644;p27"/>
              <p:cNvGrpSpPr/>
              <p:nvPr/>
            </p:nvGrpSpPr>
            <p:grpSpPr>
              <a:xfrm rot="-2700000">
                <a:off x="9132345" y="2605280"/>
                <a:ext cx="560560" cy="739969"/>
                <a:chOff x="1218475" y="1278925"/>
                <a:chExt cx="918600" cy="1212600"/>
              </a:xfrm>
            </p:grpSpPr>
            <p:sp>
              <p:nvSpPr>
                <p:cNvPr id="645" name="Google Shape;645;p27"/>
                <p:cNvSpPr/>
                <p:nvPr/>
              </p:nvSpPr>
              <p:spPr>
                <a:xfrm rot="-5400000">
                  <a:off x="1183075" y="1314325"/>
                  <a:ext cx="530100" cy="459300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6" name="Google Shape;646;p27"/>
                <p:cNvSpPr/>
                <p:nvPr/>
              </p:nvSpPr>
              <p:spPr>
                <a:xfrm rot="-5400000">
                  <a:off x="1642375" y="1314325"/>
                  <a:ext cx="530100" cy="459300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7" name="Google Shape;647;p27"/>
                <p:cNvSpPr/>
                <p:nvPr/>
              </p:nvSpPr>
              <p:spPr>
                <a:xfrm rot="-5400000">
                  <a:off x="1642375" y="1996825"/>
                  <a:ext cx="530100" cy="459300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648" name="Google Shape;648;p27"/>
                <p:cNvCxnSpPr>
                  <a:stCxn id="646" idx="3"/>
                  <a:endCxn id="647" idx="0"/>
                </p:cNvCxnSpPr>
                <p:nvPr/>
              </p:nvCxnSpPr>
              <p:spPr>
                <a:xfrm rot="3639381">
                  <a:off x="1841003" y="1847883"/>
                  <a:ext cx="132844" cy="74683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sp>
            <p:nvSpPr>
              <p:cNvPr id="649" name="Google Shape;649;p27"/>
              <p:cNvSpPr/>
              <p:nvPr/>
            </p:nvSpPr>
            <p:spPr>
              <a:xfrm rot="-8100000">
                <a:off x="8806516" y="2985162"/>
                <a:ext cx="323289" cy="280439"/>
              </a:xfrm>
              <a:prstGeom prst="hexagon">
                <a:avLst>
                  <a:gd name="adj" fmla="val 25000"/>
                  <a:gd name="vf" fmla="val 115470"/>
                </a:avLst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650" name="Google Shape;650;p27"/>
              <p:cNvCxnSpPr>
                <a:stCxn id="649" idx="4"/>
                <a:endCxn id="651" idx="1"/>
              </p:cNvCxnSpPr>
              <p:nvPr/>
            </p:nvCxnSpPr>
            <p:spPr>
              <a:xfrm rot="945070">
                <a:off x="8920007" y="3289044"/>
                <a:ext cx="12156" cy="9972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651" name="Google Shape;651;p27"/>
              <p:cNvSpPr/>
              <p:nvPr/>
            </p:nvSpPr>
            <p:spPr>
              <a:xfrm rot="-8100000">
                <a:off x="8722416" y="3412062"/>
                <a:ext cx="323289" cy="280439"/>
              </a:xfrm>
              <a:prstGeom prst="hexagon">
                <a:avLst>
                  <a:gd name="adj" fmla="val 25000"/>
                  <a:gd name="vf" fmla="val 115470"/>
                </a:avLst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2" name="Google Shape;652;p27"/>
              <p:cNvSpPr/>
              <p:nvPr/>
            </p:nvSpPr>
            <p:spPr>
              <a:xfrm rot="10073869">
                <a:off x="9143118" y="3336795"/>
                <a:ext cx="323387" cy="280140"/>
              </a:xfrm>
              <a:prstGeom prst="hexagon">
                <a:avLst>
                  <a:gd name="adj" fmla="val 25000"/>
                  <a:gd name="vf" fmla="val 115470"/>
                </a:avLst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653" name="Google Shape;653;p27"/>
              <p:cNvCxnSpPr>
                <a:stCxn id="651" idx="2"/>
                <a:endCxn id="652" idx="0"/>
              </p:cNvCxnSpPr>
              <p:nvPr/>
            </p:nvCxnSpPr>
            <p:spPr>
              <a:xfrm rot="-9858481" flipH="1">
                <a:off x="9050699" y="3497443"/>
                <a:ext cx="93173" cy="33627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654" name="Google Shape;654;p27"/>
            <p:cNvGrpSpPr/>
            <p:nvPr/>
          </p:nvGrpSpPr>
          <p:grpSpPr>
            <a:xfrm rot="4165978" flipH="1">
              <a:off x="529618" y="105511"/>
              <a:ext cx="560621" cy="740049"/>
              <a:chOff x="1218475" y="1278925"/>
              <a:chExt cx="918600" cy="1212600"/>
            </a:xfrm>
          </p:grpSpPr>
          <p:sp>
            <p:nvSpPr>
              <p:cNvPr id="655" name="Google Shape;655;p27"/>
              <p:cNvSpPr/>
              <p:nvPr/>
            </p:nvSpPr>
            <p:spPr>
              <a:xfrm rot="-5400000">
                <a:off x="1183075" y="1314325"/>
                <a:ext cx="530100" cy="459300"/>
              </a:xfrm>
              <a:prstGeom prst="hexagon">
                <a:avLst>
                  <a:gd name="adj" fmla="val 25000"/>
                  <a:gd name="vf" fmla="val 115470"/>
                </a:avLst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6" name="Google Shape;656;p27"/>
              <p:cNvSpPr/>
              <p:nvPr/>
            </p:nvSpPr>
            <p:spPr>
              <a:xfrm rot="-5400000">
                <a:off x="1642375" y="1314325"/>
                <a:ext cx="530100" cy="459300"/>
              </a:xfrm>
              <a:prstGeom prst="hexagon">
                <a:avLst>
                  <a:gd name="adj" fmla="val 25000"/>
                  <a:gd name="vf" fmla="val 115470"/>
                </a:avLst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7" name="Google Shape;657;p27"/>
              <p:cNvSpPr/>
              <p:nvPr/>
            </p:nvSpPr>
            <p:spPr>
              <a:xfrm rot="-5400000">
                <a:off x="1642375" y="1996825"/>
                <a:ext cx="530100" cy="459300"/>
              </a:xfrm>
              <a:prstGeom prst="hexagon">
                <a:avLst>
                  <a:gd name="adj" fmla="val 25000"/>
                  <a:gd name="vf" fmla="val 115470"/>
                </a:avLst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658" name="Google Shape;658;p27"/>
              <p:cNvCxnSpPr>
                <a:stCxn id="656" idx="3"/>
                <a:endCxn id="657" idx="0"/>
              </p:cNvCxnSpPr>
              <p:nvPr/>
            </p:nvCxnSpPr>
            <p:spPr>
              <a:xfrm rot="4165791">
                <a:off x="1836129" y="1858452"/>
                <a:ext cx="142591" cy="53546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659" name="Google Shape;659;p27"/>
            <p:cNvGrpSpPr/>
            <p:nvPr/>
          </p:nvGrpSpPr>
          <p:grpSpPr>
            <a:xfrm>
              <a:off x="5395864" y="83105"/>
              <a:ext cx="613171" cy="556665"/>
              <a:chOff x="6504139" y="4456593"/>
              <a:chExt cx="613171" cy="556665"/>
            </a:xfrm>
          </p:grpSpPr>
          <p:sp>
            <p:nvSpPr>
              <p:cNvPr id="660" name="Google Shape;660;p27"/>
              <p:cNvSpPr/>
              <p:nvPr/>
            </p:nvSpPr>
            <p:spPr>
              <a:xfrm rot="10800000">
                <a:off x="6762261" y="4733058"/>
                <a:ext cx="323400" cy="280200"/>
              </a:xfrm>
              <a:prstGeom prst="hexagon">
                <a:avLst>
                  <a:gd name="adj" fmla="val 25000"/>
                  <a:gd name="vf" fmla="val 115470"/>
                </a:avLst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661" name="Google Shape;661;p27"/>
              <p:cNvCxnSpPr>
                <a:endCxn id="662" idx="5"/>
              </p:cNvCxnSpPr>
              <p:nvPr/>
            </p:nvCxnSpPr>
            <p:spPr>
              <a:xfrm rot="10800000" flipH="1">
                <a:off x="6504139" y="4870893"/>
                <a:ext cx="75600" cy="125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662" name="Google Shape;662;p27"/>
              <p:cNvSpPr/>
              <p:nvPr/>
            </p:nvSpPr>
            <p:spPr>
              <a:xfrm rot="10800000">
                <a:off x="6509689" y="4590693"/>
                <a:ext cx="323400" cy="280200"/>
              </a:xfrm>
              <a:prstGeom prst="hexagon">
                <a:avLst>
                  <a:gd name="adj" fmla="val 25000"/>
                  <a:gd name="vf" fmla="val 115470"/>
                </a:avLst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663" name="Google Shape;663;p27"/>
              <p:cNvCxnSpPr>
                <a:stCxn id="662" idx="2"/>
              </p:cNvCxnSpPr>
              <p:nvPr/>
            </p:nvCxnSpPr>
            <p:spPr>
              <a:xfrm rot="10800000" flipH="1">
                <a:off x="6763039" y="4456593"/>
                <a:ext cx="94800" cy="134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4" name="Google Shape;664;p27"/>
              <p:cNvCxnSpPr>
                <a:stCxn id="660" idx="2"/>
              </p:cNvCxnSpPr>
              <p:nvPr/>
            </p:nvCxnSpPr>
            <p:spPr>
              <a:xfrm rot="10800000" flipH="1">
                <a:off x="7015611" y="4590558"/>
                <a:ext cx="101700" cy="14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pic>
          <p:nvPicPr>
            <p:cNvPr id="665" name="Google Shape;665;p27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2802500" y="368551"/>
              <a:ext cx="133550" cy="1295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66" name="Google Shape;666;p2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8667537" y="2668601"/>
              <a:ext cx="133550" cy="12957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67" name="Google Shape;667;p27"/>
          <p:cNvSpPr/>
          <p:nvPr/>
        </p:nvSpPr>
        <p:spPr>
          <a:xfrm>
            <a:off x="0" y="4599425"/>
            <a:ext cx="9144000" cy="544200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dk1"/>
              </a:gs>
              <a:gs pos="100000">
                <a:schemeClr val="dk2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5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8"/>
          <p:cNvSpPr/>
          <p:nvPr/>
        </p:nvSpPr>
        <p:spPr>
          <a:xfrm>
            <a:off x="0" y="4599425"/>
            <a:ext cx="9144000" cy="544200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dk1"/>
              </a:gs>
              <a:gs pos="100000">
                <a:schemeClr val="dk2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70" name="Google Shape;670;p28"/>
          <p:cNvGrpSpPr/>
          <p:nvPr/>
        </p:nvGrpSpPr>
        <p:grpSpPr>
          <a:xfrm>
            <a:off x="-558784" y="-271196"/>
            <a:ext cx="5124696" cy="4695683"/>
            <a:chOff x="-558784" y="-271196"/>
            <a:chExt cx="5124696" cy="4695683"/>
          </a:xfrm>
        </p:grpSpPr>
        <p:grpSp>
          <p:nvGrpSpPr>
            <p:cNvPr id="671" name="Google Shape;671;p28"/>
            <p:cNvGrpSpPr/>
            <p:nvPr/>
          </p:nvGrpSpPr>
          <p:grpSpPr>
            <a:xfrm>
              <a:off x="-345614" y="1311024"/>
              <a:ext cx="1132897" cy="1426418"/>
              <a:chOff x="-345614" y="1311024"/>
              <a:chExt cx="1132897" cy="1426418"/>
            </a:xfrm>
          </p:grpSpPr>
          <p:pic>
            <p:nvPicPr>
              <p:cNvPr id="672" name="Google Shape;672;p2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 rot="-3792528" flipH="1">
                <a:off x="-327946" y="1728991"/>
                <a:ext cx="1097560" cy="71492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73" name="Google Shape;673;p28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 rot="-6034514">
                <a:off x="108481" y="1353463"/>
                <a:ext cx="444636" cy="43137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674" name="Google Shape;674;p28"/>
            <p:cNvGrpSpPr/>
            <p:nvPr/>
          </p:nvGrpSpPr>
          <p:grpSpPr>
            <a:xfrm rot="-1692400">
              <a:off x="778000" y="-182635"/>
              <a:ext cx="560699" cy="740152"/>
              <a:chOff x="1218475" y="1278925"/>
              <a:chExt cx="918600" cy="1212600"/>
            </a:xfrm>
          </p:grpSpPr>
          <p:sp>
            <p:nvSpPr>
              <p:cNvPr id="675" name="Google Shape;675;p28"/>
              <p:cNvSpPr/>
              <p:nvPr/>
            </p:nvSpPr>
            <p:spPr>
              <a:xfrm rot="-5400000">
                <a:off x="1183075" y="1314325"/>
                <a:ext cx="530100" cy="459300"/>
              </a:xfrm>
              <a:prstGeom prst="hexagon">
                <a:avLst>
                  <a:gd name="adj" fmla="val 25000"/>
                  <a:gd name="vf" fmla="val 115470"/>
                </a:avLst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6" name="Google Shape;676;p28"/>
              <p:cNvSpPr/>
              <p:nvPr/>
            </p:nvSpPr>
            <p:spPr>
              <a:xfrm rot="-5400000">
                <a:off x="1642375" y="1314325"/>
                <a:ext cx="530100" cy="459300"/>
              </a:xfrm>
              <a:prstGeom prst="hexagon">
                <a:avLst>
                  <a:gd name="adj" fmla="val 25000"/>
                  <a:gd name="vf" fmla="val 115470"/>
                </a:avLst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7" name="Google Shape;677;p28"/>
              <p:cNvSpPr/>
              <p:nvPr/>
            </p:nvSpPr>
            <p:spPr>
              <a:xfrm rot="-5400000">
                <a:off x="1642375" y="1996825"/>
                <a:ext cx="530100" cy="459300"/>
              </a:xfrm>
              <a:prstGeom prst="hexagon">
                <a:avLst>
                  <a:gd name="adj" fmla="val 25000"/>
                  <a:gd name="vf" fmla="val 115470"/>
                </a:avLst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678" name="Google Shape;678;p28"/>
              <p:cNvCxnSpPr>
                <a:stCxn id="676" idx="3"/>
                <a:endCxn id="677" idx="0"/>
              </p:cNvCxnSpPr>
              <p:nvPr/>
            </p:nvCxnSpPr>
            <p:spPr>
              <a:xfrm rot="1683507">
                <a:off x="1871390" y="1817981"/>
                <a:ext cx="72071" cy="134489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679" name="Google Shape;679;p28"/>
            <p:cNvGrpSpPr/>
            <p:nvPr/>
          </p:nvGrpSpPr>
          <p:grpSpPr>
            <a:xfrm>
              <a:off x="-558784" y="3256191"/>
              <a:ext cx="1662067" cy="1168297"/>
              <a:chOff x="7376404" y="81703"/>
              <a:chExt cx="1662067" cy="1168297"/>
            </a:xfrm>
          </p:grpSpPr>
          <p:grpSp>
            <p:nvGrpSpPr>
              <p:cNvPr id="680" name="Google Shape;680;p28"/>
              <p:cNvGrpSpPr/>
              <p:nvPr/>
            </p:nvGrpSpPr>
            <p:grpSpPr>
              <a:xfrm rot="2403696">
                <a:off x="7548784" y="416355"/>
                <a:ext cx="560628" cy="740058"/>
                <a:chOff x="1218475" y="1278925"/>
                <a:chExt cx="918600" cy="1212600"/>
              </a:xfrm>
            </p:grpSpPr>
            <p:sp>
              <p:nvSpPr>
                <p:cNvPr id="681" name="Google Shape;681;p28"/>
                <p:cNvSpPr/>
                <p:nvPr/>
              </p:nvSpPr>
              <p:spPr>
                <a:xfrm rot="-5400000">
                  <a:off x="1183075" y="1314325"/>
                  <a:ext cx="530100" cy="459300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2" name="Google Shape;682;p28"/>
                <p:cNvSpPr/>
                <p:nvPr/>
              </p:nvSpPr>
              <p:spPr>
                <a:xfrm rot="-5400000">
                  <a:off x="1642375" y="1314325"/>
                  <a:ext cx="530100" cy="459300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3" name="Google Shape;683;p28"/>
                <p:cNvSpPr/>
                <p:nvPr/>
              </p:nvSpPr>
              <p:spPr>
                <a:xfrm rot="-5400000">
                  <a:off x="1642375" y="1996825"/>
                  <a:ext cx="530100" cy="459300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684" name="Google Shape;684;p28"/>
                <p:cNvCxnSpPr>
                  <a:stCxn id="682" idx="3"/>
                  <a:endCxn id="683" idx="0"/>
                </p:cNvCxnSpPr>
                <p:nvPr/>
              </p:nvCxnSpPr>
              <p:spPr>
                <a:xfrm rot="-2401816" flipH="1">
                  <a:off x="1858451" y="1826878"/>
                  <a:ext cx="97949" cy="116693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685" name="Google Shape;685;p28"/>
              <p:cNvGrpSpPr/>
              <p:nvPr/>
            </p:nvGrpSpPr>
            <p:grpSpPr>
              <a:xfrm rot="-8396304">
                <a:off x="8305463" y="175290"/>
                <a:ext cx="560628" cy="740058"/>
                <a:chOff x="1218475" y="1278925"/>
                <a:chExt cx="918600" cy="1212600"/>
              </a:xfrm>
            </p:grpSpPr>
            <p:sp>
              <p:nvSpPr>
                <p:cNvPr id="686" name="Google Shape;686;p28"/>
                <p:cNvSpPr/>
                <p:nvPr/>
              </p:nvSpPr>
              <p:spPr>
                <a:xfrm rot="-5400000">
                  <a:off x="1183075" y="1314325"/>
                  <a:ext cx="530100" cy="459300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7" name="Google Shape;687;p28"/>
                <p:cNvSpPr/>
                <p:nvPr/>
              </p:nvSpPr>
              <p:spPr>
                <a:xfrm rot="-5400000">
                  <a:off x="1642375" y="1314325"/>
                  <a:ext cx="530100" cy="459300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8" name="Google Shape;688;p28"/>
                <p:cNvSpPr/>
                <p:nvPr/>
              </p:nvSpPr>
              <p:spPr>
                <a:xfrm rot="-5400000">
                  <a:off x="1642375" y="1996825"/>
                  <a:ext cx="530100" cy="459300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689" name="Google Shape;689;p28"/>
                <p:cNvCxnSpPr>
                  <a:stCxn id="687" idx="3"/>
                  <a:endCxn id="688" idx="0"/>
                </p:cNvCxnSpPr>
                <p:nvPr/>
              </p:nvCxnSpPr>
              <p:spPr>
                <a:xfrm rot="-2401816" flipH="1">
                  <a:off x="1858451" y="1826878"/>
                  <a:ext cx="97949" cy="116693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pic>
          <p:nvPicPr>
            <p:cNvPr id="690" name="Google Shape;690;p2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320837" y="84501"/>
              <a:ext cx="318751" cy="3092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91" name="Google Shape;691;p2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432362" y="345164"/>
              <a:ext cx="133550" cy="129572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5_1"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p29"/>
          <p:cNvSpPr/>
          <p:nvPr/>
        </p:nvSpPr>
        <p:spPr>
          <a:xfrm>
            <a:off x="0" y="4599425"/>
            <a:ext cx="9144000" cy="544200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dk1"/>
              </a:gs>
              <a:gs pos="100000">
                <a:schemeClr val="dk2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94" name="Google Shape;694;p29"/>
          <p:cNvGrpSpPr/>
          <p:nvPr/>
        </p:nvGrpSpPr>
        <p:grpSpPr>
          <a:xfrm>
            <a:off x="-101659" y="-44647"/>
            <a:ext cx="6767733" cy="2480400"/>
            <a:chOff x="-101659" y="-44647"/>
            <a:chExt cx="6767733" cy="2480400"/>
          </a:xfrm>
        </p:grpSpPr>
        <p:grpSp>
          <p:nvGrpSpPr>
            <p:cNvPr id="695" name="Google Shape;695;p29"/>
            <p:cNvGrpSpPr/>
            <p:nvPr/>
          </p:nvGrpSpPr>
          <p:grpSpPr>
            <a:xfrm rot="-1692400">
              <a:off x="5963750" y="184340"/>
              <a:ext cx="560699" cy="740152"/>
              <a:chOff x="12263699" y="1385073"/>
              <a:chExt cx="918600" cy="1212600"/>
            </a:xfrm>
          </p:grpSpPr>
          <p:sp>
            <p:nvSpPr>
              <p:cNvPr id="696" name="Google Shape;696;p29"/>
              <p:cNvSpPr/>
              <p:nvPr/>
            </p:nvSpPr>
            <p:spPr>
              <a:xfrm rot="-5400000">
                <a:off x="12228299" y="1420473"/>
                <a:ext cx="530100" cy="459300"/>
              </a:xfrm>
              <a:prstGeom prst="hexagon">
                <a:avLst>
                  <a:gd name="adj" fmla="val 25000"/>
                  <a:gd name="vf" fmla="val 115470"/>
                </a:avLst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7" name="Google Shape;697;p29"/>
              <p:cNvSpPr/>
              <p:nvPr/>
            </p:nvSpPr>
            <p:spPr>
              <a:xfrm rot="-5400000">
                <a:off x="12687599" y="1420473"/>
                <a:ext cx="530100" cy="459300"/>
              </a:xfrm>
              <a:prstGeom prst="hexagon">
                <a:avLst>
                  <a:gd name="adj" fmla="val 25000"/>
                  <a:gd name="vf" fmla="val 115470"/>
                </a:avLst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8" name="Google Shape;698;p29"/>
              <p:cNvSpPr/>
              <p:nvPr/>
            </p:nvSpPr>
            <p:spPr>
              <a:xfrm rot="-5400000">
                <a:off x="12687599" y="2102973"/>
                <a:ext cx="530100" cy="459300"/>
              </a:xfrm>
              <a:prstGeom prst="hexagon">
                <a:avLst>
                  <a:gd name="adj" fmla="val 25000"/>
                  <a:gd name="vf" fmla="val 115470"/>
                </a:avLst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699" name="Google Shape;699;p29"/>
              <p:cNvCxnSpPr>
                <a:stCxn id="697" idx="3"/>
                <a:endCxn id="698" idx="0"/>
              </p:cNvCxnSpPr>
              <p:nvPr/>
            </p:nvCxnSpPr>
            <p:spPr>
              <a:xfrm rot="1683507">
                <a:off x="12916614" y="1924129"/>
                <a:ext cx="72071" cy="134489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700" name="Google Shape;700;p29"/>
            <p:cNvGrpSpPr/>
            <p:nvPr/>
          </p:nvGrpSpPr>
          <p:grpSpPr>
            <a:xfrm>
              <a:off x="-101659" y="-44647"/>
              <a:ext cx="1662067" cy="1168297"/>
              <a:chOff x="-112896" y="433778"/>
              <a:chExt cx="1662067" cy="1168297"/>
            </a:xfrm>
          </p:grpSpPr>
          <p:grpSp>
            <p:nvGrpSpPr>
              <p:cNvPr id="701" name="Google Shape;701;p29"/>
              <p:cNvGrpSpPr/>
              <p:nvPr/>
            </p:nvGrpSpPr>
            <p:grpSpPr>
              <a:xfrm rot="2403696">
                <a:off x="59484" y="768430"/>
                <a:ext cx="560628" cy="740058"/>
                <a:chOff x="-7802167" y="9618431"/>
                <a:chExt cx="918600" cy="1212600"/>
              </a:xfrm>
            </p:grpSpPr>
            <p:sp>
              <p:nvSpPr>
                <p:cNvPr id="702" name="Google Shape;702;p29"/>
                <p:cNvSpPr/>
                <p:nvPr/>
              </p:nvSpPr>
              <p:spPr>
                <a:xfrm rot="-5400000">
                  <a:off x="-7837567" y="9653831"/>
                  <a:ext cx="530100" cy="459300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3" name="Google Shape;703;p29"/>
                <p:cNvSpPr/>
                <p:nvPr/>
              </p:nvSpPr>
              <p:spPr>
                <a:xfrm rot="-5400000">
                  <a:off x="-7378267" y="9653831"/>
                  <a:ext cx="530100" cy="459300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4" name="Google Shape;704;p29"/>
                <p:cNvSpPr/>
                <p:nvPr/>
              </p:nvSpPr>
              <p:spPr>
                <a:xfrm rot="-5400000">
                  <a:off x="-7378267" y="10336331"/>
                  <a:ext cx="530100" cy="459300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705" name="Google Shape;705;p29"/>
                <p:cNvCxnSpPr>
                  <a:stCxn id="703" idx="3"/>
                  <a:endCxn id="704" idx="0"/>
                </p:cNvCxnSpPr>
                <p:nvPr/>
              </p:nvCxnSpPr>
              <p:spPr>
                <a:xfrm rot="-2401816" flipH="1">
                  <a:off x="-7162192" y="10166384"/>
                  <a:ext cx="97949" cy="116693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D9D9D9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706" name="Google Shape;706;p29"/>
              <p:cNvGrpSpPr/>
              <p:nvPr/>
            </p:nvGrpSpPr>
            <p:grpSpPr>
              <a:xfrm rot="-8396304">
                <a:off x="816163" y="527365"/>
                <a:ext cx="560628" cy="740058"/>
                <a:chOff x="10239117" y="-7060581"/>
                <a:chExt cx="918600" cy="1212600"/>
              </a:xfrm>
            </p:grpSpPr>
            <p:sp>
              <p:nvSpPr>
                <p:cNvPr id="707" name="Google Shape;707;p29"/>
                <p:cNvSpPr/>
                <p:nvPr/>
              </p:nvSpPr>
              <p:spPr>
                <a:xfrm rot="-5400000">
                  <a:off x="10203717" y="-7025181"/>
                  <a:ext cx="530100" cy="459300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8" name="Google Shape;708;p29"/>
                <p:cNvSpPr/>
                <p:nvPr/>
              </p:nvSpPr>
              <p:spPr>
                <a:xfrm rot="-5400000">
                  <a:off x="10663017" y="-7025181"/>
                  <a:ext cx="530100" cy="459300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9" name="Google Shape;709;p29"/>
                <p:cNvSpPr/>
                <p:nvPr/>
              </p:nvSpPr>
              <p:spPr>
                <a:xfrm rot="-5400000">
                  <a:off x="10663017" y="-6342681"/>
                  <a:ext cx="530100" cy="459300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710" name="Google Shape;710;p29"/>
                <p:cNvCxnSpPr>
                  <a:stCxn id="708" idx="3"/>
                  <a:endCxn id="709" idx="0"/>
                </p:cNvCxnSpPr>
                <p:nvPr/>
              </p:nvCxnSpPr>
              <p:spPr>
                <a:xfrm rot="-2401816" flipH="1">
                  <a:off x="10879093" y="-6512628"/>
                  <a:ext cx="97949" cy="116693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pic>
          <p:nvPicPr>
            <p:cNvPr id="711" name="Google Shape;711;p29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112875" y="2126501"/>
              <a:ext cx="318751" cy="3092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12" name="Google Shape;712;p2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026062" y="196414"/>
              <a:ext cx="133550" cy="129572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oogle Shape;19;p3"/>
          <p:cNvGrpSpPr/>
          <p:nvPr/>
        </p:nvGrpSpPr>
        <p:grpSpPr>
          <a:xfrm>
            <a:off x="129367" y="148238"/>
            <a:ext cx="8942350" cy="4267653"/>
            <a:chOff x="129367" y="148238"/>
            <a:chExt cx="8942350" cy="4267653"/>
          </a:xfrm>
        </p:grpSpPr>
        <p:grpSp>
          <p:nvGrpSpPr>
            <p:cNvPr id="20" name="Google Shape;20;p3"/>
            <p:cNvGrpSpPr/>
            <p:nvPr/>
          </p:nvGrpSpPr>
          <p:grpSpPr>
            <a:xfrm>
              <a:off x="309525" y="148238"/>
              <a:ext cx="8762193" cy="3670499"/>
              <a:chOff x="309525" y="148238"/>
              <a:chExt cx="8762193" cy="3670499"/>
            </a:xfrm>
          </p:grpSpPr>
          <p:pic>
            <p:nvPicPr>
              <p:cNvPr id="21" name="Google Shape;21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8710885" y="3468637"/>
                <a:ext cx="360832" cy="35009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2" name="Google Shape;22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309525" y="1832889"/>
                <a:ext cx="133550" cy="12957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3" name="Google Shape;23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 rot="5400000">
                <a:off x="5584714" y="152239"/>
                <a:ext cx="268201" cy="26019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4" name="Google Shape;24;p3"/>
            <p:cNvGrpSpPr/>
            <p:nvPr/>
          </p:nvGrpSpPr>
          <p:grpSpPr>
            <a:xfrm rot="1022726" flipH="1">
              <a:off x="225521" y="3609915"/>
              <a:ext cx="560630" cy="740061"/>
              <a:chOff x="1218475" y="1278925"/>
              <a:chExt cx="918600" cy="1212600"/>
            </a:xfrm>
          </p:grpSpPr>
          <p:sp>
            <p:nvSpPr>
              <p:cNvPr id="25" name="Google Shape;25;p3"/>
              <p:cNvSpPr/>
              <p:nvPr/>
            </p:nvSpPr>
            <p:spPr>
              <a:xfrm rot="-5400000">
                <a:off x="1183075" y="1314325"/>
                <a:ext cx="530100" cy="459300"/>
              </a:xfrm>
              <a:prstGeom prst="hexagon">
                <a:avLst>
                  <a:gd name="adj" fmla="val 25000"/>
                  <a:gd name="vf" fmla="val 115470"/>
                </a:avLst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6;p3"/>
              <p:cNvSpPr/>
              <p:nvPr/>
            </p:nvSpPr>
            <p:spPr>
              <a:xfrm rot="-5400000">
                <a:off x="1642375" y="1314325"/>
                <a:ext cx="530100" cy="459300"/>
              </a:xfrm>
              <a:prstGeom prst="hexagon">
                <a:avLst>
                  <a:gd name="adj" fmla="val 25000"/>
                  <a:gd name="vf" fmla="val 115470"/>
                </a:avLst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7;p3"/>
              <p:cNvSpPr/>
              <p:nvPr/>
            </p:nvSpPr>
            <p:spPr>
              <a:xfrm rot="-5400000">
                <a:off x="1642375" y="1996825"/>
                <a:ext cx="530100" cy="459300"/>
              </a:xfrm>
              <a:prstGeom prst="hexagon">
                <a:avLst>
                  <a:gd name="adj" fmla="val 25000"/>
                  <a:gd name="vf" fmla="val 115470"/>
                </a:avLst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28" name="Google Shape;28;p3"/>
              <p:cNvCxnSpPr>
                <a:stCxn id="26" idx="3"/>
                <a:endCxn id="27" idx="0"/>
              </p:cNvCxnSpPr>
              <p:nvPr/>
            </p:nvCxnSpPr>
            <p:spPr>
              <a:xfrm rot="1032964">
                <a:off x="1885126" y="1812439"/>
                <a:ext cx="44598" cy="145573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9" name="Google Shape;29;p3"/>
            <p:cNvGrpSpPr/>
            <p:nvPr/>
          </p:nvGrpSpPr>
          <p:grpSpPr>
            <a:xfrm>
              <a:off x="8050339" y="227867"/>
              <a:ext cx="918571" cy="703654"/>
              <a:chOff x="4189139" y="4153192"/>
              <a:chExt cx="918571" cy="703654"/>
            </a:xfrm>
          </p:grpSpPr>
          <p:cxnSp>
            <p:nvCxnSpPr>
              <p:cNvPr id="30" name="Google Shape;30;p3"/>
              <p:cNvCxnSpPr>
                <a:stCxn id="31" idx="3"/>
              </p:cNvCxnSpPr>
              <p:nvPr/>
            </p:nvCxnSpPr>
            <p:spPr>
              <a:xfrm>
                <a:off x="4936411" y="4716745"/>
                <a:ext cx="171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32" name="Google Shape;32;p3"/>
              <p:cNvGrpSpPr/>
              <p:nvPr/>
            </p:nvGrpSpPr>
            <p:grpSpPr>
              <a:xfrm>
                <a:off x="4189139" y="4153192"/>
                <a:ext cx="747271" cy="703654"/>
                <a:chOff x="4189139" y="4153192"/>
                <a:chExt cx="747271" cy="703654"/>
              </a:xfrm>
            </p:grpSpPr>
            <p:grpSp>
              <p:nvGrpSpPr>
                <p:cNvPr id="33" name="Google Shape;33;p3"/>
                <p:cNvGrpSpPr/>
                <p:nvPr/>
              </p:nvGrpSpPr>
              <p:grpSpPr>
                <a:xfrm>
                  <a:off x="4360439" y="4153192"/>
                  <a:ext cx="575972" cy="703654"/>
                  <a:chOff x="3552189" y="4247592"/>
                  <a:chExt cx="575972" cy="703654"/>
                </a:xfrm>
              </p:grpSpPr>
              <p:sp>
                <p:nvSpPr>
                  <p:cNvPr id="34" name="Google Shape;34;p3"/>
                  <p:cNvSpPr/>
                  <p:nvPr/>
                </p:nvSpPr>
                <p:spPr>
                  <a:xfrm rot="10800000">
                    <a:off x="3552189" y="4247592"/>
                    <a:ext cx="323400" cy="280200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noFill/>
                  <a:ln w="9525" cap="flat" cmpd="sng">
                    <a:solidFill>
                      <a:schemeClr val="accent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1" name="Google Shape;31;p3"/>
                  <p:cNvSpPr/>
                  <p:nvPr/>
                </p:nvSpPr>
                <p:spPr>
                  <a:xfrm rot="10800000">
                    <a:off x="3804761" y="4671045"/>
                    <a:ext cx="323400" cy="280200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noFill/>
                  <a:ln w="9525" cap="flat" cmpd="sng">
                    <a:solidFill>
                      <a:schemeClr val="accent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5" name="Google Shape;35;p3"/>
                  <p:cNvSpPr/>
                  <p:nvPr/>
                </p:nvSpPr>
                <p:spPr>
                  <a:xfrm rot="10800000">
                    <a:off x="3552189" y="4528680"/>
                    <a:ext cx="323400" cy="280200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noFill/>
                  <a:ln w="9525" cap="flat" cmpd="sng">
                    <a:solidFill>
                      <a:schemeClr val="accent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cxnSp>
              <p:nvCxnSpPr>
                <p:cNvPr id="36" name="Google Shape;36;p3"/>
                <p:cNvCxnSpPr>
                  <a:endCxn id="35" idx="0"/>
                </p:cNvCxnSpPr>
                <p:nvPr/>
              </p:nvCxnSpPr>
              <p:spPr>
                <a:xfrm>
                  <a:off x="4189139" y="4574380"/>
                  <a:ext cx="171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7" name="Google Shape;37;p3"/>
                <p:cNvCxnSpPr>
                  <a:stCxn id="34" idx="3"/>
                </p:cNvCxnSpPr>
                <p:nvPr/>
              </p:nvCxnSpPr>
              <p:spPr>
                <a:xfrm>
                  <a:off x="4683839" y="4293292"/>
                  <a:ext cx="182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</p:grpSp>
      <p:sp>
        <p:nvSpPr>
          <p:cNvPr id="38" name="Google Shape;38;p3"/>
          <p:cNvSpPr/>
          <p:nvPr/>
        </p:nvSpPr>
        <p:spPr>
          <a:xfrm>
            <a:off x="0" y="4599425"/>
            <a:ext cx="9144000" cy="544200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dk1"/>
              </a:gs>
              <a:gs pos="100000">
                <a:schemeClr val="dk2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3"/>
          <p:cNvSpPr txBox="1">
            <a:spLocks noGrp="1"/>
          </p:cNvSpPr>
          <p:nvPr>
            <p:ph type="title"/>
          </p:nvPr>
        </p:nvSpPr>
        <p:spPr>
          <a:xfrm>
            <a:off x="3006975" y="1455000"/>
            <a:ext cx="5423700" cy="6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0" name="Google Shape;40;p3"/>
          <p:cNvSpPr txBox="1">
            <a:spLocks noGrp="1"/>
          </p:cNvSpPr>
          <p:nvPr>
            <p:ph type="subTitle" idx="1"/>
          </p:nvPr>
        </p:nvSpPr>
        <p:spPr>
          <a:xfrm>
            <a:off x="3006975" y="2341508"/>
            <a:ext cx="5425200" cy="3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3"/>
          <p:cNvSpPr txBox="1">
            <a:spLocks noGrp="1"/>
          </p:cNvSpPr>
          <p:nvPr>
            <p:ph type="title" idx="2" hasCustomPrompt="1"/>
          </p:nvPr>
        </p:nvSpPr>
        <p:spPr>
          <a:xfrm>
            <a:off x="1377725" y="1404425"/>
            <a:ext cx="1414500" cy="92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 b="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oogle Shape;43;p4"/>
          <p:cNvGrpSpPr/>
          <p:nvPr/>
        </p:nvGrpSpPr>
        <p:grpSpPr>
          <a:xfrm>
            <a:off x="101589" y="132792"/>
            <a:ext cx="9517214" cy="3561697"/>
            <a:chOff x="101589" y="132792"/>
            <a:chExt cx="9517214" cy="3561697"/>
          </a:xfrm>
        </p:grpSpPr>
        <p:grpSp>
          <p:nvGrpSpPr>
            <p:cNvPr id="44" name="Google Shape;44;p4"/>
            <p:cNvGrpSpPr/>
            <p:nvPr/>
          </p:nvGrpSpPr>
          <p:grpSpPr>
            <a:xfrm>
              <a:off x="101589" y="132792"/>
              <a:ext cx="8647038" cy="3185522"/>
              <a:chOff x="101589" y="132792"/>
              <a:chExt cx="8647038" cy="3185522"/>
            </a:xfrm>
          </p:grpSpPr>
          <p:grpSp>
            <p:nvGrpSpPr>
              <p:cNvPr id="45" name="Google Shape;45;p4"/>
              <p:cNvGrpSpPr/>
              <p:nvPr/>
            </p:nvGrpSpPr>
            <p:grpSpPr>
              <a:xfrm>
                <a:off x="101589" y="132792"/>
                <a:ext cx="829246" cy="703654"/>
                <a:chOff x="5274314" y="4247592"/>
                <a:chExt cx="829246" cy="703654"/>
              </a:xfrm>
            </p:grpSpPr>
            <p:sp>
              <p:nvSpPr>
                <p:cNvPr id="46" name="Google Shape;46;p4"/>
                <p:cNvSpPr/>
                <p:nvPr/>
              </p:nvSpPr>
              <p:spPr>
                <a:xfrm rot="10800000">
                  <a:off x="5274314" y="4247592"/>
                  <a:ext cx="323400" cy="280200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" name="Google Shape;47;p4"/>
                <p:cNvSpPr/>
                <p:nvPr/>
              </p:nvSpPr>
              <p:spPr>
                <a:xfrm rot="10800000">
                  <a:off x="5526886" y="4671045"/>
                  <a:ext cx="323400" cy="280200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" name="Google Shape;48;p4"/>
                <p:cNvSpPr/>
                <p:nvPr/>
              </p:nvSpPr>
              <p:spPr>
                <a:xfrm rot="10800000">
                  <a:off x="5274314" y="4528680"/>
                  <a:ext cx="323400" cy="280200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" name="Google Shape;49;p4"/>
                <p:cNvSpPr/>
                <p:nvPr/>
              </p:nvSpPr>
              <p:spPr>
                <a:xfrm rot="10800000">
                  <a:off x="5526886" y="4390845"/>
                  <a:ext cx="323400" cy="280200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" name="Google Shape;50;p4"/>
                <p:cNvSpPr/>
                <p:nvPr/>
              </p:nvSpPr>
              <p:spPr>
                <a:xfrm rot="10800000">
                  <a:off x="5780159" y="4247592"/>
                  <a:ext cx="323400" cy="280200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pic>
            <p:nvPicPr>
              <p:cNvPr id="51" name="Google Shape;51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 rot="5400000">
                <a:off x="231989" y="3054114"/>
                <a:ext cx="268201" cy="26019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2" name="Google Shape;52;p4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8480401" y="537250"/>
                <a:ext cx="268227" cy="26023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3" name="Google Shape;53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 rot="5400000">
                <a:off x="2414459" y="212807"/>
                <a:ext cx="134175" cy="13014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4" name="Google Shape;54;p4"/>
            <p:cNvGrpSpPr/>
            <p:nvPr/>
          </p:nvGrpSpPr>
          <p:grpSpPr>
            <a:xfrm rot="-5400000">
              <a:off x="8392757" y="2468442"/>
              <a:ext cx="1201820" cy="1250273"/>
              <a:chOff x="8670611" y="2515458"/>
              <a:chExt cx="1201820" cy="1250273"/>
            </a:xfrm>
          </p:grpSpPr>
          <p:grpSp>
            <p:nvGrpSpPr>
              <p:cNvPr id="55" name="Google Shape;55;p4"/>
              <p:cNvGrpSpPr/>
              <p:nvPr/>
            </p:nvGrpSpPr>
            <p:grpSpPr>
              <a:xfrm rot="-2700000">
                <a:off x="9132345" y="2605280"/>
                <a:ext cx="560560" cy="739969"/>
                <a:chOff x="1218475" y="1278925"/>
                <a:chExt cx="918600" cy="1212600"/>
              </a:xfrm>
            </p:grpSpPr>
            <p:sp>
              <p:nvSpPr>
                <p:cNvPr id="56" name="Google Shape;56;p4"/>
                <p:cNvSpPr/>
                <p:nvPr/>
              </p:nvSpPr>
              <p:spPr>
                <a:xfrm rot="-5400000">
                  <a:off x="1183075" y="1314325"/>
                  <a:ext cx="530100" cy="459300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" name="Google Shape;57;p4"/>
                <p:cNvSpPr/>
                <p:nvPr/>
              </p:nvSpPr>
              <p:spPr>
                <a:xfrm rot="-5400000">
                  <a:off x="1642375" y="1314325"/>
                  <a:ext cx="530100" cy="459300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" name="Google Shape;58;p4"/>
                <p:cNvSpPr/>
                <p:nvPr/>
              </p:nvSpPr>
              <p:spPr>
                <a:xfrm rot="-5400000">
                  <a:off x="1642375" y="1996825"/>
                  <a:ext cx="530100" cy="459300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59" name="Google Shape;59;p4"/>
                <p:cNvCxnSpPr>
                  <a:stCxn id="57" idx="3"/>
                  <a:endCxn id="58" idx="0"/>
                </p:cNvCxnSpPr>
                <p:nvPr/>
              </p:nvCxnSpPr>
              <p:spPr>
                <a:xfrm rot="-2700000" flipH="1">
                  <a:off x="1853543" y="1831343"/>
                  <a:ext cx="107763" cy="107763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sp>
            <p:nvSpPr>
              <p:cNvPr id="60" name="Google Shape;60;p4"/>
              <p:cNvSpPr/>
              <p:nvPr/>
            </p:nvSpPr>
            <p:spPr>
              <a:xfrm rot="-8100000">
                <a:off x="8806516" y="2985162"/>
                <a:ext cx="323289" cy="280439"/>
              </a:xfrm>
              <a:prstGeom prst="hexagon">
                <a:avLst>
                  <a:gd name="adj" fmla="val 25000"/>
                  <a:gd name="vf" fmla="val 115470"/>
                </a:avLst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61" name="Google Shape;61;p4"/>
              <p:cNvCxnSpPr>
                <a:stCxn id="60" idx="4"/>
                <a:endCxn id="62" idx="1"/>
              </p:cNvCxnSpPr>
              <p:nvPr/>
            </p:nvCxnSpPr>
            <p:spPr>
              <a:xfrm rot="5400000">
                <a:off x="8876436" y="3331256"/>
                <a:ext cx="99300" cy="15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62" name="Google Shape;62;p4"/>
              <p:cNvSpPr/>
              <p:nvPr/>
            </p:nvSpPr>
            <p:spPr>
              <a:xfrm rot="-8100000">
                <a:off x="8722416" y="3412062"/>
                <a:ext cx="323289" cy="280439"/>
              </a:xfrm>
              <a:prstGeom prst="hexagon">
                <a:avLst>
                  <a:gd name="adj" fmla="val 25000"/>
                  <a:gd name="vf" fmla="val 115470"/>
                </a:avLst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4"/>
              <p:cNvSpPr/>
              <p:nvPr/>
            </p:nvSpPr>
            <p:spPr>
              <a:xfrm rot="10073869">
                <a:off x="9143118" y="3336795"/>
                <a:ext cx="323387" cy="280140"/>
              </a:xfrm>
              <a:prstGeom prst="hexagon">
                <a:avLst>
                  <a:gd name="adj" fmla="val 25000"/>
                  <a:gd name="vf" fmla="val 115470"/>
                </a:avLst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64" name="Google Shape;64;p4"/>
              <p:cNvCxnSpPr>
                <a:stCxn id="62" idx="2"/>
                <a:endCxn id="63" idx="0"/>
              </p:cNvCxnSpPr>
              <p:nvPr/>
            </p:nvCxnSpPr>
            <p:spPr>
              <a:xfrm rot="-5400000">
                <a:off x="9093686" y="3464906"/>
                <a:ext cx="7200" cy="98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65" name="Google Shape;65;p4"/>
          <p:cNvSpPr/>
          <p:nvPr/>
        </p:nvSpPr>
        <p:spPr>
          <a:xfrm>
            <a:off x="0" y="4599425"/>
            <a:ext cx="9144000" cy="544200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dk1"/>
              </a:gs>
              <a:gs pos="100000">
                <a:schemeClr val="dk2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4"/>
          <p:cNvSpPr txBox="1">
            <a:spLocks noGrp="1"/>
          </p:cNvSpPr>
          <p:nvPr>
            <p:ph type="body" idx="1"/>
          </p:nvPr>
        </p:nvSpPr>
        <p:spPr>
          <a:xfrm>
            <a:off x="720000" y="1258325"/>
            <a:ext cx="7161600" cy="334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4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0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Google Shape;91;p6"/>
          <p:cNvGrpSpPr/>
          <p:nvPr/>
        </p:nvGrpSpPr>
        <p:grpSpPr>
          <a:xfrm>
            <a:off x="-405205" y="-121184"/>
            <a:ext cx="9396857" cy="4328454"/>
            <a:chOff x="-405205" y="-121184"/>
            <a:chExt cx="9396857" cy="4328454"/>
          </a:xfrm>
        </p:grpSpPr>
        <p:grpSp>
          <p:nvGrpSpPr>
            <p:cNvPr id="92" name="Google Shape;92;p6"/>
            <p:cNvGrpSpPr/>
            <p:nvPr/>
          </p:nvGrpSpPr>
          <p:grpSpPr>
            <a:xfrm rot="-2486364">
              <a:off x="7973631" y="307006"/>
              <a:ext cx="560603" cy="740025"/>
              <a:chOff x="1218475" y="1278925"/>
              <a:chExt cx="918600" cy="1212600"/>
            </a:xfrm>
          </p:grpSpPr>
          <p:sp>
            <p:nvSpPr>
              <p:cNvPr id="93" name="Google Shape;93;p6"/>
              <p:cNvSpPr/>
              <p:nvPr/>
            </p:nvSpPr>
            <p:spPr>
              <a:xfrm rot="-5400000">
                <a:off x="1183075" y="1314325"/>
                <a:ext cx="530100" cy="459300"/>
              </a:xfrm>
              <a:prstGeom prst="hexagon">
                <a:avLst>
                  <a:gd name="adj" fmla="val 25000"/>
                  <a:gd name="vf" fmla="val 115470"/>
                </a:avLst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94;p6"/>
              <p:cNvSpPr/>
              <p:nvPr/>
            </p:nvSpPr>
            <p:spPr>
              <a:xfrm rot="-5400000">
                <a:off x="1642375" y="1314325"/>
                <a:ext cx="530100" cy="459300"/>
              </a:xfrm>
              <a:prstGeom prst="hexagon">
                <a:avLst>
                  <a:gd name="adj" fmla="val 25000"/>
                  <a:gd name="vf" fmla="val 115470"/>
                </a:avLst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6"/>
              <p:cNvSpPr/>
              <p:nvPr/>
            </p:nvSpPr>
            <p:spPr>
              <a:xfrm rot="-5400000">
                <a:off x="1642375" y="1996825"/>
                <a:ext cx="530100" cy="459300"/>
              </a:xfrm>
              <a:prstGeom prst="hexagon">
                <a:avLst>
                  <a:gd name="adj" fmla="val 25000"/>
                  <a:gd name="vf" fmla="val 115470"/>
                </a:avLst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96" name="Google Shape;96;p6"/>
              <p:cNvCxnSpPr>
                <a:stCxn id="94" idx="3"/>
                <a:endCxn id="95" idx="0"/>
              </p:cNvCxnSpPr>
              <p:nvPr/>
            </p:nvCxnSpPr>
            <p:spPr>
              <a:xfrm rot="2490377">
                <a:off x="1856950" y="1828160"/>
                <a:ext cx="100950" cy="11413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97" name="Google Shape;97;p6"/>
            <p:cNvGrpSpPr/>
            <p:nvPr/>
          </p:nvGrpSpPr>
          <p:grpSpPr>
            <a:xfrm>
              <a:off x="-134986" y="3650604"/>
              <a:ext cx="613171" cy="556665"/>
              <a:chOff x="6504139" y="4456593"/>
              <a:chExt cx="613171" cy="556665"/>
            </a:xfrm>
          </p:grpSpPr>
          <p:sp>
            <p:nvSpPr>
              <p:cNvPr id="98" name="Google Shape;98;p6"/>
              <p:cNvSpPr/>
              <p:nvPr/>
            </p:nvSpPr>
            <p:spPr>
              <a:xfrm rot="10800000">
                <a:off x="6762261" y="4733058"/>
                <a:ext cx="323400" cy="280200"/>
              </a:xfrm>
              <a:prstGeom prst="hexagon">
                <a:avLst>
                  <a:gd name="adj" fmla="val 25000"/>
                  <a:gd name="vf" fmla="val 115470"/>
                </a:avLst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99" name="Google Shape;99;p6"/>
              <p:cNvCxnSpPr>
                <a:endCxn id="100" idx="5"/>
              </p:cNvCxnSpPr>
              <p:nvPr/>
            </p:nvCxnSpPr>
            <p:spPr>
              <a:xfrm rot="10800000" flipH="1">
                <a:off x="6504139" y="4870893"/>
                <a:ext cx="75600" cy="125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100" name="Google Shape;100;p6"/>
              <p:cNvSpPr/>
              <p:nvPr/>
            </p:nvSpPr>
            <p:spPr>
              <a:xfrm rot="10800000">
                <a:off x="6509689" y="4590693"/>
                <a:ext cx="323400" cy="280200"/>
              </a:xfrm>
              <a:prstGeom prst="hexagon">
                <a:avLst>
                  <a:gd name="adj" fmla="val 25000"/>
                  <a:gd name="vf" fmla="val 115470"/>
                </a:avLst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101" name="Google Shape;101;p6"/>
              <p:cNvCxnSpPr>
                <a:stCxn id="100" idx="2"/>
              </p:cNvCxnSpPr>
              <p:nvPr/>
            </p:nvCxnSpPr>
            <p:spPr>
              <a:xfrm rot="10800000" flipH="1">
                <a:off x="6763039" y="4456593"/>
                <a:ext cx="94800" cy="134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" name="Google Shape;102;p6"/>
              <p:cNvCxnSpPr>
                <a:stCxn id="98" idx="2"/>
              </p:cNvCxnSpPr>
              <p:nvPr/>
            </p:nvCxnSpPr>
            <p:spPr>
              <a:xfrm rot="10800000" flipH="1">
                <a:off x="7015611" y="4590558"/>
                <a:ext cx="101700" cy="14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pic>
          <p:nvPicPr>
            <p:cNvPr id="103" name="Google Shape;103;p6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-2700000">
              <a:off x="8670738" y="1786593"/>
              <a:ext cx="268198" cy="2601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" name="Google Shape;104;p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2700000">
              <a:off x="8736019" y="2755578"/>
              <a:ext cx="137654" cy="1335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5" name="Google Shape;105;p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2700000">
              <a:off x="219982" y="2420303"/>
              <a:ext cx="137654" cy="13355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06" name="Google Shape;106;p6"/>
            <p:cNvGrpSpPr/>
            <p:nvPr/>
          </p:nvGrpSpPr>
          <p:grpSpPr>
            <a:xfrm rot="10800000">
              <a:off x="-405205" y="-121184"/>
              <a:ext cx="1662067" cy="1168297"/>
              <a:chOff x="7376404" y="81703"/>
              <a:chExt cx="1662067" cy="1168297"/>
            </a:xfrm>
          </p:grpSpPr>
          <p:grpSp>
            <p:nvGrpSpPr>
              <p:cNvPr id="107" name="Google Shape;107;p6"/>
              <p:cNvGrpSpPr/>
              <p:nvPr/>
            </p:nvGrpSpPr>
            <p:grpSpPr>
              <a:xfrm rot="2403696">
                <a:off x="7548784" y="416355"/>
                <a:ext cx="560628" cy="740058"/>
                <a:chOff x="1218475" y="1278925"/>
                <a:chExt cx="918600" cy="1212600"/>
              </a:xfrm>
            </p:grpSpPr>
            <p:sp>
              <p:nvSpPr>
                <p:cNvPr id="108" name="Google Shape;108;p6"/>
                <p:cNvSpPr/>
                <p:nvPr/>
              </p:nvSpPr>
              <p:spPr>
                <a:xfrm rot="-5400000">
                  <a:off x="1183075" y="1314325"/>
                  <a:ext cx="530100" cy="459300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" name="Google Shape;109;p6"/>
                <p:cNvSpPr/>
                <p:nvPr/>
              </p:nvSpPr>
              <p:spPr>
                <a:xfrm rot="-5400000">
                  <a:off x="1642375" y="1314325"/>
                  <a:ext cx="530100" cy="459300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" name="Google Shape;110;p6"/>
                <p:cNvSpPr/>
                <p:nvPr/>
              </p:nvSpPr>
              <p:spPr>
                <a:xfrm rot="-5400000">
                  <a:off x="1642375" y="1996825"/>
                  <a:ext cx="530100" cy="459300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111" name="Google Shape;111;p6"/>
                <p:cNvCxnSpPr>
                  <a:stCxn id="109" idx="3"/>
                  <a:endCxn id="110" idx="0"/>
                </p:cNvCxnSpPr>
                <p:nvPr/>
              </p:nvCxnSpPr>
              <p:spPr>
                <a:xfrm rot="-2401816" flipH="1">
                  <a:off x="1858451" y="1826878"/>
                  <a:ext cx="97949" cy="116693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12" name="Google Shape;112;p6"/>
              <p:cNvGrpSpPr/>
              <p:nvPr/>
            </p:nvGrpSpPr>
            <p:grpSpPr>
              <a:xfrm rot="-8396304">
                <a:off x="8305463" y="175290"/>
                <a:ext cx="560628" cy="740058"/>
                <a:chOff x="1218475" y="1278925"/>
                <a:chExt cx="918600" cy="1212600"/>
              </a:xfrm>
            </p:grpSpPr>
            <p:sp>
              <p:nvSpPr>
                <p:cNvPr id="113" name="Google Shape;113;p6"/>
                <p:cNvSpPr/>
                <p:nvPr/>
              </p:nvSpPr>
              <p:spPr>
                <a:xfrm rot="-5400000">
                  <a:off x="1183075" y="1314325"/>
                  <a:ext cx="530100" cy="459300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" name="Google Shape;114;p6"/>
                <p:cNvSpPr/>
                <p:nvPr/>
              </p:nvSpPr>
              <p:spPr>
                <a:xfrm rot="-5400000">
                  <a:off x="1642375" y="1314325"/>
                  <a:ext cx="530100" cy="459300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" name="Google Shape;115;p6"/>
                <p:cNvSpPr/>
                <p:nvPr/>
              </p:nvSpPr>
              <p:spPr>
                <a:xfrm rot="-5400000">
                  <a:off x="1642375" y="1996825"/>
                  <a:ext cx="530100" cy="459300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116" name="Google Shape;116;p6"/>
                <p:cNvCxnSpPr>
                  <a:stCxn id="114" idx="3"/>
                  <a:endCxn id="115" idx="0"/>
                </p:cNvCxnSpPr>
                <p:nvPr/>
              </p:nvCxnSpPr>
              <p:spPr>
                <a:xfrm rot="-2401816" flipH="1">
                  <a:off x="1858451" y="1826878"/>
                  <a:ext cx="97949" cy="116693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</p:grpSp>
      <p:sp>
        <p:nvSpPr>
          <p:cNvPr id="117" name="Google Shape;117;p6"/>
          <p:cNvSpPr/>
          <p:nvPr/>
        </p:nvSpPr>
        <p:spPr>
          <a:xfrm>
            <a:off x="0" y="4599425"/>
            <a:ext cx="9144000" cy="544200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dk1"/>
              </a:gs>
              <a:gs pos="100000">
                <a:schemeClr val="dk2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6"/>
          <p:cNvSpPr txBox="1">
            <a:spLocks noGrp="1"/>
          </p:cNvSpPr>
          <p:nvPr>
            <p:ph type="title"/>
          </p:nvPr>
        </p:nvSpPr>
        <p:spPr>
          <a:xfrm>
            <a:off x="1706700" y="539500"/>
            <a:ext cx="5730600" cy="50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7"/>
          <p:cNvSpPr/>
          <p:nvPr/>
        </p:nvSpPr>
        <p:spPr>
          <a:xfrm>
            <a:off x="0" y="4599425"/>
            <a:ext cx="9144000" cy="544200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dk1"/>
              </a:gs>
              <a:gs pos="100000">
                <a:schemeClr val="dk2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1" name="Google Shape;121;p7"/>
          <p:cNvGrpSpPr/>
          <p:nvPr/>
        </p:nvGrpSpPr>
        <p:grpSpPr>
          <a:xfrm>
            <a:off x="266175" y="-225047"/>
            <a:ext cx="9397571" cy="4183433"/>
            <a:chOff x="266175" y="-225047"/>
            <a:chExt cx="9397571" cy="4183433"/>
          </a:xfrm>
        </p:grpSpPr>
        <p:grpSp>
          <p:nvGrpSpPr>
            <p:cNvPr id="122" name="Google Shape;122;p7"/>
            <p:cNvGrpSpPr/>
            <p:nvPr/>
          </p:nvGrpSpPr>
          <p:grpSpPr>
            <a:xfrm>
              <a:off x="8430767" y="-225047"/>
              <a:ext cx="1232979" cy="1529088"/>
              <a:chOff x="3598842" y="-147072"/>
              <a:chExt cx="1232979" cy="1529088"/>
            </a:xfrm>
          </p:grpSpPr>
          <p:grpSp>
            <p:nvGrpSpPr>
              <p:cNvPr id="123" name="Google Shape;123;p7"/>
              <p:cNvGrpSpPr/>
              <p:nvPr/>
            </p:nvGrpSpPr>
            <p:grpSpPr>
              <a:xfrm rot="2403696">
                <a:off x="3771222" y="548371"/>
                <a:ext cx="560628" cy="740058"/>
                <a:chOff x="1218475" y="1278925"/>
                <a:chExt cx="918600" cy="1212600"/>
              </a:xfrm>
            </p:grpSpPr>
            <p:sp>
              <p:nvSpPr>
                <p:cNvPr id="124" name="Google Shape;124;p7"/>
                <p:cNvSpPr/>
                <p:nvPr/>
              </p:nvSpPr>
              <p:spPr>
                <a:xfrm rot="-5400000">
                  <a:off x="1183075" y="1314325"/>
                  <a:ext cx="530100" cy="459300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" name="Google Shape;125;p7"/>
                <p:cNvSpPr/>
                <p:nvPr/>
              </p:nvSpPr>
              <p:spPr>
                <a:xfrm rot="-5400000">
                  <a:off x="1642375" y="1314325"/>
                  <a:ext cx="530100" cy="459300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" name="Google Shape;126;p7"/>
                <p:cNvSpPr/>
                <p:nvPr/>
              </p:nvSpPr>
              <p:spPr>
                <a:xfrm rot="-5400000">
                  <a:off x="1642375" y="1996825"/>
                  <a:ext cx="530100" cy="459300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127" name="Google Shape;127;p7"/>
                <p:cNvCxnSpPr>
                  <a:stCxn id="125" idx="3"/>
                  <a:endCxn id="126" idx="0"/>
                </p:cNvCxnSpPr>
                <p:nvPr/>
              </p:nvCxnSpPr>
              <p:spPr>
                <a:xfrm rot="-2401816" flipH="1">
                  <a:off x="1858451" y="1826878"/>
                  <a:ext cx="97949" cy="116693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28" name="Google Shape;128;p7"/>
              <p:cNvGrpSpPr/>
              <p:nvPr/>
            </p:nvGrpSpPr>
            <p:grpSpPr>
              <a:xfrm rot="-8396304">
                <a:off x="4098813" y="-53485"/>
                <a:ext cx="560628" cy="740058"/>
                <a:chOff x="1218475" y="1278925"/>
                <a:chExt cx="918600" cy="1212600"/>
              </a:xfrm>
            </p:grpSpPr>
            <p:sp>
              <p:nvSpPr>
                <p:cNvPr id="129" name="Google Shape;129;p7"/>
                <p:cNvSpPr/>
                <p:nvPr/>
              </p:nvSpPr>
              <p:spPr>
                <a:xfrm rot="-5400000">
                  <a:off x="1183075" y="1314325"/>
                  <a:ext cx="530100" cy="459300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" name="Google Shape;130;p7"/>
                <p:cNvSpPr/>
                <p:nvPr/>
              </p:nvSpPr>
              <p:spPr>
                <a:xfrm rot="-5400000">
                  <a:off x="1642375" y="1314325"/>
                  <a:ext cx="530100" cy="459300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" name="Google Shape;131;p7"/>
                <p:cNvSpPr/>
                <p:nvPr/>
              </p:nvSpPr>
              <p:spPr>
                <a:xfrm rot="-5400000">
                  <a:off x="1642375" y="1996825"/>
                  <a:ext cx="530100" cy="459300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132" name="Google Shape;132;p7"/>
                <p:cNvCxnSpPr>
                  <a:stCxn id="130" idx="3"/>
                  <a:endCxn id="131" idx="0"/>
                </p:cNvCxnSpPr>
                <p:nvPr/>
              </p:nvCxnSpPr>
              <p:spPr>
                <a:xfrm rot="-2401816" flipH="1">
                  <a:off x="1858451" y="1826878"/>
                  <a:ext cx="97949" cy="116693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pic>
          <p:nvPicPr>
            <p:cNvPr id="133" name="Google Shape;133;p7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8800100" y="3828814"/>
              <a:ext cx="133550" cy="1295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4" name="Google Shape;134;p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8486239" y="3315712"/>
              <a:ext cx="313871" cy="3044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5" name="Google Shape;135;p7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266175" y="2869039"/>
              <a:ext cx="133550" cy="12957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6" name="Google Shape;136;p7"/>
          <p:cNvSpPr txBox="1">
            <a:spLocks noGrp="1"/>
          </p:cNvSpPr>
          <p:nvPr>
            <p:ph type="body" idx="1"/>
          </p:nvPr>
        </p:nvSpPr>
        <p:spPr>
          <a:xfrm>
            <a:off x="713225" y="2074725"/>
            <a:ext cx="5330700" cy="17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SzPts val="1000"/>
              <a:buFont typeface="Anaheim"/>
              <a:buChar char="●"/>
              <a:defRPr/>
            </a:lvl1pPr>
            <a:lvl2pPr marL="914400" lvl="1" indent="-279400" rtl="0">
              <a:spcBef>
                <a:spcPts val="0"/>
              </a:spcBef>
              <a:spcAft>
                <a:spcPts val="0"/>
              </a:spcAft>
              <a:buSzPts val="800"/>
              <a:buFont typeface="Open Sans"/>
              <a:buChar char="○"/>
              <a:defRPr/>
            </a:lvl2pPr>
            <a:lvl3pPr marL="1371600" lvl="2" indent="-279400" rtl="0">
              <a:spcBef>
                <a:spcPts val="0"/>
              </a:spcBef>
              <a:spcAft>
                <a:spcPts val="0"/>
              </a:spcAft>
              <a:buSzPts val="800"/>
              <a:buFont typeface="Open Sans"/>
              <a:buChar char="■"/>
              <a:defRPr/>
            </a:lvl3pPr>
            <a:lvl4pPr marL="1828800" lvl="3" indent="-279400" rtl="0">
              <a:spcBef>
                <a:spcPts val="0"/>
              </a:spcBef>
              <a:spcAft>
                <a:spcPts val="0"/>
              </a:spcAft>
              <a:buSzPts val="800"/>
              <a:buFont typeface="Open Sans"/>
              <a:buChar char="●"/>
              <a:defRPr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○"/>
              <a:defRPr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■"/>
              <a:defRPr/>
            </a:lvl6pPr>
            <a:lvl7pPr marL="3200400" lvl="6" indent="-273050" rtl="0">
              <a:spcBef>
                <a:spcPts val="0"/>
              </a:spcBef>
              <a:spcAft>
                <a:spcPts val="0"/>
              </a:spcAft>
              <a:buSzPts val="700"/>
              <a:buFont typeface="Open Sans"/>
              <a:buChar char="●"/>
              <a:defRPr/>
            </a:lvl7pPr>
            <a:lvl8pPr marL="3657600" lvl="7" indent="-273050" rtl="0">
              <a:spcBef>
                <a:spcPts val="0"/>
              </a:spcBef>
              <a:spcAft>
                <a:spcPts val="0"/>
              </a:spcAft>
              <a:buSzPts val="700"/>
              <a:buFont typeface="Open Sans"/>
              <a:buChar char="○"/>
              <a:defRPr/>
            </a:lvl8pPr>
            <a:lvl9pPr marL="4114800" lvl="8" indent="-266700" rtl="0">
              <a:spcBef>
                <a:spcPts val="0"/>
              </a:spcBef>
              <a:spcAft>
                <a:spcPts val="0"/>
              </a:spcAft>
              <a:buSzPts val="600"/>
              <a:buFont typeface="Open Sans"/>
              <a:buChar char="■"/>
              <a:defRPr/>
            </a:lvl9pPr>
          </a:lstStyle>
          <a:p>
            <a:endParaRPr/>
          </a:p>
        </p:txBody>
      </p:sp>
      <p:sp>
        <p:nvSpPr>
          <p:cNvPr id="137" name="Google Shape;137;p7"/>
          <p:cNvSpPr txBox="1">
            <a:spLocks noGrp="1"/>
          </p:cNvSpPr>
          <p:nvPr>
            <p:ph type="title"/>
          </p:nvPr>
        </p:nvSpPr>
        <p:spPr>
          <a:xfrm>
            <a:off x="713225" y="1301175"/>
            <a:ext cx="5330700" cy="45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9"/>
          <p:cNvSpPr/>
          <p:nvPr/>
        </p:nvSpPr>
        <p:spPr>
          <a:xfrm>
            <a:off x="0" y="4599425"/>
            <a:ext cx="9144000" cy="544200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dk1"/>
              </a:gs>
              <a:gs pos="100000">
                <a:schemeClr val="dk2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3" name="Google Shape;183;p9"/>
          <p:cNvGrpSpPr/>
          <p:nvPr/>
        </p:nvGrpSpPr>
        <p:grpSpPr>
          <a:xfrm>
            <a:off x="243214" y="146937"/>
            <a:ext cx="8625249" cy="3153551"/>
            <a:chOff x="243214" y="146937"/>
            <a:chExt cx="8625249" cy="3153551"/>
          </a:xfrm>
        </p:grpSpPr>
        <p:pic>
          <p:nvPicPr>
            <p:cNvPr id="184" name="Google Shape;184;p9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243214" y="1861037"/>
              <a:ext cx="313871" cy="3044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5" name="Google Shape;185;p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5400000">
              <a:off x="8604264" y="3036289"/>
              <a:ext cx="268201" cy="2601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6" name="Google Shape;186;p9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2401664" y="146937"/>
              <a:ext cx="313871" cy="30449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87" name="Google Shape;187;p9"/>
          <p:cNvSpPr txBox="1">
            <a:spLocks noGrp="1"/>
          </p:cNvSpPr>
          <p:nvPr>
            <p:ph type="title"/>
          </p:nvPr>
        </p:nvSpPr>
        <p:spPr>
          <a:xfrm>
            <a:off x="1970588" y="1281431"/>
            <a:ext cx="52029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100" b="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188" name="Google Shape;188;p9"/>
          <p:cNvSpPr txBox="1">
            <a:spLocks noGrp="1"/>
          </p:cNvSpPr>
          <p:nvPr>
            <p:ph type="subTitle" idx="1"/>
          </p:nvPr>
        </p:nvSpPr>
        <p:spPr>
          <a:xfrm>
            <a:off x="1970513" y="2248775"/>
            <a:ext cx="5202900" cy="121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0"/>
          <p:cNvSpPr/>
          <p:nvPr/>
        </p:nvSpPr>
        <p:spPr>
          <a:xfrm>
            <a:off x="0" y="0"/>
            <a:ext cx="9153900" cy="5153400"/>
          </a:xfrm>
          <a:prstGeom prst="rect">
            <a:avLst/>
          </a:prstGeom>
          <a:gradFill>
            <a:gsLst>
              <a:gs pos="0">
                <a:schemeClr val="lt1"/>
              </a:gs>
              <a:gs pos="52999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lin ang="8100019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10"/>
          <p:cNvSpPr txBox="1">
            <a:spLocks noGrp="1"/>
          </p:cNvSpPr>
          <p:nvPr>
            <p:ph type="body" idx="1"/>
          </p:nvPr>
        </p:nvSpPr>
        <p:spPr>
          <a:xfrm>
            <a:off x="4279625" y="436753"/>
            <a:ext cx="4151100" cy="10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Titan One"/>
              <a:buNone/>
              <a:defRPr sz="3000">
                <a:solidFill>
                  <a:schemeClr val="dk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</a:lstStyle>
          <a:p>
            <a:endParaRPr/>
          </a:p>
        </p:txBody>
      </p:sp>
      <p:grpSp>
        <p:nvGrpSpPr>
          <p:cNvPr id="192" name="Google Shape;192;p10"/>
          <p:cNvGrpSpPr/>
          <p:nvPr/>
        </p:nvGrpSpPr>
        <p:grpSpPr>
          <a:xfrm>
            <a:off x="-256622" y="1414926"/>
            <a:ext cx="9896009" cy="2312424"/>
            <a:chOff x="-256622" y="1414926"/>
            <a:chExt cx="9896009" cy="2312424"/>
          </a:xfrm>
        </p:grpSpPr>
        <p:grpSp>
          <p:nvGrpSpPr>
            <p:cNvPr id="193" name="Google Shape;193;p10"/>
            <p:cNvGrpSpPr/>
            <p:nvPr/>
          </p:nvGrpSpPr>
          <p:grpSpPr>
            <a:xfrm rot="-1692400">
              <a:off x="-114996" y="1503487"/>
              <a:ext cx="560699" cy="740152"/>
              <a:chOff x="1218475" y="1278925"/>
              <a:chExt cx="918600" cy="1212600"/>
            </a:xfrm>
          </p:grpSpPr>
          <p:sp>
            <p:nvSpPr>
              <p:cNvPr id="194" name="Google Shape;194;p10"/>
              <p:cNvSpPr/>
              <p:nvPr/>
            </p:nvSpPr>
            <p:spPr>
              <a:xfrm rot="-5400000">
                <a:off x="1183075" y="1314325"/>
                <a:ext cx="530100" cy="459300"/>
              </a:xfrm>
              <a:prstGeom prst="hexagon">
                <a:avLst>
                  <a:gd name="adj" fmla="val 25000"/>
                  <a:gd name="vf" fmla="val 115470"/>
                </a:avLst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95;p10"/>
              <p:cNvSpPr/>
              <p:nvPr/>
            </p:nvSpPr>
            <p:spPr>
              <a:xfrm rot="-5400000">
                <a:off x="1642375" y="1314325"/>
                <a:ext cx="530100" cy="459300"/>
              </a:xfrm>
              <a:prstGeom prst="hexagon">
                <a:avLst>
                  <a:gd name="adj" fmla="val 25000"/>
                  <a:gd name="vf" fmla="val 115470"/>
                </a:avLst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96;p10"/>
              <p:cNvSpPr/>
              <p:nvPr/>
            </p:nvSpPr>
            <p:spPr>
              <a:xfrm rot="-5400000">
                <a:off x="1642375" y="1996825"/>
                <a:ext cx="530100" cy="459300"/>
              </a:xfrm>
              <a:prstGeom prst="hexagon">
                <a:avLst>
                  <a:gd name="adj" fmla="val 25000"/>
                  <a:gd name="vf" fmla="val 115470"/>
                </a:avLst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197" name="Google Shape;197;p10"/>
              <p:cNvCxnSpPr>
                <a:stCxn id="195" idx="3"/>
                <a:endCxn id="196" idx="0"/>
              </p:cNvCxnSpPr>
              <p:nvPr/>
            </p:nvCxnSpPr>
            <p:spPr>
              <a:xfrm rot="1683507">
                <a:off x="1871390" y="1817981"/>
                <a:ext cx="72071" cy="134489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98" name="Google Shape;198;p10"/>
            <p:cNvGrpSpPr/>
            <p:nvPr/>
          </p:nvGrpSpPr>
          <p:grpSpPr>
            <a:xfrm rot="10800000">
              <a:off x="7977320" y="2559053"/>
              <a:ext cx="1662067" cy="1168297"/>
              <a:chOff x="7376404" y="81703"/>
              <a:chExt cx="1662067" cy="1168297"/>
            </a:xfrm>
          </p:grpSpPr>
          <p:grpSp>
            <p:nvGrpSpPr>
              <p:cNvPr id="199" name="Google Shape;199;p10"/>
              <p:cNvGrpSpPr/>
              <p:nvPr/>
            </p:nvGrpSpPr>
            <p:grpSpPr>
              <a:xfrm rot="2403696">
                <a:off x="7548784" y="416355"/>
                <a:ext cx="560628" cy="740058"/>
                <a:chOff x="1218475" y="1278925"/>
                <a:chExt cx="918600" cy="1212600"/>
              </a:xfrm>
            </p:grpSpPr>
            <p:sp>
              <p:nvSpPr>
                <p:cNvPr id="200" name="Google Shape;200;p10"/>
                <p:cNvSpPr/>
                <p:nvPr/>
              </p:nvSpPr>
              <p:spPr>
                <a:xfrm rot="-5400000">
                  <a:off x="1183075" y="1314325"/>
                  <a:ext cx="530100" cy="459300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1" name="Google Shape;201;p10"/>
                <p:cNvSpPr/>
                <p:nvPr/>
              </p:nvSpPr>
              <p:spPr>
                <a:xfrm rot="-5400000">
                  <a:off x="1642375" y="1314325"/>
                  <a:ext cx="530100" cy="459300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2" name="Google Shape;202;p10"/>
                <p:cNvSpPr/>
                <p:nvPr/>
              </p:nvSpPr>
              <p:spPr>
                <a:xfrm rot="-5400000">
                  <a:off x="1642375" y="1996825"/>
                  <a:ext cx="530100" cy="459300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203" name="Google Shape;203;p10"/>
                <p:cNvCxnSpPr>
                  <a:stCxn id="201" idx="3"/>
                  <a:endCxn id="202" idx="0"/>
                </p:cNvCxnSpPr>
                <p:nvPr/>
              </p:nvCxnSpPr>
              <p:spPr>
                <a:xfrm rot="-2401816" flipH="1">
                  <a:off x="1858451" y="1826878"/>
                  <a:ext cx="97949" cy="116693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04" name="Google Shape;204;p10"/>
              <p:cNvGrpSpPr/>
              <p:nvPr/>
            </p:nvGrpSpPr>
            <p:grpSpPr>
              <a:xfrm rot="-8396304">
                <a:off x="8305463" y="175290"/>
                <a:ext cx="560628" cy="740058"/>
                <a:chOff x="1218475" y="1278925"/>
                <a:chExt cx="918600" cy="1212600"/>
              </a:xfrm>
            </p:grpSpPr>
            <p:sp>
              <p:nvSpPr>
                <p:cNvPr id="205" name="Google Shape;205;p10"/>
                <p:cNvSpPr/>
                <p:nvPr/>
              </p:nvSpPr>
              <p:spPr>
                <a:xfrm rot="-5400000">
                  <a:off x="1183075" y="1314325"/>
                  <a:ext cx="530100" cy="459300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6" name="Google Shape;206;p10"/>
                <p:cNvSpPr/>
                <p:nvPr/>
              </p:nvSpPr>
              <p:spPr>
                <a:xfrm rot="-5400000">
                  <a:off x="1642375" y="1314325"/>
                  <a:ext cx="530100" cy="459300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7" name="Google Shape;207;p10"/>
                <p:cNvSpPr/>
                <p:nvPr/>
              </p:nvSpPr>
              <p:spPr>
                <a:xfrm rot="-5400000">
                  <a:off x="1642375" y="1996825"/>
                  <a:ext cx="530100" cy="459300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208" name="Google Shape;208;p10"/>
                <p:cNvCxnSpPr>
                  <a:stCxn id="206" idx="3"/>
                  <a:endCxn id="207" idx="0"/>
                </p:cNvCxnSpPr>
                <p:nvPr/>
              </p:nvCxnSpPr>
              <p:spPr>
                <a:xfrm rot="-2401816" flipH="1">
                  <a:off x="1858451" y="1826878"/>
                  <a:ext cx="97949" cy="116693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sp>
          <p:nvSpPr>
            <p:cNvPr id="209" name="Google Shape;209;p10"/>
            <p:cNvSpPr/>
            <p:nvPr/>
          </p:nvSpPr>
          <p:spPr>
            <a:xfrm rot="7804257">
              <a:off x="8160164" y="2141394"/>
              <a:ext cx="323425" cy="280211"/>
            </a:xfrm>
            <a:prstGeom prst="hexagon">
              <a:avLst>
                <a:gd name="adj" fmla="val 25000"/>
                <a:gd name="vf" fmla="val 115470"/>
              </a:avLst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oogle Shape;234;p13"/>
          <p:cNvGrpSpPr/>
          <p:nvPr/>
        </p:nvGrpSpPr>
        <p:grpSpPr>
          <a:xfrm>
            <a:off x="-12" y="-83234"/>
            <a:ext cx="8709424" cy="3746132"/>
            <a:chOff x="-12" y="-83234"/>
            <a:chExt cx="8709424" cy="3746132"/>
          </a:xfrm>
        </p:grpSpPr>
        <p:grpSp>
          <p:nvGrpSpPr>
            <p:cNvPr id="235" name="Google Shape;235;p13"/>
            <p:cNvGrpSpPr/>
            <p:nvPr/>
          </p:nvGrpSpPr>
          <p:grpSpPr>
            <a:xfrm rot="4165978" flipH="1">
              <a:off x="3633943" y="22398"/>
              <a:ext cx="560621" cy="740049"/>
              <a:chOff x="1218475" y="1278925"/>
              <a:chExt cx="918600" cy="1212600"/>
            </a:xfrm>
          </p:grpSpPr>
          <p:sp>
            <p:nvSpPr>
              <p:cNvPr id="236" name="Google Shape;236;p13"/>
              <p:cNvSpPr/>
              <p:nvPr/>
            </p:nvSpPr>
            <p:spPr>
              <a:xfrm rot="-5400000">
                <a:off x="1183075" y="1314325"/>
                <a:ext cx="530100" cy="459300"/>
              </a:xfrm>
              <a:prstGeom prst="hexagon">
                <a:avLst>
                  <a:gd name="adj" fmla="val 25000"/>
                  <a:gd name="vf" fmla="val 115470"/>
                </a:avLst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237;p13"/>
              <p:cNvSpPr/>
              <p:nvPr/>
            </p:nvSpPr>
            <p:spPr>
              <a:xfrm rot="-5400000">
                <a:off x="1642375" y="1314325"/>
                <a:ext cx="530100" cy="459300"/>
              </a:xfrm>
              <a:prstGeom prst="hexagon">
                <a:avLst>
                  <a:gd name="adj" fmla="val 25000"/>
                  <a:gd name="vf" fmla="val 115470"/>
                </a:avLst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238;p13"/>
              <p:cNvSpPr/>
              <p:nvPr/>
            </p:nvSpPr>
            <p:spPr>
              <a:xfrm rot="-5400000">
                <a:off x="1642375" y="1996825"/>
                <a:ext cx="530100" cy="459300"/>
              </a:xfrm>
              <a:prstGeom prst="hexagon">
                <a:avLst>
                  <a:gd name="adj" fmla="val 25000"/>
                  <a:gd name="vf" fmla="val 115470"/>
                </a:avLst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239" name="Google Shape;239;p13"/>
              <p:cNvCxnSpPr>
                <a:stCxn id="237" idx="3"/>
                <a:endCxn id="238" idx="0"/>
              </p:cNvCxnSpPr>
              <p:nvPr/>
            </p:nvCxnSpPr>
            <p:spPr>
              <a:xfrm rot="4165791">
                <a:off x="1836129" y="1858452"/>
                <a:ext cx="142591" cy="53546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40" name="Google Shape;240;p13"/>
            <p:cNvGrpSpPr/>
            <p:nvPr/>
          </p:nvGrpSpPr>
          <p:grpSpPr>
            <a:xfrm>
              <a:off x="-12" y="-83234"/>
              <a:ext cx="1282086" cy="1444636"/>
              <a:chOff x="7540838" y="3036416"/>
              <a:chExt cx="1282086" cy="1444636"/>
            </a:xfrm>
          </p:grpSpPr>
          <p:grpSp>
            <p:nvGrpSpPr>
              <p:cNvPr id="241" name="Google Shape;241;p13"/>
              <p:cNvGrpSpPr/>
              <p:nvPr/>
            </p:nvGrpSpPr>
            <p:grpSpPr>
              <a:xfrm rot="9107600">
                <a:off x="7682464" y="3124977"/>
                <a:ext cx="560699" cy="740152"/>
                <a:chOff x="1218475" y="1278925"/>
                <a:chExt cx="918600" cy="1212600"/>
              </a:xfrm>
            </p:grpSpPr>
            <p:sp>
              <p:nvSpPr>
                <p:cNvPr id="242" name="Google Shape;242;p13"/>
                <p:cNvSpPr/>
                <p:nvPr/>
              </p:nvSpPr>
              <p:spPr>
                <a:xfrm rot="-5400000">
                  <a:off x="1183075" y="1314325"/>
                  <a:ext cx="530100" cy="459300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3" name="Google Shape;243;p13"/>
                <p:cNvSpPr/>
                <p:nvPr/>
              </p:nvSpPr>
              <p:spPr>
                <a:xfrm rot="-5400000">
                  <a:off x="1642375" y="1314325"/>
                  <a:ext cx="530100" cy="459300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4" name="Google Shape;244;p13"/>
                <p:cNvSpPr/>
                <p:nvPr/>
              </p:nvSpPr>
              <p:spPr>
                <a:xfrm rot="-5400000">
                  <a:off x="1642375" y="1996825"/>
                  <a:ext cx="530100" cy="459300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245" name="Google Shape;245;p13"/>
                <p:cNvCxnSpPr>
                  <a:stCxn id="243" idx="3"/>
                  <a:endCxn id="244" idx="0"/>
                </p:cNvCxnSpPr>
                <p:nvPr/>
              </p:nvCxnSpPr>
              <p:spPr>
                <a:xfrm rot="1683507">
                  <a:off x="1871390" y="1817981"/>
                  <a:ext cx="72071" cy="134489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46" name="Google Shape;246;p13"/>
              <p:cNvGrpSpPr/>
              <p:nvPr/>
            </p:nvGrpSpPr>
            <p:grpSpPr>
              <a:xfrm rot="-1692400">
                <a:off x="8120600" y="3652340"/>
                <a:ext cx="560699" cy="740152"/>
                <a:chOff x="1218475" y="1278925"/>
                <a:chExt cx="918600" cy="1212600"/>
              </a:xfrm>
            </p:grpSpPr>
            <p:sp>
              <p:nvSpPr>
                <p:cNvPr id="247" name="Google Shape;247;p13"/>
                <p:cNvSpPr/>
                <p:nvPr/>
              </p:nvSpPr>
              <p:spPr>
                <a:xfrm rot="-5400000">
                  <a:off x="1183075" y="1314325"/>
                  <a:ext cx="530100" cy="459300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" name="Google Shape;248;p13"/>
                <p:cNvSpPr/>
                <p:nvPr/>
              </p:nvSpPr>
              <p:spPr>
                <a:xfrm rot="-5400000">
                  <a:off x="1642375" y="1314325"/>
                  <a:ext cx="530100" cy="459300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" name="Google Shape;249;p13"/>
                <p:cNvSpPr/>
                <p:nvPr/>
              </p:nvSpPr>
              <p:spPr>
                <a:xfrm rot="-5400000">
                  <a:off x="1642375" y="1996825"/>
                  <a:ext cx="530100" cy="459300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250" name="Google Shape;250;p13"/>
                <p:cNvCxnSpPr>
                  <a:stCxn id="248" idx="3"/>
                  <a:endCxn id="249" idx="0"/>
                </p:cNvCxnSpPr>
                <p:nvPr/>
              </p:nvCxnSpPr>
              <p:spPr>
                <a:xfrm rot="1683507">
                  <a:off x="1871390" y="1817981"/>
                  <a:ext cx="72071" cy="134489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pic>
          <p:nvPicPr>
            <p:cNvPr id="251" name="Google Shape;251;p13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298937" y="2253201"/>
              <a:ext cx="133550" cy="1295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2" name="Google Shape;252;p13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8575862" y="3533326"/>
              <a:ext cx="133550" cy="12957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53" name="Google Shape;253;p13"/>
          <p:cNvSpPr/>
          <p:nvPr/>
        </p:nvSpPr>
        <p:spPr>
          <a:xfrm>
            <a:off x="0" y="4599425"/>
            <a:ext cx="9144000" cy="544200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dk1"/>
              </a:gs>
              <a:gs pos="100000">
                <a:schemeClr val="dk2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p13"/>
          <p:cNvSpPr txBox="1">
            <a:spLocks noGrp="1"/>
          </p:cNvSpPr>
          <p:nvPr>
            <p:ph type="title"/>
          </p:nvPr>
        </p:nvSpPr>
        <p:spPr>
          <a:xfrm>
            <a:off x="722509" y="1565876"/>
            <a:ext cx="5406900" cy="69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100" b="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55" name="Google Shape;255;p13"/>
          <p:cNvSpPr txBox="1">
            <a:spLocks noGrp="1"/>
          </p:cNvSpPr>
          <p:nvPr>
            <p:ph type="subTitle" idx="1"/>
          </p:nvPr>
        </p:nvSpPr>
        <p:spPr>
          <a:xfrm>
            <a:off x="722500" y="2327297"/>
            <a:ext cx="5406900" cy="35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13"/>
          <p:cNvSpPr txBox="1">
            <a:spLocks noGrp="1"/>
          </p:cNvSpPr>
          <p:nvPr>
            <p:ph type="title" idx="2" hasCustomPrompt="1"/>
          </p:nvPr>
        </p:nvSpPr>
        <p:spPr>
          <a:xfrm>
            <a:off x="6365075" y="1405275"/>
            <a:ext cx="1396200" cy="9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 b="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Titan One"/>
              <a:buNone/>
              <a:defRPr sz="3000">
                <a:solidFill>
                  <a:schemeClr val="dk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trophobic"/>
              <a:buChar char="●"/>
              <a:defRPr>
                <a:solidFill>
                  <a:schemeClr val="dk1"/>
                </a:solidFill>
                <a:latin typeface="Metrophobic"/>
                <a:ea typeface="Metrophobic"/>
                <a:cs typeface="Metrophobic"/>
                <a:sym typeface="Metrophobic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trophobic"/>
              <a:buChar char="○"/>
              <a:defRPr>
                <a:solidFill>
                  <a:schemeClr val="dk1"/>
                </a:solidFill>
                <a:latin typeface="Metrophobic"/>
                <a:ea typeface="Metrophobic"/>
                <a:cs typeface="Metrophobic"/>
                <a:sym typeface="Metrophobic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trophobic"/>
              <a:buChar char="■"/>
              <a:defRPr>
                <a:solidFill>
                  <a:schemeClr val="dk1"/>
                </a:solidFill>
                <a:latin typeface="Metrophobic"/>
                <a:ea typeface="Metrophobic"/>
                <a:cs typeface="Metrophobic"/>
                <a:sym typeface="Metrophobic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trophobic"/>
              <a:buChar char="●"/>
              <a:defRPr>
                <a:solidFill>
                  <a:schemeClr val="dk1"/>
                </a:solidFill>
                <a:latin typeface="Metrophobic"/>
                <a:ea typeface="Metrophobic"/>
                <a:cs typeface="Metrophobic"/>
                <a:sym typeface="Metrophobic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trophobic"/>
              <a:buChar char="○"/>
              <a:defRPr>
                <a:solidFill>
                  <a:schemeClr val="dk1"/>
                </a:solidFill>
                <a:latin typeface="Metrophobic"/>
                <a:ea typeface="Metrophobic"/>
                <a:cs typeface="Metrophobic"/>
                <a:sym typeface="Metrophobic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trophobic"/>
              <a:buChar char="■"/>
              <a:defRPr>
                <a:solidFill>
                  <a:schemeClr val="dk1"/>
                </a:solidFill>
                <a:latin typeface="Metrophobic"/>
                <a:ea typeface="Metrophobic"/>
                <a:cs typeface="Metrophobic"/>
                <a:sym typeface="Metrophobic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trophobic"/>
              <a:buChar char="●"/>
              <a:defRPr>
                <a:solidFill>
                  <a:schemeClr val="dk1"/>
                </a:solidFill>
                <a:latin typeface="Metrophobic"/>
                <a:ea typeface="Metrophobic"/>
                <a:cs typeface="Metrophobic"/>
                <a:sym typeface="Metrophobic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trophobic"/>
              <a:buChar char="○"/>
              <a:defRPr>
                <a:solidFill>
                  <a:schemeClr val="dk1"/>
                </a:solidFill>
                <a:latin typeface="Metrophobic"/>
                <a:ea typeface="Metrophobic"/>
                <a:cs typeface="Metrophobic"/>
                <a:sym typeface="Metrophobic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trophobic"/>
              <a:buChar char="■"/>
              <a:defRPr>
                <a:solidFill>
                  <a:schemeClr val="dk1"/>
                </a:solidFill>
                <a:latin typeface="Metrophobic"/>
                <a:ea typeface="Metrophobic"/>
                <a:cs typeface="Metrophobic"/>
                <a:sym typeface="Metrophobic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  <p:sldLayoutId id="2147483653" r:id="rId5"/>
    <p:sldLayoutId id="2147483655" r:id="rId6"/>
    <p:sldLayoutId id="2147483656" r:id="rId7"/>
    <p:sldLayoutId id="2147483658" r:id="rId8"/>
    <p:sldLayoutId id="2147483659" r:id="rId9"/>
    <p:sldLayoutId id="2147483660" r:id="rId10"/>
    <p:sldLayoutId id="2147483661" r:id="rId11"/>
    <p:sldLayoutId id="2147483665" r:id="rId12"/>
    <p:sldLayoutId id="2147483666" r:id="rId13"/>
    <p:sldLayoutId id="2147483668" r:id="rId14"/>
    <p:sldLayoutId id="2147483669" r:id="rId15"/>
    <p:sldLayoutId id="2147483673" r:id="rId16"/>
    <p:sldLayoutId id="2147483674" r:id="rId17"/>
    <p:sldLayoutId id="2147483675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7.jpe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1.pn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file/d/19psvvbw7JJ3zGknIinRK4s4SGVjTYXQU/view?usp=sharing" TargetMode="External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1.png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4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39.jpeg"/><Relationship Id="rId4" Type="http://schemas.openxmlformats.org/officeDocument/2006/relationships/image" Target="../media/image34.png"/><Relationship Id="rId9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4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uk.wikipedia.org/wiki/%D0%A0-%D0%B5%D0%BB%D0%B5%D0%BC%D0%B5%D0%BD%D1%82%D0%B8" TargetMode="External"/><Relationship Id="rId13" Type="http://schemas.openxmlformats.org/officeDocument/2006/relationships/image" Target="../media/image2.png"/><Relationship Id="rId3" Type="http://schemas.openxmlformats.org/officeDocument/2006/relationships/hyperlink" Target="https://uk.wikipedia.org/wiki/%D0%9F%D1%80%D0%BE%D1%81%D1%82%D1%96_%D1%80%D0%B5%D1%87%D0%BE%D0%B2%D0%B8%D0%BD%D0%B8" TargetMode="External"/><Relationship Id="rId7" Type="http://schemas.openxmlformats.org/officeDocument/2006/relationships/hyperlink" Target="https://uk.wikipedia.org/wiki/%D0%95%D0%BB%D0%B5%D0%BA%D1%82%D1%80%D0%B8%D1%87%D0%BD%D0%B8%D0%B9_%D1%81%D1%82%D1%80%D1%83%D0%BC" TargetMode="External"/><Relationship Id="rId12" Type="http://schemas.openxmlformats.org/officeDocument/2006/relationships/image" Target="../media/image4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uk.wikipedia.org/wiki/%D0%A2%D0%B5%D0%BF%D0%BB%D0%BE" TargetMode="External"/><Relationship Id="rId11" Type="http://schemas.openxmlformats.org/officeDocument/2006/relationships/hyperlink" Target="https://uk.wikipedia.org/wiki/S-%D0%B5%D0%BB%D0%B5%D0%BC%D0%B5%D0%BD%D1%82%D0%B8" TargetMode="External"/><Relationship Id="rId5" Type="http://schemas.openxmlformats.org/officeDocument/2006/relationships/hyperlink" Target="https://uk.wikipedia.org/wiki/%D0%9A%D1%83%D0%B2%D0%B0%D0%BD%D0%BD%D1%8F" TargetMode="External"/><Relationship Id="rId10" Type="http://schemas.openxmlformats.org/officeDocument/2006/relationships/hyperlink" Target="https://uk.wikipedia.org/wiki/%D0%93%D0%B5%D0%BB%D1%96%D0%B9" TargetMode="External"/><Relationship Id="rId4" Type="http://schemas.openxmlformats.org/officeDocument/2006/relationships/hyperlink" Target="https://uk.wikipedia.org/wiki/%D0%91%D0%BB%D0%B8%D1%81%D0%BA" TargetMode="External"/><Relationship Id="rId9" Type="http://schemas.openxmlformats.org/officeDocument/2006/relationships/hyperlink" Target="https://uk.wikipedia.org/wiki/%D0%93%D1%96%D0%B4%D1%80%D0%BE%D0%B3%D0%B5%D0%BD" TargetMode="External"/><Relationship Id="rId1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uk.wikipedia.org/wiki/%D0%90%D1%80%D1%81%D0%B5%D0%BD" TargetMode="External"/><Relationship Id="rId13" Type="http://schemas.openxmlformats.org/officeDocument/2006/relationships/image" Target="../media/image1.png"/><Relationship Id="rId3" Type="http://schemas.openxmlformats.org/officeDocument/2006/relationships/hyperlink" Target="https://uk.wikipedia.org/wiki/%D0%86%D0%BD%D0%B5%D1%80%D1%82%D0%BD%D1%96_%D0%B3%D0%B0%D0%B7%D0%B8" TargetMode="External"/><Relationship Id="rId7" Type="http://schemas.openxmlformats.org/officeDocument/2006/relationships/hyperlink" Target="https://uk.wikipedia.org/wiki/%D0%A4%D0%BE%D1%81%D1%84%D0%BE%D1%80" TargetMode="External"/><Relationship Id="rId12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uk.wikipedia.org/wiki/%D0%A1%D0%B8%D0%BB%D1%96%D1%86%D1%96%D0%B9" TargetMode="External"/><Relationship Id="rId11" Type="http://schemas.openxmlformats.org/officeDocument/2006/relationships/image" Target="../media/image41.jpeg"/><Relationship Id="rId5" Type="http://schemas.openxmlformats.org/officeDocument/2006/relationships/hyperlink" Target="https://uk.wikipedia.org/wiki/%D0%93%D0%B0%D0%BB%D0%BE%D0%B3%D0%B5%D0%BD%D0%B8" TargetMode="External"/><Relationship Id="rId10" Type="http://schemas.openxmlformats.org/officeDocument/2006/relationships/hyperlink" Target="https://uk.wikipedia.org/wiki/%D0%A2%D0%B5%D0%BB%D1%83%D1%80" TargetMode="External"/><Relationship Id="rId4" Type="http://schemas.openxmlformats.org/officeDocument/2006/relationships/hyperlink" Target="https://uk.wikipedia.org/wiki/%D0%91%D0%BE%D1%80" TargetMode="External"/><Relationship Id="rId9" Type="http://schemas.openxmlformats.org/officeDocument/2006/relationships/hyperlink" Target="https://uk.wikipedia.org/wiki/%D0%A1%D0%B5%D0%BB%D0%B5%D0%BD" TargetMode="Externa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uk.wikipedia.org/wiki/%D0%90%D1%80%D0%B3%D0%BE%D0%BD" TargetMode="External"/><Relationship Id="rId13" Type="http://schemas.openxmlformats.org/officeDocument/2006/relationships/image" Target="../media/image2.png"/><Relationship Id="rId3" Type="http://schemas.openxmlformats.org/officeDocument/2006/relationships/hyperlink" Target="https://uk.wikipedia.org/wiki/%D0%9A%D0%BE%D0%B2%D0%B0%D0%BB%D0%B5%D0%BD%D1%82%D0%BD%D0%B8%D0%B9_%D0%B7%D0%B2'%D1%8F%D0%B7%D0%BE%D0%BA" TargetMode="External"/><Relationship Id="rId7" Type="http://schemas.openxmlformats.org/officeDocument/2006/relationships/hyperlink" Target="https://uk.wikipedia.org/wiki/%D0%9D%D0%B5%D0%BE%D0%BD" TargetMode="External"/><Relationship Id="rId12" Type="http://schemas.openxmlformats.org/officeDocument/2006/relationships/image" Target="../media/image4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uk.wikipedia.org/wiki/%D0%93%D0%B5%D0%BB%D1%96%D0%B9" TargetMode="External"/><Relationship Id="rId11" Type="http://schemas.openxmlformats.org/officeDocument/2006/relationships/hyperlink" Target="https://uk.wikipedia.org/wiki/%D0%A0%D0%B0%D0%B4%D0%BE%D0%BD" TargetMode="External"/><Relationship Id="rId5" Type="http://schemas.openxmlformats.org/officeDocument/2006/relationships/hyperlink" Target="https://uk.wikipedia.org/wiki/%D0%86%D0%BD%D0%B5%D1%80%D1%82%D0%BD%D1%96_%D0%B3%D0%B0%D0%B7%D0%B8" TargetMode="External"/><Relationship Id="rId10" Type="http://schemas.openxmlformats.org/officeDocument/2006/relationships/hyperlink" Target="https://uk.wikipedia.org/wiki/%D0%9A%D1%81%D0%B5%D0%BD%D0%BE%D0%BD" TargetMode="External"/><Relationship Id="rId4" Type="http://schemas.openxmlformats.org/officeDocument/2006/relationships/hyperlink" Target="https://uk.wikipedia.org/w/index.php?title=%D0%90%D1%82%D0%BE%D0%BC%D0%BD%D0%B0_%D0%B1%D1%83%D0%B4%D0%BE%D0%B2%D0%B0&amp;action=edit&amp;redlink=1" TargetMode="External"/><Relationship Id="rId9" Type="http://schemas.openxmlformats.org/officeDocument/2006/relationships/hyperlink" Target="https://uk.wikipedia.org/wiki/%D0%9A%D1%80%D0%B8%D0%BF%D1%82%D0%BE%D0%BD" TargetMode="External"/><Relationship Id="rId1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8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10" Type="http://schemas.openxmlformats.org/officeDocument/2006/relationships/image" Target="../media/image12.jpeg"/><Relationship Id="rId4" Type="http://schemas.openxmlformats.org/officeDocument/2006/relationships/image" Target="../media/image9.png"/><Relationship Id="rId9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8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5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3" name="Google Shape;723;p33"/>
          <p:cNvPicPr preferRelativeResize="0"/>
          <p:nvPr/>
        </p:nvPicPr>
        <p:blipFill rotWithShape="1">
          <a:blip r:embed="rId3">
            <a:alphaModFix/>
          </a:blip>
          <a:srcRect l="1418" t="-2232" r="1408" b="7229"/>
          <a:stretch/>
        </p:blipFill>
        <p:spPr>
          <a:xfrm flipH="1">
            <a:off x="107504" y="843558"/>
            <a:ext cx="2622974" cy="3975900"/>
          </a:xfrm>
          <a:prstGeom prst="rect">
            <a:avLst/>
          </a:prstGeom>
          <a:noFill/>
          <a:ln>
            <a:noFill/>
          </a:ln>
        </p:spPr>
      </p:pic>
      <p:sp>
        <p:nvSpPr>
          <p:cNvPr id="724" name="Google Shape;724;p33"/>
          <p:cNvSpPr txBox="1">
            <a:spLocks noGrp="1"/>
          </p:cNvSpPr>
          <p:nvPr>
            <p:ph type="ctrTitle"/>
          </p:nvPr>
        </p:nvSpPr>
        <p:spPr>
          <a:xfrm>
            <a:off x="1968600" y="822600"/>
            <a:ext cx="6347816" cy="2024700"/>
          </a:xfrm>
          <a:prstGeom prst="rect">
            <a:avLst/>
          </a:prstGeom>
        </p:spPr>
        <p:txBody>
          <a:bodyPr spcFirstLastPara="1" wrap="square" lIns="91425" tIns="0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-UA" sz="3600" b="1" dirty="0" smtClean="0">
                <a:solidFill>
                  <a:srgbClr val="FF0000"/>
                </a:solidFill>
              </a:rPr>
              <a:t>Неметали. Загальна характеристика неметалів. Фізичні властивості. Явище адсорбції</a:t>
            </a:r>
            <a:endParaRPr sz="3600" b="1" dirty="0">
              <a:solidFill>
                <a:srgbClr val="FF0000"/>
              </a:solidFill>
            </a:endParaRPr>
          </a:p>
        </p:txBody>
      </p:sp>
      <p:sp>
        <p:nvSpPr>
          <p:cNvPr id="725" name="Google Shape;725;p33"/>
          <p:cNvSpPr txBox="1">
            <a:spLocks noGrp="1"/>
          </p:cNvSpPr>
          <p:nvPr>
            <p:ph type="subTitle" idx="1"/>
          </p:nvPr>
        </p:nvSpPr>
        <p:spPr>
          <a:xfrm>
            <a:off x="2483768" y="2977139"/>
            <a:ext cx="4691482" cy="3045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b="1" i="1" dirty="0" smtClean="0"/>
              <a:t>11 клас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uk-UA" dirty="0" smtClean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 b="1" dirty="0" smtClean="0">
                <a:solidFill>
                  <a:schemeClr val="tx1"/>
                </a:solidFill>
              </a:rPr>
              <a:t>Учитель хімії </a:t>
            </a:r>
            <a:r>
              <a:rPr lang="uk-UA" sz="2000" b="1" dirty="0" err="1" smtClean="0">
                <a:solidFill>
                  <a:schemeClr val="tx1"/>
                </a:solidFill>
              </a:rPr>
              <a:t>Вербківського</a:t>
            </a:r>
            <a:r>
              <a:rPr lang="uk-UA" sz="2000" b="1" dirty="0" smtClean="0">
                <a:solidFill>
                  <a:schemeClr val="tx1"/>
                </a:solidFill>
              </a:rPr>
              <a:t> ліцею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 b="1" dirty="0" smtClean="0">
                <a:solidFill>
                  <a:schemeClr val="tx1"/>
                </a:solidFill>
              </a:rPr>
              <a:t>Наталія </a:t>
            </a:r>
            <a:r>
              <a:rPr lang="uk-UA" sz="2000" b="1" dirty="0" err="1" smtClean="0">
                <a:solidFill>
                  <a:schemeClr val="tx1"/>
                </a:solidFill>
              </a:rPr>
              <a:t>Оксень</a:t>
            </a:r>
            <a:endParaRPr lang="uk-UA" sz="2000" b="1" dirty="0" smtClean="0">
              <a:solidFill>
                <a:schemeClr val="tx1"/>
              </a:solidFill>
            </a:endParaRPr>
          </a:p>
        </p:txBody>
      </p:sp>
      <p:pic>
        <p:nvPicPr>
          <p:cNvPr id="726" name="Google Shape;726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94639" y="956725"/>
            <a:ext cx="313871" cy="304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727" name="Google Shape;727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7236296" y="1995686"/>
            <a:ext cx="1185850" cy="1449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728" name="Google Shape;728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96675" y="420937"/>
            <a:ext cx="268201" cy="260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729" name="Google Shape;729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61849" y="862799"/>
            <a:ext cx="137651" cy="1335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30" name="Google Shape;730;p33"/>
          <p:cNvGrpSpPr/>
          <p:nvPr/>
        </p:nvGrpSpPr>
        <p:grpSpPr>
          <a:xfrm rot="2700000">
            <a:off x="4659647" y="3704585"/>
            <a:ext cx="739975" cy="840942"/>
            <a:chOff x="4059670" y="3951451"/>
            <a:chExt cx="846395" cy="961883"/>
          </a:xfrm>
        </p:grpSpPr>
        <p:grpSp>
          <p:nvGrpSpPr>
            <p:cNvPr id="731" name="Google Shape;731;p33"/>
            <p:cNvGrpSpPr/>
            <p:nvPr/>
          </p:nvGrpSpPr>
          <p:grpSpPr>
            <a:xfrm rot="-5400000">
              <a:off x="4162276" y="3848845"/>
              <a:ext cx="641183" cy="846395"/>
              <a:chOff x="1218475" y="1278925"/>
              <a:chExt cx="918600" cy="1212600"/>
            </a:xfrm>
          </p:grpSpPr>
          <p:sp>
            <p:nvSpPr>
              <p:cNvPr id="732" name="Google Shape;732;p33"/>
              <p:cNvSpPr/>
              <p:nvPr/>
            </p:nvSpPr>
            <p:spPr>
              <a:xfrm rot="-5400000">
                <a:off x="1183075" y="1314325"/>
                <a:ext cx="530100" cy="459300"/>
              </a:xfrm>
              <a:prstGeom prst="hexagon">
                <a:avLst>
                  <a:gd name="adj" fmla="val 25000"/>
                  <a:gd name="vf" fmla="val 115470"/>
                </a:avLst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3" name="Google Shape;733;p33"/>
              <p:cNvSpPr/>
              <p:nvPr/>
            </p:nvSpPr>
            <p:spPr>
              <a:xfrm rot="-5400000">
                <a:off x="1642375" y="1314325"/>
                <a:ext cx="530100" cy="459300"/>
              </a:xfrm>
              <a:prstGeom prst="hexagon">
                <a:avLst>
                  <a:gd name="adj" fmla="val 25000"/>
                  <a:gd name="vf" fmla="val 115470"/>
                </a:avLst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4" name="Google Shape;734;p33"/>
              <p:cNvSpPr/>
              <p:nvPr/>
            </p:nvSpPr>
            <p:spPr>
              <a:xfrm rot="-5400000">
                <a:off x="1642375" y="1996825"/>
                <a:ext cx="530100" cy="459300"/>
              </a:xfrm>
              <a:prstGeom prst="hexagon">
                <a:avLst>
                  <a:gd name="adj" fmla="val 25000"/>
                  <a:gd name="vf" fmla="val 115470"/>
                </a:avLst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735" name="Google Shape;735;p33"/>
              <p:cNvCxnSpPr>
                <a:stCxn id="733" idx="3"/>
                <a:endCxn id="734" idx="0"/>
              </p:cNvCxnSpPr>
              <p:nvPr/>
            </p:nvCxnSpPr>
            <p:spPr>
              <a:xfrm rot="2700000">
                <a:off x="1853543" y="1831343"/>
                <a:ext cx="107763" cy="107763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sp>
          <p:nvSpPr>
            <p:cNvPr id="736" name="Google Shape;736;p33"/>
            <p:cNvSpPr/>
            <p:nvPr/>
          </p:nvSpPr>
          <p:spPr>
            <a:xfrm rot="10800000">
              <a:off x="4059780" y="4592633"/>
              <a:ext cx="369900" cy="320700"/>
            </a:xfrm>
            <a:prstGeom prst="hexagon">
              <a:avLst>
                <a:gd name="adj" fmla="val 25000"/>
                <a:gd name="vf" fmla="val 115470"/>
              </a:avLst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737" name="Google Shape;737;p33"/>
          <p:cNvPicPr preferRelativeResize="0"/>
          <p:nvPr/>
        </p:nvPicPr>
        <p:blipFill rotWithShape="1">
          <a:blip r:embed="rId7">
            <a:alphaModFix/>
          </a:blip>
          <a:srcRect b="2789"/>
          <a:stretch/>
        </p:blipFill>
        <p:spPr>
          <a:xfrm>
            <a:off x="6786675" y="3320023"/>
            <a:ext cx="2002749" cy="156755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38" name="Google Shape;738;p33"/>
          <p:cNvGrpSpPr/>
          <p:nvPr/>
        </p:nvGrpSpPr>
        <p:grpSpPr>
          <a:xfrm rot="1361899">
            <a:off x="7497825" y="1483108"/>
            <a:ext cx="829291" cy="703692"/>
            <a:chOff x="8658914" y="1052217"/>
            <a:chExt cx="829246" cy="703654"/>
          </a:xfrm>
        </p:grpSpPr>
        <p:sp>
          <p:nvSpPr>
            <p:cNvPr id="739" name="Google Shape;739;p33"/>
            <p:cNvSpPr/>
            <p:nvPr/>
          </p:nvSpPr>
          <p:spPr>
            <a:xfrm flipH="1">
              <a:off x="8658914" y="1475670"/>
              <a:ext cx="323400" cy="280200"/>
            </a:xfrm>
            <a:prstGeom prst="hexagon">
              <a:avLst>
                <a:gd name="adj" fmla="val 25000"/>
                <a:gd name="vf" fmla="val 115470"/>
              </a:avLst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33"/>
            <p:cNvSpPr/>
            <p:nvPr/>
          </p:nvSpPr>
          <p:spPr>
            <a:xfrm flipH="1">
              <a:off x="8911486" y="1052217"/>
              <a:ext cx="323400" cy="280200"/>
            </a:xfrm>
            <a:prstGeom prst="hexagon">
              <a:avLst>
                <a:gd name="adj" fmla="val 25000"/>
                <a:gd name="vf" fmla="val 115470"/>
              </a:avLst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33"/>
            <p:cNvSpPr/>
            <p:nvPr/>
          </p:nvSpPr>
          <p:spPr>
            <a:xfrm flipH="1">
              <a:off x="8911486" y="1332417"/>
              <a:ext cx="323400" cy="280200"/>
            </a:xfrm>
            <a:prstGeom prst="hexagon">
              <a:avLst>
                <a:gd name="adj" fmla="val 25000"/>
                <a:gd name="vf" fmla="val 115470"/>
              </a:avLst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33"/>
            <p:cNvSpPr/>
            <p:nvPr/>
          </p:nvSpPr>
          <p:spPr>
            <a:xfrm flipH="1">
              <a:off x="9164759" y="1475670"/>
              <a:ext cx="323400" cy="280200"/>
            </a:xfrm>
            <a:prstGeom prst="hexagon">
              <a:avLst>
                <a:gd name="adj" fmla="val 25000"/>
                <a:gd name="vf" fmla="val 115470"/>
              </a:avLst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743" name="Google Shape;743;p33"/>
          <p:cNvPicPr preferRelativeResize="0"/>
          <p:nvPr/>
        </p:nvPicPr>
        <p:blipFill rotWithShape="1">
          <a:blip r:embed="rId8">
            <a:alphaModFix/>
          </a:blip>
          <a:srcRect b="2997"/>
          <a:stretch/>
        </p:blipFill>
        <p:spPr>
          <a:xfrm>
            <a:off x="2339752" y="3655526"/>
            <a:ext cx="1036599" cy="1487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4" name="Google Shape;744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19872" y="4155926"/>
            <a:ext cx="203351" cy="197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Google Shape;768;p36"/>
          <p:cNvSpPr/>
          <p:nvPr/>
        </p:nvSpPr>
        <p:spPr>
          <a:xfrm rot="10798568">
            <a:off x="3924123" y="915821"/>
            <a:ext cx="1224166" cy="1079878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bg2">
              <a:lumMod val="20000"/>
              <a:lumOff val="80000"/>
            </a:schemeClr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9" name="Google Shape;769;p36"/>
          <p:cNvSpPr/>
          <p:nvPr/>
        </p:nvSpPr>
        <p:spPr>
          <a:xfrm rot="10798568">
            <a:off x="6515990" y="915566"/>
            <a:ext cx="1296563" cy="1079849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tx2">
              <a:lumMod val="20000"/>
              <a:lumOff val="80000"/>
            </a:schemeClr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1" name="Google Shape;771;p36"/>
          <p:cNvSpPr/>
          <p:nvPr/>
        </p:nvSpPr>
        <p:spPr>
          <a:xfrm rot="10798568">
            <a:off x="2628024" y="2499472"/>
            <a:ext cx="1296114" cy="1152188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FFF00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2" name="Google Shape;772;p36"/>
          <p:cNvSpPr/>
          <p:nvPr/>
        </p:nvSpPr>
        <p:spPr>
          <a:xfrm rot="10798568">
            <a:off x="1403873" y="915311"/>
            <a:ext cx="1224074" cy="108015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1">
              <a:lumMod val="20000"/>
              <a:lumOff val="80000"/>
            </a:schemeClr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3" name="Google Shape;773;p36"/>
          <p:cNvSpPr txBox="1">
            <a:spLocks noGrp="1"/>
          </p:cNvSpPr>
          <p:nvPr>
            <p:ph type="subTitle" idx="5"/>
          </p:nvPr>
        </p:nvSpPr>
        <p:spPr>
          <a:xfrm>
            <a:off x="6085851" y="2327002"/>
            <a:ext cx="2069400" cy="423000"/>
          </a:xfrm>
          <a:prstGeom prst="rect">
            <a:avLst/>
          </a:prstGeom>
        </p:spPr>
        <p:txBody>
          <a:bodyPr spcFirstLastPara="1" wrap="square" lIns="90000" tIns="0" rIns="90000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PT" dirty="0" smtClean="0"/>
              <a:t>O, S, Se, Te</a:t>
            </a:r>
            <a:endParaRPr sz="1600" dirty="0"/>
          </a:p>
        </p:txBody>
      </p:sp>
      <p:sp>
        <p:nvSpPr>
          <p:cNvPr id="774" name="Google Shape;774;p36"/>
          <p:cNvSpPr txBox="1">
            <a:spLocks noGrp="1"/>
          </p:cNvSpPr>
          <p:nvPr>
            <p:ph type="title"/>
          </p:nvPr>
        </p:nvSpPr>
        <p:spPr>
          <a:xfrm>
            <a:off x="713225" y="1980837"/>
            <a:ext cx="2603700" cy="350100"/>
          </a:xfrm>
          <a:prstGeom prst="rect">
            <a:avLst/>
          </a:prstGeom>
        </p:spPr>
        <p:txBody>
          <a:bodyPr spcFirstLastPara="1" wrap="square" lIns="0" tIns="0" rIns="0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dirty="0" smtClean="0"/>
              <a:t>Підгрупа Карбону</a:t>
            </a:r>
            <a:endParaRPr dirty="0"/>
          </a:p>
        </p:txBody>
      </p:sp>
      <p:sp>
        <p:nvSpPr>
          <p:cNvPr id="775" name="Google Shape;775;p36"/>
          <p:cNvSpPr txBox="1">
            <a:spLocks noGrp="1"/>
          </p:cNvSpPr>
          <p:nvPr>
            <p:ph type="subTitle" idx="1"/>
          </p:nvPr>
        </p:nvSpPr>
        <p:spPr>
          <a:xfrm>
            <a:off x="980375" y="2327002"/>
            <a:ext cx="2069400" cy="423000"/>
          </a:xfrm>
          <a:prstGeom prst="rect">
            <a:avLst/>
          </a:prstGeom>
        </p:spPr>
        <p:txBody>
          <a:bodyPr spcFirstLastPara="1" wrap="square" lIns="90000" tIns="0" rIns="90000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C, Si</a:t>
            </a:r>
            <a:endParaRPr lang="uk-UA" dirty="0" smtClean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dirty="0" smtClean="0"/>
              <a:t> </a:t>
            </a:r>
            <a:endParaRPr dirty="0"/>
          </a:p>
        </p:txBody>
      </p:sp>
      <p:sp>
        <p:nvSpPr>
          <p:cNvPr id="776" name="Google Shape;776;p36"/>
          <p:cNvSpPr txBox="1">
            <a:spLocks noGrp="1"/>
          </p:cNvSpPr>
          <p:nvPr>
            <p:ph type="title" idx="2"/>
          </p:nvPr>
        </p:nvSpPr>
        <p:spPr>
          <a:xfrm>
            <a:off x="3265963" y="1980837"/>
            <a:ext cx="2603700" cy="350100"/>
          </a:xfrm>
          <a:prstGeom prst="rect">
            <a:avLst/>
          </a:prstGeom>
        </p:spPr>
        <p:txBody>
          <a:bodyPr spcFirstLastPara="1" wrap="square" lIns="0" tIns="0" rIns="0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dirty="0" err="1" smtClean="0"/>
              <a:t>Пніктогени</a:t>
            </a:r>
            <a:r>
              <a:rPr lang="uk-UA" dirty="0" smtClean="0"/>
              <a:t> </a:t>
            </a:r>
            <a:endParaRPr dirty="0"/>
          </a:p>
        </p:txBody>
      </p:sp>
      <p:sp>
        <p:nvSpPr>
          <p:cNvPr id="777" name="Google Shape;777;p36"/>
          <p:cNvSpPr txBox="1">
            <a:spLocks noGrp="1"/>
          </p:cNvSpPr>
          <p:nvPr>
            <p:ph type="subTitle" idx="3"/>
          </p:nvPr>
        </p:nvSpPr>
        <p:spPr>
          <a:xfrm>
            <a:off x="3531463" y="2327002"/>
            <a:ext cx="2072700" cy="423000"/>
          </a:xfrm>
          <a:prstGeom prst="rect">
            <a:avLst/>
          </a:prstGeom>
        </p:spPr>
        <p:txBody>
          <a:bodyPr spcFirstLastPara="1" wrap="square" lIns="90000" tIns="0" rIns="90000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PT" dirty="0" smtClean="0"/>
              <a:t>N, P, As, Sb</a:t>
            </a:r>
            <a:endParaRPr dirty="0"/>
          </a:p>
        </p:txBody>
      </p:sp>
      <p:sp>
        <p:nvSpPr>
          <p:cNvPr id="778" name="Google Shape;778;p36"/>
          <p:cNvSpPr txBox="1">
            <a:spLocks noGrp="1"/>
          </p:cNvSpPr>
          <p:nvPr>
            <p:ph type="title" idx="4"/>
          </p:nvPr>
        </p:nvSpPr>
        <p:spPr>
          <a:xfrm>
            <a:off x="5818701" y="1980837"/>
            <a:ext cx="2603700" cy="350100"/>
          </a:xfrm>
          <a:prstGeom prst="rect">
            <a:avLst/>
          </a:prstGeom>
        </p:spPr>
        <p:txBody>
          <a:bodyPr spcFirstLastPara="1" wrap="square" lIns="0" tIns="0" rIns="0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dirty="0" err="1" smtClean="0"/>
              <a:t>Халькогени</a:t>
            </a:r>
            <a:r>
              <a:rPr lang="uk-UA" dirty="0" smtClean="0"/>
              <a:t> </a:t>
            </a:r>
            <a:endParaRPr dirty="0"/>
          </a:p>
        </p:txBody>
      </p:sp>
      <p:sp>
        <p:nvSpPr>
          <p:cNvPr id="779" name="Google Shape;779;p36"/>
          <p:cNvSpPr txBox="1">
            <a:spLocks noGrp="1"/>
          </p:cNvSpPr>
          <p:nvPr>
            <p:ph type="title" idx="6"/>
          </p:nvPr>
        </p:nvSpPr>
        <p:spPr>
          <a:xfrm>
            <a:off x="1989594" y="3660562"/>
            <a:ext cx="2603700" cy="350100"/>
          </a:xfrm>
          <a:prstGeom prst="rect">
            <a:avLst/>
          </a:prstGeom>
        </p:spPr>
        <p:txBody>
          <a:bodyPr spcFirstLastPara="1" wrap="square" lIns="0" tIns="0" rIns="0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dirty="0" smtClean="0"/>
              <a:t>Галогени </a:t>
            </a:r>
            <a:endParaRPr dirty="0"/>
          </a:p>
        </p:txBody>
      </p:sp>
      <p:sp>
        <p:nvSpPr>
          <p:cNvPr id="780" name="Google Shape;780;p36"/>
          <p:cNvSpPr txBox="1">
            <a:spLocks noGrp="1"/>
          </p:cNvSpPr>
          <p:nvPr>
            <p:ph type="subTitle" idx="7"/>
          </p:nvPr>
        </p:nvSpPr>
        <p:spPr>
          <a:xfrm>
            <a:off x="2255919" y="4005877"/>
            <a:ext cx="2069400" cy="423000"/>
          </a:xfrm>
          <a:prstGeom prst="rect">
            <a:avLst/>
          </a:prstGeom>
        </p:spPr>
        <p:txBody>
          <a:bodyPr spcFirstLastPara="1" wrap="square" lIns="90000" tIns="0" rIns="90000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PT" dirty="0" smtClean="0"/>
              <a:t>F, Cl, Br, </a:t>
            </a:r>
            <a:endParaRPr dirty="0"/>
          </a:p>
        </p:txBody>
      </p:sp>
      <p:sp>
        <p:nvSpPr>
          <p:cNvPr id="781" name="Google Shape;781;p36"/>
          <p:cNvSpPr txBox="1">
            <a:spLocks noGrp="1"/>
          </p:cNvSpPr>
          <p:nvPr>
            <p:ph type="title" idx="8"/>
          </p:nvPr>
        </p:nvSpPr>
        <p:spPr>
          <a:xfrm>
            <a:off x="5580112" y="3660562"/>
            <a:ext cx="2160240" cy="350100"/>
          </a:xfrm>
          <a:prstGeom prst="rect">
            <a:avLst/>
          </a:prstGeom>
        </p:spPr>
        <p:txBody>
          <a:bodyPr spcFirstLastPara="1" wrap="square" lIns="0" tIns="0" rIns="0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dirty="0" smtClean="0"/>
              <a:t>неметали</a:t>
            </a:r>
            <a:endParaRPr dirty="0"/>
          </a:p>
        </p:txBody>
      </p:sp>
      <p:sp>
        <p:nvSpPr>
          <p:cNvPr id="782" name="Google Shape;782;p36"/>
          <p:cNvSpPr txBox="1">
            <a:spLocks noGrp="1"/>
          </p:cNvSpPr>
          <p:nvPr>
            <p:ph type="subTitle" idx="9"/>
          </p:nvPr>
        </p:nvSpPr>
        <p:spPr>
          <a:xfrm>
            <a:off x="5868144" y="4005877"/>
            <a:ext cx="1440160" cy="423000"/>
          </a:xfrm>
          <a:prstGeom prst="rect">
            <a:avLst/>
          </a:prstGeom>
        </p:spPr>
        <p:txBody>
          <a:bodyPr spcFirstLastPara="1" wrap="square" lIns="90000" tIns="0" rIns="90000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-UA" dirty="0" smtClean="0"/>
              <a:t>Н,    </a:t>
            </a:r>
            <a:r>
              <a:rPr lang="en-US" dirty="0" smtClean="0"/>
              <a:t>B</a:t>
            </a:r>
            <a:endParaRPr dirty="0"/>
          </a:p>
        </p:txBody>
      </p:sp>
      <p:sp>
        <p:nvSpPr>
          <p:cNvPr id="783" name="Google Shape;783;p36"/>
          <p:cNvSpPr txBox="1">
            <a:spLocks noGrp="1"/>
          </p:cNvSpPr>
          <p:nvPr>
            <p:ph type="title" idx="13"/>
          </p:nvPr>
        </p:nvSpPr>
        <p:spPr>
          <a:xfrm>
            <a:off x="1547664" y="1318366"/>
            <a:ext cx="936103" cy="461295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IVA</a:t>
            </a:r>
            <a:endParaRPr dirty="0"/>
          </a:p>
        </p:txBody>
      </p:sp>
      <p:sp>
        <p:nvSpPr>
          <p:cNvPr id="784" name="Google Shape;784;p36"/>
          <p:cNvSpPr txBox="1">
            <a:spLocks noGrp="1"/>
          </p:cNvSpPr>
          <p:nvPr>
            <p:ph type="title" idx="14"/>
          </p:nvPr>
        </p:nvSpPr>
        <p:spPr>
          <a:xfrm>
            <a:off x="6660232" y="1318367"/>
            <a:ext cx="864095" cy="449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lvl="0"/>
            <a:r>
              <a:rPr lang="pt-PT" dirty="0" smtClean="0"/>
              <a:t>VI </a:t>
            </a:r>
            <a:r>
              <a:rPr lang="pt-PT" dirty="0" smtClean="0"/>
              <a:t>A</a:t>
            </a:r>
            <a:endParaRPr lang="pt-PT" dirty="0"/>
          </a:p>
        </p:txBody>
      </p:sp>
      <p:sp>
        <p:nvSpPr>
          <p:cNvPr id="785" name="Google Shape;785;p36"/>
          <p:cNvSpPr txBox="1">
            <a:spLocks noGrp="1"/>
          </p:cNvSpPr>
          <p:nvPr>
            <p:ph type="title" idx="15"/>
          </p:nvPr>
        </p:nvSpPr>
        <p:spPr>
          <a:xfrm>
            <a:off x="4139952" y="1318367"/>
            <a:ext cx="792087" cy="449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dirty="0" smtClean="0"/>
              <a:t>V A</a:t>
            </a:r>
            <a:endParaRPr dirty="0"/>
          </a:p>
        </p:txBody>
      </p:sp>
      <p:sp>
        <p:nvSpPr>
          <p:cNvPr id="786" name="Google Shape;786;p36"/>
          <p:cNvSpPr txBox="1">
            <a:spLocks noGrp="1"/>
          </p:cNvSpPr>
          <p:nvPr>
            <p:ph type="title" idx="16"/>
          </p:nvPr>
        </p:nvSpPr>
        <p:spPr>
          <a:xfrm>
            <a:off x="2771800" y="2931790"/>
            <a:ext cx="1008112" cy="792088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pt-PT" dirty="0" smtClean="0"/>
              <a:t>VII </a:t>
            </a:r>
            <a:r>
              <a:rPr lang="pt-PT" dirty="0" smtClean="0"/>
              <a:t>A</a:t>
            </a:r>
            <a:br>
              <a:rPr lang="pt-PT" dirty="0" smtClean="0"/>
            </a:br>
            <a:endParaRPr dirty="0"/>
          </a:p>
        </p:txBody>
      </p:sp>
      <p:sp>
        <p:nvSpPr>
          <p:cNvPr id="787" name="Google Shape;787;p36"/>
          <p:cNvSpPr txBox="1">
            <a:spLocks noGrp="1"/>
          </p:cNvSpPr>
          <p:nvPr>
            <p:ph type="title" idx="17"/>
          </p:nvPr>
        </p:nvSpPr>
        <p:spPr>
          <a:xfrm>
            <a:off x="5549282" y="2992046"/>
            <a:ext cx="1903038" cy="449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I,     III </a:t>
            </a:r>
            <a:endParaRPr dirty="0"/>
          </a:p>
        </p:txBody>
      </p:sp>
      <p:sp>
        <p:nvSpPr>
          <p:cNvPr id="788" name="Google Shape;788;p36"/>
          <p:cNvSpPr txBox="1">
            <a:spLocks noGrp="1"/>
          </p:cNvSpPr>
          <p:nvPr>
            <p:ph type="title" idx="18"/>
          </p:nvPr>
        </p:nvSpPr>
        <p:spPr>
          <a:xfrm>
            <a:off x="713225" y="339502"/>
            <a:ext cx="7717500" cy="707598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Групи неметалічних елементів</a:t>
            </a:r>
            <a:endParaRPr sz="3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789" name="Google Shape;789;p36"/>
          <p:cNvGrpSpPr/>
          <p:nvPr/>
        </p:nvGrpSpPr>
        <p:grpSpPr>
          <a:xfrm rot="-5400000">
            <a:off x="209432" y="2510705"/>
            <a:ext cx="1201820" cy="1250273"/>
            <a:chOff x="8670611" y="2515458"/>
            <a:chExt cx="1201820" cy="1250273"/>
          </a:xfrm>
        </p:grpSpPr>
        <p:grpSp>
          <p:nvGrpSpPr>
            <p:cNvPr id="790" name="Google Shape;790;p36"/>
            <p:cNvGrpSpPr/>
            <p:nvPr/>
          </p:nvGrpSpPr>
          <p:grpSpPr>
            <a:xfrm rot="-2700000">
              <a:off x="9132345" y="2605280"/>
              <a:ext cx="560560" cy="739969"/>
              <a:chOff x="1218475" y="1278925"/>
              <a:chExt cx="918600" cy="1212600"/>
            </a:xfrm>
          </p:grpSpPr>
          <p:sp>
            <p:nvSpPr>
              <p:cNvPr id="791" name="Google Shape;791;p36"/>
              <p:cNvSpPr/>
              <p:nvPr/>
            </p:nvSpPr>
            <p:spPr>
              <a:xfrm rot="-5400000">
                <a:off x="1183075" y="1314325"/>
                <a:ext cx="530100" cy="459300"/>
              </a:xfrm>
              <a:prstGeom prst="hexagon">
                <a:avLst>
                  <a:gd name="adj" fmla="val 25000"/>
                  <a:gd name="vf" fmla="val 115470"/>
                </a:avLst>
              </a:prstGeom>
              <a:noFill/>
              <a:ln w="9525" cap="flat" cmpd="sng">
                <a:solidFill>
                  <a:srgbClr val="D9D9D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2" name="Google Shape;792;p36"/>
              <p:cNvSpPr/>
              <p:nvPr/>
            </p:nvSpPr>
            <p:spPr>
              <a:xfrm rot="-5400000">
                <a:off x="1642375" y="1314325"/>
                <a:ext cx="530100" cy="459300"/>
              </a:xfrm>
              <a:prstGeom prst="hexagon">
                <a:avLst>
                  <a:gd name="adj" fmla="val 25000"/>
                  <a:gd name="vf" fmla="val 115470"/>
                </a:avLst>
              </a:prstGeom>
              <a:noFill/>
              <a:ln w="9525" cap="flat" cmpd="sng">
                <a:solidFill>
                  <a:srgbClr val="D9D9D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3" name="Google Shape;793;p36"/>
              <p:cNvSpPr/>
              <p:nvPr/>
            </p:nvSpPr>
            <p:spPr>
              <a:xfrm rot="-5400000">
                <a:off x="1642375" y="1996825"/>
                <a:ext cx="530100" cy="459300"/>
              </a:xfrm>
              <a:prstGeom prst="hexagon">
                <a:avLst>
                  <a:gd name="adj" fmla="val 25000"/>
                  <a:gd name="vf" fmla="val 115470"/>
                </a:avLst>
              </a:prstGeom>
              <a:noFill/>
              <a:ln w="9525" cap="flat" cmpd="sng">
                <a:solidFill>
                  <a:srgbClr val="D9D9D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794" name="Google Shape;794;p36"/>
              <p:cNvCxnSpPr>
                <a:stCxn id="792" idx="3"/>
                <a:endCxn id="793" idx="0"/>
              </p:cNvCxnSpPr>
              <p:nvPr/>
            </p:nvCxnSpPr>
            <p:spPr>
              <a:xfrm rot="-2700000" flipH="1">
                <a:off x="1853543" y="1831343"/>
                <a:ext cx="107763" cy="107763"/>
              </a:xfrm>
              <a:prstGeom prst="straightConnector1">
                <a:avLst/>
              </a:prstGeom>
              <a:noFill/>
              <a:ln w="9525" cap="flat" cmpd="sng">
                <a:solidFill>
                  <a:srgbClr val="D9D9D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sp>
          <p:nvSpPr>
            <p:cNvPr id="795" name="Google Shape;795;p36"/>
            <p:cNvSpPr/>
            <p:nvPr/>
          </p:nvSpPr>
          <p:spPr>
            <a:xfrm rot="-8100000">
              <a:off x="8806516" y="2985162"/>
              <a:ext cx="323289" cy="280439"/>
            </a:xfrm>
            <a:prstGeom prst="hexagon">
              <a:avLst>
                <a:gd name="adj" fmla="val 25000"/>
                <a:gd name="vf" fmla="val 115470"/>
              </a:avLst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796" name="Google Shape;796;p36"/>
            <p:cNvCxnSpPr>
              <a:stCxn id="795" idx="4"/>
              <a:endCxn id="797" idx="1"/>
            </p:cNvCxnSpPr>
            <p:nvPr/>
          </p:nvCxnSpPr>
          <p:spPr>
            <a:xfrm rot="5400000">
              <a:off x="8876436" y="3331256"/>
              <a:ext cx="99300" cy="153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797" name="Google Shape;797;p36"/>
            <p:cNvSpPr/>
            <p:nvPr/>
          </p:nvSpPr>
          <p:spPr>
            <a:xfrm rot="-8100000">
              <a:off x="8722416" y="3412062"/>
              <a:ext cx="323289" cy="280439"/>
            </a:xfrm>
            <a:prstGeom prst="hexagon">
              <a:avLst>
                <a:gd name="adj" fmla="val 25000"/>
                <a:gd name="vf" fmla="val 115470"/>
              </a:avLst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36"/>
            <p:cNvSpPr/>
            <p:nvPr/>
          </p:nvSpPr>
          <p:spPr>
            <a:xfrm rot="10073869">
              <a:off x="9143118" y="3336795"/>
              <a:ext cx="323387" cy="280140"/>
            </a:xfrm>
            <a:prstGeom prst="hexagon">
              <a:avLst>
                <a:gd name="adj" fmla="val 25000"/>
                <a:gd name="vf" fmla="val 115470"/>
              </a:avLst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799" name="Google Shape;799;p36"/>
            <p:cNvCxnSpPr>
              <a:stCxn id="797" idx="2"/>
              <a:endCxn id="798" idx="0"/>
            </p:cNvCxnSpPr>
            <p:nvPr/>
          </p:nvCxnSpPr>
          <p:spPr>
            <a:xfrm rot="-5400000">
              <a:off x="9093686" y="3464906"/>
              <a:ext cx="7200" cy="987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800" name="Google Shape;800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53325" y="1681289"/>
            <a:ext cx="133550" cy="1295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01" name="Google Shape;801;p36"/>
          <p:cNvGrpSpPr/>
          <p:nvPr/>
        </p:nvGrpSpPr>
        <p:grpSpPr>
          <a:xfrm rot="9294528">
            <a:off x="7784728" y="2981915"/>
            <a:ext cx="560613" cy="740038"/>
            <a:chOff x="1218475" y="1278925"/>
            <a:chExt cx="918600" cy="1212600"/>
          </a:xfrm>
        </p:grpSpPr>
        <p:sp>
          <p:nvSpPr>
            <p:cNvPr id="802" name="Google Shape;802;p36"/>
            <p:cNvSpPr/>
            <p:nvPr/>
          </p:nvSpPr>
          <p:spPr>
            <a:xfrm rot="-5400000">
              <a:off x="1183075" y="1314325"/>
              <a:ext cx="530100" cy="459300"/>
            </a:xfrm>
            <a:prstGeom prst="hexagon">
              <a:avLst>
                <a:gd name="adj" fmla="val 25000"/>
                <a:gd name="vf" fmla="val 115470"/>
              </a:avLst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36"/>
            <p:cNvSpPr/>
            <p:nvPr/>
          </p:nvSpPr>
          <p:spPr>
            <a:xfrm rot="-5400000">
              <a:off x="1642375" y="1314325"/>
              <a:ext cx="530100" cy="459300"/>
            </a:xfrm>
            <a:prstGeom prst="hexagon">
              <a:avLst>
                <a:gd name="adj" fmla="val 25000"/>
                <a:gd name="vf" fmla="val 115470"/>
              </a:avLst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36"/>
            <p:cNvSpPr/>
            <p:nvPr/>
          </p:nvSpPr>
          <p:spPr>
            <a:xfrm rot="-5400000">
              <a:off x="1642375" y="1996825"/>
              <a:ext cx="530100" cy="459300"/>
            </a:xfrm>
            <a:prstGeom prst="hexagon">
              <a:avLst>
                <a:gd name="adj" fmla="val 25000"/>
                <a:gd name="vf" fmla="val 115470"/>
              </a:avLst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805" name="Google Shape;805;p36"/>
            <p:cNvCxnSpPr>
              <a:stCxn id="803" idx="3"/>
              <a:endCxn id="804" idx="0"/>
            </p:cNvCxnSpPr>
            <p:nvPr/>
          </p:nvCxnSpPr>
          <p:spPr>
            <a:xfrm rot="1501014">
              <a:off x="1875147" y="1816174"/>
              <a:ext cx="64556" cy="138102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806" name="Google Shape;806;p36"/>
          <p:cNvGrpSpPr/>
          <p:nvPr/>
        </p:nvGrpSpPr>
        <p:grpSpPr>
          <a:xfrm>
            <a:off x="8008267" y="-326097"/>
            <a:ext cx="1232979" cy="1529088"/>
            <a:chOff x="3598842" y="-147072"/>
            <a:chExt cx="1232979" cy="1529088"/>
          </a:xfrm>
        </p:grpSpPr>
        <p:grpSp>
          <p:nvGrpSpPr>
            <p:cNvPr id="807" name="Google Shape;807;p36"/>
            <p:cNvGrpSpPr/>
            <p:nvPr/>
          </p:nvGrpSpPr>
          <p:grpSpPr>
            <a:xfrm rot="2403696">
              <a:off x="3771222" y="548371"/>
              <a:ext cx="560628" cy="740058"/>
              <a:chOff x="1218475" y="1278925"/>
              <a:chExt cx="918600" cy="1212600"/>
            </a:xfrm>
          </p:grpSpPr>
          <p:sp>
            <p:nvSpPr>
              <p:cNvPr id="808" name="Google Shape;808;p36"/>
              <p:cNvSpPr/>
              <p:nvPr/>
            </p:nvSpPr>
            <p:spPr>
              <a:xfrm rot="-5400000">
                <a:off x="1183075" y="1314325"/>
                <a:ext cx="530100" cy="459300"/>
              </a:xfrm>
              <a:prstGeom prst="hexagon">
                <a:avLst>
                  <a:gd name="adj" fmla="val 25000"/>
                  <a:gd name="vf" fmla="val 115470"/>
                </a:avLst>
              </a:prstGeom>
              <a:noFill/>
              <a:ln w="9525" cap="flat" cmpd="sng">
                <a:solidFill>
                  <a:srgbClr val="D9D9D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9" name="Google Shape;809;p36"/>
              <p:cNvSpPr/>
              <p:nvPr/>
            </p:nvSpPr>
            <p:spPr>
              <a:xfrm rot="-5400000">
                <a:off x="1642375" y="1314325"/>
                <a:ext cx="530100" cy="459300"/>
              </a:xfrm>
              <a:prstGeom prst="hexagon">
                <a:avLst>
                  <a:gd name="adj" fmla="val 25000"/>
                  <a:gd name="vf" fmla="val 115470"/>
                </a:avLst>
              </a:prstGeom>
              <a:noFill/>
              <a:ln w="9525" cap="flat" cmpd="sng">
                <a:solidFill>
                  <a:srgbClr val="D9D9D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0" name="Google Shape;810;p36"/>
              <p:cNvSpPr/>
              <p:nvPr/>
            </p:nvSpPr>
            <p:spPr>
              <a:xfrm rot="-5400000">
                <a:off x="1642375" y="1996825"/>
                <a:ext cx="530100" cy="459300"/>
              </a:xfrm>
              <a:prstGeom prst="hexagon">
                <a:avLst>
                  <a:gd name="adj" fmla="val 25000"/>
                  <a:gd name="vf" fmla="val 115470"/>
                </a:avLst>
              </a:prstGeom>
              <a:noFill/>
              <a:ln w="9525" cap="flat" cmpd="sng">
                <a:solidFill>
                  <a:srgbClr val="D9D9D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811" name="Google Shape;811;p36"/>
              <p:cNvCxnSpPr>
                <a:stCxn id="809" idx="3"/>
                <a:endCxn id="810" idx="0"/>
              </p:cNvCxnSpPr>
              <p:nvPr/>
            </p:nvCxnSpPr>
            <p:spPr>
              <a:xfrm rot="-2401816" flipH="1">
                <a:off x="1858451" y="1826878"/>
                <a:ext cx="97949" cy="116693"/>
              </a:xfrm>
              <a:prstGeom prst="straightConnector1">
                <a:avLst/>
              </a:prstGeom>
              <a:noFill/>
              <a:ln w="9525" cap="flat" cmpd="sng">
                <a:solidFill>
                  <a:srgbClr val="D9D9D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812" name="Google Shape;812;p36"/>
            <p:cNvGrpSpPr/>
            <p:nvPr/>
          </p:nvGrpSpPr>
          <p:grpSpPr>
            <a:xfrm rot="-8396304">
              <a:off x="4098813" y="-53485"/>
              <a:ext cx="560628" cy="740058"/>
              <a:chOff x="1218475" y="1278925"/>
              <a:chExt cx="918600" cy="1212600"/>
            </a:xfrm>
          </p:grpSpPr>
          <p:sp>
            <p:nvSpPr>
              <p:cNvPr id="813" name="Google Shape;813;p36"/>
              <p:cNvSpPr/>
              <p:nvPr/>
            </p:nvSpPr>
            <p:spPr>
              <a:xfrm rot="-5400000">
                <a:off x="1183075" y="1314325"/>
                <a:ext cx="530100" cy="459300"/>
              </a:xfrm>
              <a:prstGeom prst="hexagon">
                <a:avLst>
                  <a:gd name="adj" fmla="val 25000"/>
                  <a:gd name="vf" fmla="val 115470"/>
                </a:avLst>
              </a:prstGeom>
              <a:noFill/>
              <a:ln w="9525" cap="flat" cmpd="sng">
                <a:solidFill>
                  <a:srgbClr val="D9D9D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4" name="Google Shape;814;p36"/>
              <p:cNvSpPr/>
              <p:nvPr/>
            </p:nvSpPr>
            <p:spPr>
              <a:xfrm rot="-5400000">
                <a:off x="1642375" y="1314325"/>
                <a:ext cx="530100" cy="459300"/>
              </a:xfrm>
              <a:prstGeom prst="hexagon">
                <a:avLst>
                  <a:gd name="adj" fmla="val 25000"/>
                  <a:gd name="vf" fmla="val 115470"/>
                </a:avLst>
              </a:prstGeom>
              <a:noFill/>
              <a:ln w="9525" cap="flat" cmpd="sng">
                <a:solidFill>
                  <a:srgbClr val="D9D9D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5" name="Google Shape;815;p36"/>
              <p:cNvSpPr/>
              <p:nvPr/>
            </p:nvSpPr>
            <p:spPr>
              <a:xfrm rot="-5400000">
                <a:off x="1642375" y="1996825"/>
                <a:ext cx="530100" cy="459300"/>
              </a:xfrm>
              <a:prstGeom prst="hexagon">
                <a:avLst>
                  <a:gd name="adj" fmla="val 25000"/>
                  <a:gd name="vf" fmla="val 115470"/>
                </a:avLst>
              </a:prstGeom>
              <a:noFill/>
              <a:ln w="9525" cap="flat" cmpd="sng">
                <a:solidFill>
                  <a:srgbClr val="D9D9D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816" name="Google Shape;816;p36"/>
              <p:cNvCxnSpPr>
                <a:stCxn id="814" idx="3"/>
                <a:endCxn id="815" idx="0"/>
              </p:cNvCxnSpPr>
              <p:nvPr/>
            </p:nvCxnSpPr>
            <p:spPr>
              <a:xfrm rot="-2401816" flipH="1">
                <a:off x="1858451" y="1826878"/>
                <a:ext cx="97949" cy="116693"/>
              </a:xfrm>
              <a:prstGeom prst="straightConnector1">
                <a:avLst/>
              </a:prstGeom>
              <a:noFill/>
              <a:ln w="9525" cap="flat" cmpd="sng">
                <a:solidFill>
                  <a:srgbClr val="D9D9D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pic>
        <p:nvPicPr>
          <p:cNvPr id="51" name="Google Shape;2181;p7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80312" y="2211710"/>
            <a:ext cx="1559851" cy="2474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738" name="Picture 2" descr="Періодична система хімічних елементів українською мовою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9512" y="2533226"/>
            <a:ext cx="2328193" cy="196732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1" name="Google Shape;1501;p53"/>
          <p:cNvSpPr txBox="1">
            <a:spLocks noGrp="1"/>
          </p:cNvSpPr>
          <p:nvPr>
            <p:ph type="title" idx="6"/>
          </p:nvPr>
        </p:nvSpPr>
        <p:spPr>
          <a:xfrm>
            <a:off x="395536" y="339502"/>
            <a:ext cx="8496944" cy="1152128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600" b="1" dirty="0" smtClean="0">
                <a:solidFill>
                  <a:schemeClr val="accent1">
                    <a:lumMod val="75000"/>
                  </a:schemeClr>
                </a:solidFill>
              </a:rPr>
              <a:t>Робота в групах: </a:t>
            </a:r>
            <a:r>
              <a:rPr lang="uk-UA" sz="3600" b="1" dirty="0" smtClean="0">
                <a:solidFill>
                  <a:srgbClr val="00B050"/>
                </a:solidFill>
              </a:rPr>
              <a:t>скласти електронні формули</a:t>
            </a:r>
            <a:r>
              <a:rPr lang="uk-UA" sz="36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uk-UA" sz="3600" b="1" dirty="0" smtClean="0">
                <a:solidFill>
                  <a:schemeClr val="bg2">
                    <a:lumMod val="75000"/>
                  </a:schemeClr>
                </a:solidFill>
              </a:rPr>
              <a:t>атомів хімічних елементів: </a:t>
            </a:r>
            <a:endParaRPr sz="36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502" name="Google Shape;1502;p53"/>
          <p:cNvSpPr txBox="1">
            <a:spLocks noGrp="1"/>
          </p:cNvSpPr>
          <p:nvPr>
            <p:ph type="title"/>
          </p:nvPr>
        </p:nvSpPr>
        <p:spPr>
          <a:xfrm>
            <a:off x="899775" y="1635646"/>
            <a:ext cx="2188500" cy="456418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solidFill>
                  <a:srgbClr val="FF0000"/>
                </a:solidFill>
              </a:rPr>
              <a:t>N</a:t>
            </a:r>
            <a:endParaRPr sz="3200" dirty="0">
              <a:solidFill>
                <a:srgbClr val="FF0000"/>
              </a:solidFill>
            </a:endParaRPr>
          </a:p>
        </p:txBody>
      </p:sp>
      <p:sp>
        <p:nvSpPr>
          <p:cNvPr id="1503" name="Google Shape;1503;p53"/>
          <p:cNvSpPr txBox="1">
            <a:spLocks noGrp="1"/>
          </p:cNvSpPr>
          <p:nvPr>
            <p:ph type="title" idx="2"/>
          </p:nvPr>
        </p:nvSpPr>
        <p:spPr>
          <a:xfrm>
            <a:off x="6055725" y="1563638"/>
            <a:ext cx="2188500" cy="528426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err="1" smtClean="0">
                <a:solidFill>
                  <a:srgbClr val="FF0000"/>
                </a:solidFill>
              </a:rPr>
              <a:t>Cl</a:t>
            </a:r>
            <a:endParaRPr sz="2800" dirty="0">
              <a:solidFill>
                <a:srgbClr val="FF0000"/>
              </a:solidFill>
            </a:endParaRPr>
          </a:p>
        </p:txBody>
      </p:sp>
      <p:sp>
        <p:nvSpPr>
          <p:cNvPr id="1504" name="Google Shape;1504;p53"/>
          <p:cNvSpPr txBox="1">
            <a:spLocks noGrp="1"/>
          </p:cNvSpPr>
          <p:nvPr>
            <p:ph type="subTitle" idx="1"/>
          </p:nvPr>
        </p:nvSpPr>
        <p:spPr>
          <a:xfrm>
            <a:off x="899774" y="2143370"/>
            <a:ext cx="2232065" cy="932436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-UA" dirty="0" smtClean="0"/>
              <a:t>Скільки електронів на зовнішньому рівні? Атом може приймати чи віддавати електрони?</a:t>
            </a:r>
            <a:endParaRPr dirty="0"/>
          </a:p>
        </p:txBody>
      </p:sp>
      <p:sp>
        <p:nvSpPr>
          <p:cNvPr id="1505" name="Google Shape;1505;p53"/>
          <p:cNvSpPr txBox="1">
            <a:spLocks noGrp="1"/>
          </p:cNvSpPr>
          <p:nvPr>
            <p:ph type="subTitle" idx="3"/>
          </p:nvPr>
        </p:nvSpPr>
        <p:spPr>
          <a:xfrm>
            <a:off x="6055725" y="2143370"/>
            <a:ext cx="2188500" cy="531900"/>
          </a:xfrm>
          <a:prstGeom prst="rect">
            <a:avLst/>
          </a:prstGeom>
        </p:spPr>
        <p:txBody>
          <a:bodyPr spcFirstLastPara="1" wrap="square" lIns="0" tIns="0" rIns="0" bIns="91425" anchor="t" anchorCtr="0">
            <a:noAutofit/>
          </a:bodyPr>
          <a:lstStyle/>
          <a:p>
            <a:pPr marL="0" indent="0">
              <a:buSzPts val="1100"/>
            </a:pPr>
            <a:r>
              <a:rPr lang="ru-RU" dirty="0" err="1" smtClean="0"/>
              <a:t>Скільки</a:t>
            </a:r>
            <a:r>
              <a:rPr lang="ru-RU" dirty="0" smtClean="0"/>
              <a:t> </a:t>
            </a:r>
            <a:r>
              <a:rPr lang="ru-RU" dirty="0" err="1" smtClean="0"/>
              <a:t>електронів</a:t>
            </a:r>
            <a:r>
              <a:rPr lang="ru-RU" dirty="0" smtClean="0"/>
              <a:t> на </a:t>
            </a:r>
            <a:r>
              <a:rPr lang="ru-RU" dirty="0" err="1" smtClean="0"/>
              <a:t>зовнішньому</a:t>
            </a:r>
            <a:r>
              <a:rPr lang="ru-RU" dirty="0" smtClean="0"/>
              <a:t> </a:t>
            </a:r>
            <a:r>
              <a:rPr lang="ru-RU" dirty="0" err="1" smtClean="0"/>
              <a:t>рівні</a:t>
            </a:r>
            <a:r>
              <a:rPr lang="ru-RU" dirty="0" smtClean="0"/>
              <a:t>? Атом </a:t>
            </a:r>
            <a:r>
              <a:rPr lang="ru-RU" dirty="0" err="1" smtClean="0"/>
              <a:t>може</a:t>
            </a:r>
            <a:r>
              <a:rPr lang="ru-RU" dirty="0" smtClean="0"/>
              <a:t> </a:t>
            </a:r>
            <a:r>
              <a:rPr lang="ru-RU" dirty="0" err="1" smtClean="0"/>
              <a:t>приймати</a:t>
            </a:r>
            <a:r>
              <a:rPr lang="ru-RU" dirty="0" smtClean="0"/>
              <a:t> </a:t>
            </a:r>
            <a:r>
              <a:rPr lang="ru-RU" dirty="0" err="1" smtClean="0"/>
              <a:t>чи</a:t>
            </a:r>
            <a:r>
              <a:rPr lang="ru-RU" dirty="0" smtClean="0"/>
              <a:t> </a:t>
            </a:r>
            <a:r>
              <a:rPr lang="ru-RU" dirty="0" err="1" smtClean="0"/>
              <a:t>віддавати</a:t>
            </a:r>
            <a:r>
              <a:rPr lang="ru-RU" dirty="0" smtClean="0"/>
              <a:t> </a:t>
            </a:r>
            <a:r>
              <a:rPr lang="ru-RU" dirty="0" err="1" smtClean="0"/>
              <a:t>електрони</a:t>
            </a:r>
            <a:r>
              <a:rPr lang="ru-RU" dirty="0" smtClean="0"/>
              <a:t>?</a:t>
            </a:r>
            <a:endParaRPr lang="ru-RU" dirty="0" smtClean="0"/>
          </a:p>
        </p:txBody>
      </p:sp>
      <p:sp>
        <p:nvSpPr>
          <p:cNvPr id="1506" name="Google Shape;1506;p53"/>
          <p:cNvSpPr txBox="1">
            <a:spLocks noGrp="1"/>
          </p:cNvSpPr>
          <p:nvPr>
            <p:ph type="title" idx="4"/>
          </p:nvPr>
        </p:nvSpPr>
        <p:spPr>
          <a:xfrm>
            <a:off x="3477750" y="1563638"/>
            <a:ext cx="2188500" cy="528426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3200" dirty="0" smtClean="0">
                <a:solidFill>
                  <a:srgbClr val="FF0000"/>
                </a:solidFill>
              </a:rPr>
              <a:t>O</a:t>
            </a:r>
            <a:endParaRPr sz="3200" dirty="0">
              <a:solidFill>
                <a:srgbClr val="FF0000"/>
              </a:solidFill>
            </a:endParaRPr>
          </a:p>
        </p:txBody>
      </p:sp>
      <p:sp>
        <p:nvSpPr>
          <p:cNvPr id="1507" name="Google Shape;1507;p53"/>
          <p:cNvSpPr txBox="1">
            <a:spLocks noGrp="1"/>
          </p:cNvSpPr>
          <p:nvPr>
            <p:ph type="subTitle" idx="5"/>
          </p:nvPr>
        </p:nvSpPr>
        <p:spPr>
          <a:xfrm>
            <a:off x="3477750" y="2143370"/>
            <a:ext cx="2188500" cy="531900"/>
          </a:xfrm>
          <a:prstGeom prst="rect">
            <a:avLst/>
          </a:prstGeom>
        </p:spPr>
        <p:txBody>
          <a:bodyPr spcFirstLastPara="1" wrap="square" lIns="0" tIns="0" rIns="0" bIns="91425" anchor="t" anchorCtr="0">
            <a:noAutofit/>
          </a:bodyPr>
          <a:lstStyle/>
          <a:p>
            <a:pPr marL="0" lvl="0" indent="0">
              <a:buSzPts val="1100"/>
            </a:pPr>
            <a:r>
              <a:rPr lang="ru-RU" dirty="0" err="1" smtClean="0"/>
              <a:t>Скільки</a:t>
            </a:r>
            <a:r>
              <a:rPr lang="ru-RU" dirty="0" smtClean="0"/>
              <a:t> </a:t>
            </a:r>
            <a:r>
              <a:rPr lang="ru-RU" dirty="0" err="1" smtClean="0"/>
              <a:t>електронів</a:t>
            </a:r>
            <a:r>
              <a:rPr lang="ru-RU" dirty="0" smtClean="0"/>
              <a:t> на </a:t>
            </a:r>
            <a:r>
              <a:rPr lang="ru-RU" dirty="0" err="1" smtClean="0"/>
              <a:t>зовнішньому</a:t>
            </a:r>
            <a:r>
              <a:rPr lang="ru-RU" dirty="0" smtClean="0"/>
              <a:t> </a:t>
            </a:r>
            <a:r>
              <a:rPr lang="ru-RU" dirty="0" err="1" smtClean="0"/>
              <a:t>рівні</a:t>
            </a:r>
            <a:r>
              <a:rPr lang="ru-RU" dirty="0" smtClean="0"/>
              <a:t>? Атом </a:t>
            </a:r>
            <a:r>
              <a:rPr lang="ru-RU" dirty="0" err="1" smtClean="0"/>
              <a:t>може</a:t>
            </a:r>
            <a:r>
              <a:rPr lang="ru-RU" dirty="0" smtClean="0"/>
              <a:t> </a:t>
            </a:r>
            <a:r>
              <a:rPr lang="ru-RU" dirty="0" err="1" smtClean="0"/>
              <a:t>приймати</a:t>
            </a:r>
            <a:r>
              <a:rPr lang="ru-RU" dirty="0" smtClean="0"/>
              <a:t> </a:t>
            </a:r>
            <a:r>
              <a:rPr lang="ru-RU" dirty="0" err="1" smtClean="0"/>
              <a:t>чи</a:t>
            </a:r>
            <a:r>
              <a:rPr lang="ru-RU" dirty="0" smtClean="0"/>
              <a:t> </a:t>
            </a:r>
            <a:r>
              <a:rPr lang="ru-RU" dirty="0" err="1" smtClean="0"/>
              <a:t>віддавати</a:t>
            </a:r>
            <a:r>
              <a:rPr lang="ru-RU" dirty="0" smtClean="0"/>
              <a:t> </a:t>
            </a:r>
            <a:r>
              <a:rPr lang="ru-RU" dirty="0" err="1" smtClean="0"/>
              <a:t>електрони</a:t>
            </a:r>
            <a:r>
              <a:rPr lang="ru-RU" dirty="0" smtClean="0"/>
              <a:t>?</a:t>
            </a:r>
            <a:endParaRPr lang="ru-RU" dirty="0"/>
          </a:p>
        </p:txBody>
      </p:sp>
      <p:sp>
        <p:nvSpPr>
          <p:cNvPr id="1508" name="Google Shape;1508;p53"/>
          <p:cNvSpPr txBox="1">
            <a:spLocks noGrp="1"/>
          </p:cNvSpPr>
          <p:nvPr>
            <p:ph type="title" idx="7"/>
          </p:nvPr>
        </p:nvSpPr>
        <p:spPr>
          <a:xfrm>
            <a:off x="971600" y="3147814"/>
            <a:ext cx="2188500" cy="3045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800" dirty="0" smtClean="0">
                <a:solidFill>
                  <a:srgbClr val="FF0000"/>
                </a:solidFill>
              </a:rPr>
              <a:t>Si</a:t>
            </a:r>
            <a:endParaRPr sz="2800" dirty="0">
              <a:solidFill>
                <a:srgbClr val="FF0000"/>
              </a:solidFill>
            </a:endParaRPr>
          </a:p>
        </p:txBody>
      </p:sp>
      <p:sp>
        <p:nvSpPr>
          <p:cNvPr id="1509" name="Google Shape;1509;p53"/>
          <p:cNvSpPr txBox="1">
            <a:spLocks noGrp="1"/>
          </p:cNvSpPr>
          <p:nvPr>
            <p:ph type="title" idx="8"/>
          </p:nvPr>
        </p:nvSpPr>
        <p:spPr>
          <a:xfrm>
            <a:off x="6012160" y="3147814"/>
            <a:ext cx="2188500" cy="3045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800" dirty="0" smtClean="0">
                <a:solidFill>
                  <a:srgbClr val="FF0000"/>
                </a:solidFill>
              </a:rPr>
              <a:t>S</a:t>
            </a:r>
            <a:endParaRPr sz="2800" dirty="0">
              <a:solidFill>
                <a:srgbClr val="FF0000"/>
              </a:solidFill>
            </a:endParaRPr>
          </a:p>
        </p:txBody>
      </p:sp>
      <p:sp>
        <p:nvSpPr>
          <p:cNvPr id="1510" name="Google Shape;1510;p53"/>
          <p:cNvSpPr txBox="1">
            <a:spLocks noGrp="1"/>
          </p:cNvSpPr>
          <p:nvPr>
            <p:ph type="subTitle" idx="9"/>
          </p:nvPr>
        </p:nvSpPr>
        <p:spPr>
          <a:xfrm>
            <a:off x="899775" y="3704323"/>
            <a:ext cx="2188500" cy="5319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/>
          <a:p>
            <a:pPr marL="0" lvl="0" indent="0">
              <a:buSzPts val="1100"/>
            </a:pPr>
            <a:r>
              <a:rPr lang="ru-RU" dirty="0" err="1" smtClean="0"/>
              <a:t>Скільки</a:t>
            </a:r>
            <a:r>
              <a:rPr lang="ru-RU" dirty="0" smtClean="0"/>
              <a:t> </a:t>
            </a:r>
            <a:r>
              <a:rPr lang="ru-RU" dirty="0" err="1" smtClean="0"/>
              <a:t>електронів</a:t>
            </a:r>
            <a:r>
              <a:rPr lang="ru-RU" dirty="0" smtClean="0"/>
              <a:t> на </a:t>
            </a:r>
            <a:r>
              <a:rPr lang="ru-RU" dirty="0" err="1" smtClean="0"/>
              <a:t>зовнішньому</a:t>
            </a:r>
            <a:r>
              <a:rPr lang="ru-RU" dirty="0" smtClean="0"/>
              <a:t> </a:t>
            </a:r>
            <a:r>
              <a:rPr lang="ru-RU" dirty="0" err="1" smtClean="0"/>
              <a:t>рівні</a:t>
            </a:r>
            <a:r>
              <a:rPr lang="ru-RU" dirty="0" smtClean="0"/>
              <a:t>? Атом </a:t>
            </a:r>
            <a:r>
              <a:rPr lang="ru-RU" dirty="0" err="1" smtClean="0"/>
              <a:t>може</a:t>
            </a:r>
            <a:r>
              <a:rPr lang="ru-RU" dirty="0" smtClean="0"/>
              <a:t> </a:t>
            </a:r>
            <a:r>
              <a:rPr lang="ru-RU" dirty="0" err="1" smtClean="0"/>
              <a:t>приймати</a:t>
            </a:r>
            <a:r>
              <a:rPr lang="ru-RU" dirty="0" smtClean="0"/>
              <a:t> </a:t>
            </a:r>
            <a:r>
              <a:rPr lang="ru-RU" dirty="0" err="1" smtClean="0"/>
              <a:t>чи</a:t>
            </a:r>
            <a:r>
              <a:rPr lang="ru-RU" dirty="0" smtClean="0"/>
              <a:t> </a:t>
            </a:r>
            <a:r>
              <a:rPr lang="ru-RU" dirty="0" err="1" smtClean="0"/>
              <a:t>віддавати</a:t>
            </a:r>
            <a:r>
              <a:rPr lang="ru-RU" dirty="0" smtClean="0"/>
              <a:t> </a:t>
            </a:r>
            <a:r>
              <a:rPr lang="ru-RU" dirty="0" err="1" smtClean="0"/>
              <a:t>електрони</a:t>
            </a:r>
            <a:r>
              <a:rPr lang="ru-RU" dirty="0" smtClean="0"/>
              <a:t>?</a:t>
            </a:r>
            <a:endParaRPr lang="ru-RU" dirty="0"/>
          </a:p>
        </p:txBody>
      </p:sp>
      <p:sp>
        <p:nvSpPr>
          <p:cNvPr id="1511" name="Google Shape;1511;p53"/>
          <p:cNvSpPr txBox="1">
            <a:spLocks noGrp="1"/>
          </p:cNvSpPr>
          <p:nvPr>
            <p:ph type="subTitle" idx="13"/>
          </p:nvPr>
        </p:nvSpPr>
        <p:spPr>
          <a:xfrm>
            <a:off x="6055725" y="3704323"/>
            <a:ext cx="2188500" cy="5319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/>
          <a:p>
            <a:pPr marL="0" lvl="0" indent="0">
              <a:buSzPts val="1100"/>
            </a:pPr>
            <a:r>
              <a:rPr lang="ru-RU" dirty="0" err="1" smtClean="0"/>
              <a:t>Скільки</a:t>
            </a:r>
            <a:r>
              <a:rPr lang="ru-RU" dirty="0" smtClean="0"/>
              <a:t> </a:t>
            </a:r>
            <a:r>
              <a:rPr lang="ru-RU" dirty="0" err="1" smtClean="0"/>
              <a:t>електронів</a:t>
            </a:r>
            <a:r>
              <a:rPr lang="ru-RU" dirty="0" smtClean="0"/>
              <a:t> на </a:t>
            </a:r>
            <a:r>
              <a:rPr lang="ru-RU" dirty="0" err="1" smtClean="0"/>
              <a:t>зовнішньому</a:t>
            </a:r>
            <a:r>
              <a:rPr lang="ru-RU" dirty="0" smtClean="0"/>
              <a:t> </a:t>
            </a:r>
            <a:r>
              <a:rPr lang="ru-RU" dirty="0" err="1" smtClean="0"/>
              <a:t>рівні</a:t>
            </a:r>
            <a:r>
              <a:rPr lang="ru-RU" dirty="0" smtClean="0"/>
              <a:t>? Атом </a:t>
            </a:r>
            <a:r>
              <a:rPr lang="ru-RU" dirty="0" err="1" smtClean="0"/>
              <a:t>може</a:t>
            </a:r>
            <a:r>
              <a:rPr lang="ru-RU" dirty="0" smtClean="0"/>
              <a:t> </a:t>
            </a:r>
            <a:r>
              <a:rPr lang="ru-RU" dirty="0" err="1" smtClean="0"/>
              <a:t>приймати</a:t>
            </a:r>
            <a:r>
              <a:rPr lang="ru-RU" dirty="0" smtClean="0"/>
              <a:t> </a:t>
            </a:r>
            <a:r>
              <a:rPr lang="ru-RU" dirty="0" err="1" smtClean="0"/>
              <a:t>чи</a:t>
            </a:r>
            <a:r>
              <a:rPr lang="ru-RU" dirty="0" smtClean="0"/>
              <a:t> </a:t>
            </a:r>
            <a:r>
              <a:rPr lang="ru-RU" dirty="0" err="1" smtClean="0"/>
              <a:t>віддавати</a:t>
            </a:r>
            <a:r>
              <a:rPr lang="ru-RU" dirty="0" smtClean="0"/>
              <a:t> </a:t>
            </a:r>
            <a:r>
              <a:rPr lang="ru-RU" dirty="0" err="1" smtClean="0"/>
              <a:t>електрони</a:t>
            </a:r>
            <a:r>
              <a:rPr lang="ru-RU" dirty="0" smtClean="0"/>
              <a:t>?</a:t>
            </a:r>
            <a:endParaRPr lang="ru-RU" dirty="0"/>
          </a:p>
        </p:txBody>
      </p:sp>
      <p:sp>
        <p:nvSpPr>
          <p:cNvPr id="1512" name="Google Shape;1512;p53"/>
          <p:cNvSpPr txBox="1">
            <a:spLocks noGrp="1"/>
          </p:cNvSpPr>
          <p:nvPr>
            <p:ph type="title" idx="14"/>
          </p:nvPr>
        </p:nvSpPr>
        <p:spPr>
          <a:xfrm>
            <a:off x="3491880" y="3219822"/>
            <a:ext cx="2188500" cy="3045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800" dirty="0" smtClean="0">
                <a:solidFill>
                  <a:srgbClr val="FF0000"/>
                </a:solidFill>
              </a:rPr>
              <a:t>F</a:t>
            </a:r>
            <a:endParaRPr sz="2800" dirty="0">
              <a:solidFill>
                <a:srgbClr val="FF0000"/>
              </a:solidFill>
            </a:endParaRPr>
          </a:p>
        </p:txBody>
      </p:sp>
      <p:sp>
        <p:nvSpPr>
          <p:cNvPr id="1513" name="Google Shape;1513;p53"/>
          <p:cNvSpPr txBox="1">
            <a:spLocks noGrp="1"/>
          </p:cNvSpPr>
          <p:nvPr>
            <p:ph type="subTitle" idx="15"/>
          </p:nvPr>
        </p:nvSpPr>
        <p:spPr>
          <a:xfrm>
            <a:off x="3477750" y="3704323"/>
            <a:ext cx="2188500" cy="5319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/>
          <a:p>
            <a:pPr marL="0" lvl="0" indent="0">
              <a:buSzPts val="1100"/>
            </a:pPr>
            <a:r>
              <a:rPr lang="ru-RU" dirty="0" err="1" smtClean="0"/>
              <a:t>Скільки</a:t>
            </a:r>
            <a:r>
              <a:rPr lang="ru-RU" dirty="0" smtClean="0"/>
              <a:t> </a:t>
            </a:r>
            <a:r>
              <a:rPr lang="ru-RU" dirty="0" err="1" smtClean="0"/>
              <a:t>електронів</a:t>
            </a:r>
            <a:r>
              <a:rPr lang="ru-RU" dirty="0" smtClean="0"/>
              <a:t> на </a:t>
            </a:r>
            <a:r>
              <a:rPr lang="ru-RU" dirty="0" err="1" smtClean="0"/>
              <a:t>зовнішньому</a:t>
            </a:r>
            <a:r>
              <a:rPr lang="ru-RU" dirty="0" smtClean="0"/>
              <a:t> </a:t>
            </a:r>
            <a:r>
              <a:rPr lang="ru-RU" dirty="0" err="1" smtClean="0"/>
              <a:t>рівні</a:t>
            </a:r>
            <a:r>
              <a:rPr lang="ru-RU" dirty="0" smtClean="0"/>
              <a:t>? Атом </a:t>
            </a:r>
            <a:r>
              <a:rPr lang="ru-RU" dirty="0" err="1" smtClean="0"/>
              <a:t>може</a:t>
            </a:r>
            <a:r>
              <a:rPr lang="ru-RU" dirty="0" smtClean="0"/>
              <a:t> </a:t>
            </a:r>
            <a:r>
              <a:rPr lang="ru-RU" dirty="0" err="1" smtClean="0"/>
              <a:t>приймати</a:t>
            </a:r>
            <a:r>
              <a:rPr lang="ru-RU" dirty="0" smtClean="0"/>
              <a:t> </a:t>
            </a:r>
            <a:r>
              <a:rPr lang="ru-RU" dirty="0" err="1" smtClean="0"/>
              <a:t>чи</a:t>
            </a:r>
            <a:r>
              <a:rPr lang="ru-RU" dirty="0" smtClean="0"/>
              <a:t> </a:t>
            </a:r>
            <a:r>
              <a:rPr lang="ru-RU" dirty="0" err="1" smtClean="0"/>
              <a:t>віддавати</a:t>
            </a:r>
            <a:r>
              <a:rPr lang="ru-RU" dirty="0" smtClean="0"/>
              <a:t> </a:t>
            </a:r>
            <a:r>
              <a:rPr lang="ru-RU" dirty="0" err="1" smtClean="0"/>
              <a:t>електрони</a:t>
            </a:r>
            <a:r>
              <a:rPr lang="ru-RU" dirty="0" smtClean="0"/>
              <a:t>?</a:t>
            </a:r>
            <a:endParaRPr lang="ru-RU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" name="Google Shape;908;p40"/>
          <p:cNvSpPr txBox="1">
            <a:spLocks noGrp="1"/>
          </p:cNvSpPr>
          <p:nvPr>
            <p:ph type="title"/>
          </p:nvPr>
        </p:nvSpPr>
        <p:spPr>
          <a:xfrm>
            <a:off x="1483950" y="3021235"/>
            <a:ext cx="6176100" cy="542700"/>
          </a:xfrm>
          <a:prstGeom prst="rect">
            <a:avLst/>
          </a:prstGeom>
        </p:spPr>
        <p:txBody>
          <a:bodyPr spcFirstLastPara="1" wrap="square" lIns="91425" tIns="54000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/>
              <a:t>—ALGUÉM </a:t>
            </a:r>
            <a:r>
              <a:rPr lang="pt-PT">
                <a:solidFill>
                  <a:schemeClr val="accent1"/>
                </a:solidFill>
              </a:rPr>
              <a:t>FAMOSO</a:t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909" name="Google Shape;909;p40"/>
          <p:cNvSpPr txBox="1">
            <a:spLocks noGrp="1"/>
          </p:cNvSpPr>
          <p:nvPr>
            <p:ph type="subTitle" idx="1"/>
          </p:nvPr>
        </p:nvSpPr>
        <p:spPr>
          <a:xfrm>
            <a:off x="1547664" y="339502"/>
            <a:ext cx="6176100" cy="125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-UA" dirty="0" smtClean="0"/>
              <a:t>Що спільного в будові атомів неметалічних елементів?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-UA" dirty="0" smtClean="0">
                <a:solidFill>
                  <a:schemeClr val="accent1">
                    <a:lumMod val="75000"/>
                  </a:schemeClr>
                </a:solidFill>
              </a:rPr>
              <a:t>До якої електронної родини відноситься кожен з цих </a:t>
            </a:r>
            <a:r>
              <a:rPr lang="uk-UA" dirty="0" err="1" smtClean="0">
                <a:solidFill>
                  <a:schemeClr val="accent1">
                    <a:lumMod val="75000"/>
                  </a:schemeClr>
                </a:solidFill>
              </a:rPr>
              <a:t>зімічних</a:t>
            </a:r>
            <a:r>
              <a:rPr lang="uk-UA" dirty="0" smtClean="0">
                <a:solidFill>
                  <a:schemeClr val="accent1">
                    <a:lumMod val="75000"/>
                  </a:schemeClr>
                </a:solidFill>
              </a:rPr>
              <a:t> елементів?</a:t>
            </a:r>
            <a:endParaRPr lang="uk-UA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-UA" dirty="0" smtClean="0">
                <a:solidFill>
                  <a:srgbClr val="00B050"/>
                </a:solidFill>
              </a:rPr>
              <a:t>Як змінюються неметалічні властивості хімічних елементів у групі та в періоді?</a:t>
            </a:r>
            <a:endParaRPr dirty="0">
              <a:solidFill>
                <a:srgbClr val="00B050"/>
              </a:solidFill>
            </a:endParaRPr>
          </a:p>
        </p:txBody>
      </p:sp>
      <p:sp>
        <p:nvSpPr>
          <p:cNvPr id="910" name="Google Shape;910;p40"/>
          <p:cNvSpPr txBox="1"/>
          <p:nvPr/>
        </p:nvSpPr>
        <p:spPr>
          <a:xfrm>
            <a:off x="827584" y="555526"/>
            <a:ext cx="725700" cy="70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0000" dirty="0" smtClean="0">
                <a:solidFill>
                  <a:schemeClr val="accent1"/>
                </a:solidFill>
                <a:latin typeface="Metrophobic"/>
                <a:ea typeface="Metrophobic"/>
                <a:cs typeface="Metrophobic"/>
                <a:sym typeface="Metrophobic"/>
              </a:rPr>
              <a:t>?</a:t>
            </a:r>
            <a:endParaRPr sz="10000" dirty="0">
              <a:solidFill>
                <a:schemeClr val="accent1"/>
              </a:solidFill>
            </a:endParaRPr>
          </a:p>
        </p:txBody>
      </p:sp>
      <p:pic>
        <p:nvPicPr>
          <p:cNvPr id="5" name="Picture 2" descr="Періодична система хімічних елементів українською мовою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95736" y="2859782"/>
            <a:ext cx="4608512" cy="24917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5" name="Google Shape;855;p38"/>
          <p:cNvGrpSpPr/>
          <p:nvPr/>
        </p:nvGrpSpPr>
        <p:grpSpPr>
          <a:xfrm>
            <a:off x="443070" y="612572"/>
            <a:ext cx="3276747" cy="2548707"/>
            <a:chOff x="713222" y="539500"/>
            <a:chExt cx="3758600" cy="2923500"/>
          </a:xfrm>
        </p:grpSpPr>
        <p:sp>
          <p:nvSpPr>
            <p:cNvPr id="856" name="Google Shape;856;p38"/>
            <p:cNvSpPr/>
            <p:nvPr/>
          </p:nvSpPr>
          <p:spPr>
            <a:xfrm rot="5399441">
              <a:off x="1670025" y="1186799"/>
              <a:ext cx="1845000" cy="1598400"/>
            </a:xfrm>
            <a:prstGeom prst="hexagon">
              <a:avLst>
                <a:gd name="adj" fmla="val 25000"/>
                <a:gd name="vf" fmla="val 115470"/>
              </a:avLst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857" name="Google Shape;857;p38"/>
            <p:cNvCxnSpPr>
              <a:stCxn id="858" idx="4"/>
            </p:cNvCxnSpPr>
            <p:nvPr/>
          </p:nvCxnSpPr>
          <p:spPr>
            <a:xfrm rot="10800000" flipH="1">
              <a:off x="1529587" y="2506975"/>
              <a:ext cx="258300" cy="21780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859" name="Google Shape;859;p38"/>
            <p:cNvSpPr/>
            <p:nvPr/>
          </p:nvSpPr>
          <p:spPr>
            <a:xfrm rot="5398906">
              <a:off x="650372" y="602500"/>
              <a:ext cx="942300" cy="816300"/>
            </a:xfrm>
            <a:prstGeom prst="hexagon">
              <a:avLst>
                <a:gd name="adj" fmla="val 25000"/>
                <a:gd name="vf" fmla="val 115470"/>
              </a:avLst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860" name="Google Shape;860;p38"/>
            <p:cNvCxnSpPr>
              <a:stCxn id="859" idx="5"/>
              <a:endCxn id="856" idx="2"/>
            </p:cNvCxnSpPr>
            <p:nvPr/>
          </p:nvCxnSpPr>
          <p:spPr>
            <a:xfrm>
              <a:off x="1529757" y="1277725"/>
              <a:ext cx="263400" cy="18540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861" name="Google Shape;861;p38"/>
            <p:cNvSpPr/>
            <p:nvPr/>
          </p:nvSpPr>
          <p:spPr>
            <a:xfrm rot="5398906">
              <a:off x="3592372" y="602500"/>
              <a:ext cx="942300" cy="816300"/>
            </a:xfrm>
            <a:prstGeom prst="hexagon">
              <a:avLst>
                <a:gd name="adj" fmla="val 25000"/>
                <a:gd name="vf" fmla="val 115470"/>
              </a:avLst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862" name="Google Shape;862;p38"/>
            <p:cNvCxnSpPr>
              <a:stCxn id="861" idx="1"/>
              <a:endCxn id="856" idx="4"/>
            </p:cNvCxnSpPr>
            <p:nvPr/>
          </p:nvCxnSpPr>
          <p:spPr>
            <a:xfrm flipH="1">
              <a:off x="3391757" y="1277725"/>
              <a:ext cx="263700" cy="18540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858" name="Google Shape;858;p38"/>
            <p:cNvSpPr/>
            <p:nvPr/>
          </p:nvSpPr>
          <p:spPr>
            <a:xfrm rot="5398906">
              <a:off x="650372" y="2583700"/>
              <a:ext cx="942300" cy="816300"/>
            </a:xfrm>
            <a:prstGeom prst="hexagon">
              <a:avLst>
                <a:gd name="adj" fmla="val 25000"/>
                <a:gd name="vf" fmla="val 115470"/>
              </a:avLst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63" name="Google Shape;863;p38"/>
          <p:cNvSpPr txBox="1">
            <a:spLocks noGrp="1"/>
          </p:cNvSpPr>
          <p:nvPr>
            <p:ph type="title"/>
          </p:nvPr>
        </p:nvSpPr>
        <p:spPr>
          <a:xfrm>
            <a:off x="3131840" y="987574"/>
            <a:ext cx="5423700" cy="698400"/>
          </a:xfrm>
          <a:prstGeom prst="rect">
            <a:avLst/>
          </a:prstGeom>
        </p:spPr>
        <p:txBody>
          <a:bodyPr spcFirstLastPara="1" wrap="square" lIns="0" tIns="10800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Arial"/>
              <a:buNone/>
            </a:pPr>
            <a:r>
              <a:rPr lang="uk-UA" sz="3200" dirty="0" smtClean="0"/>
              <a:t>Дослідження : неметалічні елементи та утворені ними прості речовини</a:t>
            </a:r>
            <a:endParaRPr sz="3200" dirty="0">
              <a:solidFill>
                <a:schemeClr val="lt2"/>
              </a:solidFill>
            </a:endParaRPr>
          </a:p>
        </p:txBody>
      </p:sp>
      <p:sp>
        <p:nvSpPr>
          <p:cNvPr id="864" name="Google Shape;864;p38"/>
          <p:cNvSpPr txBox="1">
            <a:spLocks noGrp="1"/>
          </p:cNvSpPr>
          <p:nvPr>
            <p:ph type="subTitle" idx="1"/>
          </p:nvPr>
        </p:nvSpPr>
        <p:spPr>
          <a:xfrm>
            <a:off x="2915816" y="2715766"/>
            <a:ext cx="5425200" cy="349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uk-UA" dirty="0" smtClean="0"/>
              <a:t>Випереджаюче завдання </a:t>
            </a:r>
            <a:endParaRPr dirty="0"/>
          </a:p>
        </p:txBody>
      </p:sp>
      <p:sp>
        <p:nvSpPr>
          <p:cNvPr id="865" name="Google Shape;865;p38"/>
          <p:cNvSpPr txBox="1">
            <a:spLocks noGrp="1"/>
          </p:cNvSpPr>
          <p:nvPr>
            <p:ph type="title" idx="2"/>
          </p:nvPr>
        </p:nvSpPr>
        <p:spPr>
          <a:xfrm>
            <a:off x="1377725" y="1404425"/>
            <a:ext cx="1414500" cy="927300"/>
          </a:xfrm>
          <a:prstGeom prst="rect">
            <a:avLst/>
          </a:prstGeom>
        </p:spPr>
        <p:txBody>
          <a:bodyPr spcFirstLastPara="1" wrap="square" lIns="0" tIns="0" rIns="3600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/>
              <a:t>01</a:t>
            </a:r>
            <a:endParaRPr/>
          </a:p>
        </p:txBody>
      </p:sp>
      <p:pic>
        <p:nvPicPr>
          <p:cNvPr id="866" name="Google Shape;866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03314" y="360021"/>
            <a:ext cx="260301" cy="252548"/>
          </a:xfrm>
          <a:prstGeom prst="rect">
            <a:avLst/>
          </a:prstGeom>
          <a:noFill/>
          <a:ln>
            <a:noFill/>
          </a:ln>
        </p:spPr>
      </p:pic>
      <p:sp>
        <p:nvSpPr>
          <p:cNvPr id="867" name="Google Shape;867;p38"/>
          <p:cNvSpPr/>
          <p:nvPr/>
        </p:nvSpPr>
        <p:spPr>
          <a:xfrm rot="4500625" flipH="1">
            <a:off x="7454551" y="994498"/>
            <a:ext cx="323612" cy="280170"/>
          </a:xfrm>
          <a:prstGeom prst="hexagon">
            <a:avLst>
              <a:gd name="adj" fmla="val 25000"/>
              <a:gd name="vf" fmla="val 115470"/>
            </a:avLst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68" name="Google Shape;868;p38"/>
          <p:cNvGrpSpPr/>
          <p:nvPr/>
        </p:nvGrpSpPr>
        <p:grpSpPr>
          <a:xfrm>
            <a:off x="5868144" y="3219822"/>
            <a:ext cx="2286279" cy="1389766"/>
            <a:chOff x="4688949" y="2925818"/>
            <a:chExt cx="2286279" cy="1389766"/>
          </a:xfrm>
        </p:grpSpPr>
        <p:pic>
          <p:nvPicPr>
            <p:cNvPr id="869" name="Google Shape;869;p3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1782811" flipH="1">
              <a:off x="4776853" y="3429738"/>
              <a:ext cx="918672" cy="5983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70" name="Google Shape;870;p38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3176170" flipH="1">
              <a:off x="5769857" y="3159476"/>
              <a:ext cx="1044899" cy="9224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71" name="Google Shape;871;p3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459161">
              <a:off x="5500881" y="3566195"/>
              <a:ext cx="584560" cy="56712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72" name="Google Shape;872;p38"/>
          <p:cNvGrpSpPr/>
          <p:nvPr/>
        </p:nvGrpSpPr>
        <p:grpSpPr>
          <a:xfrm rot="1361899">
            <a:off x="2420175" y="3426221"/>
            <a:ext cx="829291" cy="703692"/>
            <a:chOff x="8658914" y="1052217"/>
            <a:chExt cx="829246" cy="703654"/>
          </a:xfrm>
        </p:grpSpPr>
        <p:sp>
          <p:nvSpPr>
            <p:cNvPr id="873" name="Google Shape;873;p38"/>
            <p:cNvSpPr/>
            <p:nvPr/>
          </p:nvSpPr>
          <p:spPr>
            <a:xfrm flipH="1">
              <a:off x="8658914" y="1475670"/>
              <a:ext cx="323400" cy="280200"/>
            </a:xfrm>
            <a:prstGeom prst="hexagon">
              <a:avLst>
                <a:gd name="adj" fmla="val 25000"/>
                <a:gd name="vf" fmla="val 115470"/>
              </a:avLst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38"/>
            <p:cNvSpPr/>
            <p:nvPr/>
          </p:nvSpPr>
          <p:spPr>
            <a:xfrm flipH="1">
              <a:off x="8911486" y="1052217"/>
              <a:ext cx="323400" cy="280200"/>
            </a:xfrm>
            <a:prstGeom prst="hexagon">
              <a:avLst>
                <a:gd name="adj" fmla="val 25000"/>
                <a:gd name="vf" fmla="val 115470"/>
              </a:avLst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38"/>
            <p:cNvSpPr/>
            <p:nvPr/>
          </p:nvSpPr>
          <p:spPr>
            <a:xfrm flipH="1">
              <a:off x="8911486" y="1332417"/>
              <a:ext cx="323400" cy="280200"/>
            </a:xfrm>
            <a:prstGeom prst="hexagon">
              <a:avLst>
                <a:gd name="adj" fmla="val 25000"/>
                <a:gd name="vf" fmla="val 115470"/>
              </a:avLst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38"/>
            <p:cNvSpPr/>
            <p:nvPr/>
          </p:nvSpPr>
          <p:spPr>
            <a:xfrm flipH="1">
              <a:off x="9164759" y="1475670"/>
              <a:ext cx="323400" cy="280200"/>
            </a:xfrm>
            <a:prstGeom prst="hexagon">
              <a:avLst>
                <a:gd name="adj" fmla="val 25000"/>
                <a:gd name="vf" fmla="val 115470"/>
              </a:avLst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67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11560" y="555526"/>
            <a:ext cx="8136904" cy="38884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" name="Google Shape;943;p42"/>
          <p:cNvSpPr txBox="1">
            <a:spLocks noGrp="1"/>
          </p:cNvSpPr>
          <p:nvPr>
            <p:ph type="title"/>
          </p:nvPr>
        </p:nvSpPr>
        <p:spPr>
          <a:xfrm>
            <a:off x="1979712" y="699542"/>
            <a:ext cx="5435400" cy="1382100"/>
          </a:xfrm>
          <a:prstGeom prst="rect">
            <a:avLst/>
          </a:prstGeom>
        </p:spPr>
        <p:txBody>
          <a:bodyPr spcFirstLastPara="1" wrap="square" lIns="0" tIns="0" rIns="0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dirty="0" smtClean="0">
                <a:solidFill>
                  <a:schemeClr val="dk2"/>
                </a:solidFill>
              </a:rPr>
              <a:t>Демонстрація: </a:t>
            </a:r>
            <a:r>
              <a:rPr lang="uk-UA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НЕМЕТАЛИ</a:t>
            </a:r>
            <a:r>
              <a:rPr lang="uk-UA" dirty="0" smtClean="0">
                <a:solidFill>
                  <a:schemeClr val="dk2"/>
                </a:solidFill>
              </a:rPr>
              <a:t> та їх </a:t>
            </a:r>
            <a:r>
              <a:rPr lang="uk-UA" dirty="0" smtClean="0">
                <a:solidFill>
                  <a:schemeClr val="accent1">
                    <a:lumMod val="75000"/>
                  </a:schemeClr>
                </a:solidFill>
              </a:rPr>
              <a:t>фізичні</a:t>
            </a:r>
            <a:r>
              <a:rPr lang="uk-UA" dirty="0" smtClean="0">
                <a:solidFill>
                  <a:schemeClr val="dk2"/>
                </a:solidFill>
              </a:rPr>
              <a:t> </a:t>
            </a:r>
            <a:r>
              <a:rPr lang="uk-UA" dirty="0" smtClean="0">
                <a:solidFill>
                  <a:schemeClr val="tx2">
                    <a:lumMod val="50000"/>
                  </a:schemeClr>
                </a:solidFill>
              </a:rPr>
              <a:t>властивості</a:t>
            </a:r>
            <a:endParaRPr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944" name="Google Shape;944;p42"/>
          <p:cNvSpPr txBox="1">
            <a:spLocks noGrp="1"/>
          </p:cNvSpPr>
          <p:nvPr>
            <p:ph type="subTitle" idx="1"/>
          </p:nvPr>
        </p:nvSpPr>
        <p:spPr>
          <a:xfrm>
            <a:off x="1854350" y="2932175"/>
            <a:ext cx="5435400" cy="733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uk-UA" dirty="0" smtClean="0"/>
              <a:t>Колекція неметалів</a:t>
            </a:r>
            <a:endParaRPr dirty="0"/>
          </a:p>
        </p:txBody>
      </p:sp>
      <p:grpSp>
        <p:nvGrpSpPr>
          <p:cNvPr id="945" name="Google Shape;945;p42"/>
          <p:cNvGrpSpPr/>
          <p:nvPr/>
        </p:nvGrpSpPr>
        <p:grpSpPr>
          <a:xfrm>
            <a:off x="75263" y="83103"/>
            <a:ext cx="1779077" cy="1245508"/>
            <a:chOff x="75263" y="83103"/>
            <a:chExt cx="1779077" cy="1245508"/>
          </a:xfrm>
        </p:grpSpPr>
        <p:pic>
          <p:nvPicPr>
            <p:cNvPr id="946" name="Google Shape;946;p4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flipH="1">
              <a:off x="75263" y="95649"/>
              <a:ext cx="1779077" cy="1217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47" name="Google Shape;947;p4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594037" y="310303"/>
              <a:ext cx="260301" cy="2522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48" name="Google Shape;948;p4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20962" y="83103"/>
              <a:ext cx="260301" cy="2522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49" name="Google Shape;949;p4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5287" y="837540"/>
              <a:ext cx="260301" cy="2522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50" name="Google Shape;950;p4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11110" y="1076313"/>
              <a:ext cx="260301" cy="25229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951" name="Google Shape;951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26425" y="1012289"/>
            <a:ext cx="133550" cy="129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952" name="Google Shape;952;p4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912564" y="1322337"/>
            <a:ext cx="313871" cy="3044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034" name="Picture 2" descr="Галогени. Загальна характеристика."/>
          <p:cNvPicPr>
            <a:picLocks noChangeAspect="1" noChangeArrowheads="1"/>
          </p:cNvPicPr>
          <p:nvPr/>
        </p:nvPicPr>
        <p:blipFill>
          <a:blip r:embed="rId2"/>
          <a:srcRect b="12530"/>
          <a:stretch>
            <a:fillRect/>
          </a:stretch>
        </p:blipFill>
        <p:spPr bwMode="auto">
          <a:xfrm>
            <a:off x="179512" y="123478"/>
            <a:ext cx="1643063" cy="1656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2036" name="Picture 4" descr="Хлор газ - Искра Газ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27784" y="267494"/>
            <a:ext cx="1348412" cy="180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2038" name="Picture 6" descr="Brom (Br) - właściwości, działanie i występowanie bromu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8024" y="123478"/>
            <a:ext cx="1497360" cy="1497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2040" name="Picture 8" descr="Йод: хімічні властивості, формула, номер таблиці Менделєєва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1520" y="2427734"/>
            <a:ext cx="1800200" cy="9361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2042" name="Picture 10" descr="Самородна сірка — Вікіпедія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411760" y="2499742"/>
            <a:ext cx="1868184" cy="15326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2044" name="Picture 12" descr="Азот і Фосфор як прості речовини: будова молекул, поширення в природі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572000" y="2571750"/>
            <a:ext cx="2088232" cy="1440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2046" name="Picture 14" descr="Кремній для очистки води: властивості, інструкція по застосуванню та відгуки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660232" y="267494"/>
            <a:ext cx="2370841" cy="17758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Прямоугольник 13"/>
          <p:cNvSpPr/>
          <p:nvPr/>
        </p:nvSpPr>
        <p:spPr>
          <a:xfrm>
            <a:off x="1835696" y="1995686"/>
            <a:ext cx="3087737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хлор</a:t>
            </a:r>
            <a:endParaRPr lang="ru-RU" sz="2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39552" y="1419622"/>
            <a:ext cx="10358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Фтор</a:t>
            </a:r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004048" y="1779662"/>
            <a:ext cx="94288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Бром </a:t>
            </a:r>
            <a:endParaRPr lang="ru-RU" sz="2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7308304" y="1635646"/>
            <a:ext cx="14061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Кремній</a:t>
            </a:r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499992" y="4083918"/>
            <a:ext cx="2595582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Червоний</a:t>
            </a:r>
            <a:r>
              <a:rPr lang="ru-RU" sz="2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ru-RU" sz="20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форфор</a:t>
            </a:r>
            <a:endParaRPr lang="ru-RU" sz="2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771800" y="4083918"/>
            <a:ext cx="939681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Сірка</a:t>
            </a:r>
            <a:r>
              <a:rPr lang="ru-RU" sz="2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endParaRPr lang="ru-RU" sz="2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683568" y="3003798"/>
            <a:ext cx="88197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Йод</a:t>
            </a:r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172048" name="Picture 16" descr="Вуглець: фізичні та хімічні властивості, історія відкриття та застосування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092280" y="2499742"/>
            <a:ext cx="1924700" cy="13232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Прямоугольник 21"/>
          <p:cNvSpPr/>
          <p:nvPr/>
        </p:nvSpPr>
        <p:spPr>
          <a:xfrm>
            <a:off x="7452320" y="3435846"/>
            <a:ext cx="14334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Вуглець</a:t>
            </a:r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5" name="Google Shape;915;p41"/>
          <p:cNvGrpSpPr/>
          <p:nvPr/>
        </p:nvGrpSpPr>
        <p:grpSpPr>
          <a:xfrm flipH="1">
            <a:off x="5432660" y="601018"/>
            <a:ext cx="3276747" cy="2548707"/>
            <a:chOff x="713222" y="539500"/>
            <a:chExt cx="3758600" cy="2923500"/>
          </a:xfrm>
        </p:grpSpPr>
        <p:sp>
          <p:nvSpPr>
            <p:cNvPr id="916" name="Google Shape;916;p41"/>
            <p:cNvSpPr/>
            <p:nvPr/>
          </p:nvSpPr>
          <p:spPr>
            <a:xfrm rot="5399441">
              <a:off x="1670025" y="1186799"/>
              <a:ext cx="1845000" cy="1598400"/>
            </a:xfrm>
            <a:prstGeom prst="hexagon">
              <a:avLst>
                <a:gd name="adj" fmla="val 25000"/>
                <a:gd name="vf" fmla="val 115470"/>
              </a:avLst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917" name="Google Shape;917;p41"/>
            <p:cNvCxnSpPr>
              <a:stCxn id="918" idx="4"/>
              <a:endCxn id="916" idx="1"/>
            </p:cNvCxnSpPr>
            <p:nvPr/>
          </p:nvCxnSpPr>
          <p:spPr>
            <a:xfrm rot="10800000" flipH="1">
              <a:off x="1529587" y="2508775"/>
              <a:ext cx="263700" cy="21600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919" name="Google Shape;919;p41"/>
            <p:cNvSpPr/>
            <p:nvPr/>
          </p:nvSpPr>
          <p:spPr>
            <a:xfrm rot="5398906">
              <a:off x="650372" y="602500"/>
              <a:ext cx="942300" cy="816300"/>
            </a:xfrm>
            <a:prstGeom prst="hexagon">
              <a:avLst>
                <a:gd name="adj" fmla="val 25000"/>
                <a:gd name="vf" fmla="val 115470"/>
              </a:avLst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920" name="Google Shape;920;p41"/>
            <p:cNvCxnSpPr>
              <a:stCxn id="919" idx="5"/>
              <a:endCxn id="916" idx="2"/>
            </p:cNvCxnSpPr>
            <p:nvPr/>
          </p:nvCxnSpPr>
          <p:spPr>
            <a:xfrm>
              <a:off x="1529757" y="1277725"/>
              <a:ext cx="263400" cy="18540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921" name="Google Shape;921;p41"/>
            <p:cNvSpPr/>
            <p:nvPr/>
          </p:nvSpPr>
          <p:spPr>
            <a:xfrm rot="5398906">
              <a:off x="3592372" y="602500"/>
              <a:ext cx="942300" cy="816300"/>
            </a:xfrm>
            <a:prstGeom prst="hexagon">
              <a:avLst>
                <a:gd name="adj" fmla="val 25000"/>
                <a:gd name="vf" fmla="val 115470"/>
              </a:avLst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922" name="Google Shape;922;p41"/>
            <p:cNvCxnSpPr>
              <a:stCxn id="921" idx="1"/>
              <a:endCxn id="916" idx="4"/>
            </p:cNvCxnSpPr>
            <p:nvPr/>
          </p:nvCxnSpPr>
          <p:spPr>
            <a:xfrm flipH="1">
              <a:off x="3391757" y="1277725"/>
              <a:ext cx="263700" cy="18540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918" name="Google Shape;918;p41"/>
            <p:cNvSpPr/>
            <p:nvPr/>
          </p:nvSpPr>
          <p:spPr>
            <a:xfrm rot="5398906">
              <a:off x="650372" y="2583700"/>
              <a:ext cx="942300" cy="816300"/>
            </a:xfrm>
            <a:prstGeom prst="hexagon">
              <a:avLst>
                <a:gd name="adj" fmla="val 25000"/>
                <a:gd name="vf" fmla="val 115470"/>
              </a:avLst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23" name="Google Shape;923;p41"/>
          <p:cNvSpPr txBox="1">
            <a:spLocks noGrp="1"/>
          </p:cNvSpPr>
          <p:nvPr>
            <p:ph type="title"/>
          </p:nvPr>
        </p:nvSpPr>
        <p:spPr>
          <a:xfrm>
            <a:off x="755576" y="843558"/>
            <a:ext cx="5406900" cy="696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lvl="0"/>
            <a:r>
              <a:rPr lang="uk-UA" sz="3600" dirty="0" smtClean="0"/>
              <a:t>Повідомлення: неметалічні елементи </a:t>
            </a:r>
            <a:r>
              <a:rPr lang="uk-UA" sz="3600" dirty="0" smtClean="0"/>
              <a:t>в природі</a:t>
            </a:r>
            <a:endParaRPr sz="3600" dirty="0"/>
          </a:p>
        </p:txBody>
      </p:sp>
      <p:sp>
        <p:nvSpPr>
          <p:cNvPr id="924" name="Google Shape;924;p41"/>
          <p:cNvSpPr txBox="1">
            <a:spLocks noGrp="1"/>
          </p:cNvSpPr>
          <p:nvPr>
            <p:ph type="subTitle" idx="1"/>
          </p:nvPr>
        </p:nvSpPr>
        <p:spPr>
          <a:xfrm>
            <a:off x="722500" y="2327297"/>
            <a:ext cx="5406900" cy="350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-UA" dirty="0" smtClean="0"/>
              <a:t>Випереджаюче завдання</a:t>
            </a:r>
            <a:endParaRPr dirty="0"/>
          </a:p>
        </p:txBody>
      </p:sp>
      <p:sp>
        <p:nvSpPr>
          <p:cNvPr id="925" name="Google Shape;925;p41"/>
          <p:cNvSpPr txBox="1">
            <a:spLocks noGrp="1"/>
          </p:cNvSpPr>
          <p:nvPr>
            <p:ph type="title" idx="2"/>
          </p:nvPr>
        </p:nvSpPr>
        <p:spPr>
          <a:xfrm>
            <a:off x="6365075" y="1405275"/>
            <a:ext cx="1396200" cy="9900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/>
              <a:t>02</a:t>
            </a:r>
            <a:endParaRPr/>
          </a:p>
        </p:txBody>
      </p:sp>
      <p:pic>
        <p:nvPicPr>
          <p:cNvPr id="926" name="Google Shape;926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24875" y="3782750"/>
            <a:ext cx="260301" cy="25254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27" name="Google Shape;927;p41"/>
          <p:cNvGrpSpPr/>
          <p:nvPr/>
        </p:nvGrpSpPr>
        <p:grpSpPr>
          <a:xfrm rot="4165978" flipH="1">
            <a:off x="1920105" y="3538998"/>
            <a:ext cx="560621" cy="740049"/>
            <a:chOff x="1218475" y="1278925"/>
            <a:chExt cx="918600" cy="1212600"/>
          </a:xfrm>
        </p:grpSpPr>
        <p:sp>
          <p:nvSpPr>
            <p:cNvPr id="928" name="Google Shape;928;p41"/>
            <p:cNvSpPr/>
            <p:nvPr/>
          </p:nvSpPr>
          <p:spPr>
            <a:xfrm rot="-5400000">
              <a:off x="1183075" y="1314325"/>
              <a:ext cx="530100" cy="459300"/>
            </a:xfrm>
            <a:prstGeom prst="hexagon">
              <a:avLst>
                <a:gd name="adj" fmla="val 25000"/>
                <a:gd name="vf" fmla="val 115470"/>
              </a:avLst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41"/>
            <p:cNvSpPr/>
            <p:nvPr/>
          </p:nvSpPr>
          <p:spPr>
            <a:xfrm rot="-5400000">
              <a:off x="1642375" y="1314325"/>
              <a:ext cx="530100" cy="459300"/>
            </a:xfrm>
            <a:prstGeom prst="hexagon">
              <a:avLst>
                <a:gd name="adj" fmla="val 25000"/>
                <a:gd name="vf" fmla="val 115470"/>
              </a:avLst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41"/>
            <p:cNvSpPr/>
            <p:nvPr/>
          </p:nvSpPr>
          <p:spPr>
            <a:xfrm rot="-5400000">
              <a:off x="1642375" y="1996825"/>
              <a:ext cx="530100" cy="459300"/>
            </a:xfrm>
            <a:prstGeom prst="hexagon">
              <a:avLst>
                <a:gd name="adj" fmla="val 25000"/>
                <a:gd name="vf" fmla="val 115470"/>
              </a:avLst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931" name="Google Shape;931;p41"/>
            <p:cNvCxnSpPr>
              <a:stCxn id="929" idx="3"/>
              <a:endCxn id="930" idx="0"/>
            </p:cNvCxnSpPr>
            <p:nvPr/>
          </p:nvCxnSpPr>
          <p:spPr>
            <a:xfrm rot="4165791">
              <a:off x="1836129" y="1858452"/>
              <a:ext cx="142591" cy="53546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932" name="Google Shape;932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43698" y="3880599"/>
            <a:ext cx="360852" cy="350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33" name="Google Shape;933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82862" y="667651"/>
            <a:ext cx="133550" cy="129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934" name="Google Shape;934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8137" y="3592739"/>
            <a:ext cx="133550" cy="129572"/>
          </a:xfrm>
          <a:prstGeom prst="rect">
            <a:avLst/>
          </a:prstGeom>
          <a:noFill/>
          <a:ln>
            <a:noFill/>
          </a:ln>
        </p:spPr>
      </p:pic>
      <p:sp>
        <p:nvSpPr>
          <p:cNvPr id="935" name="Google Shape;935;p41"/>
          <p:cNvSpPr/>
          <p:nvPr/>
        </p:nvSpPr>
        <p:spPr>
          <a:xfrm rot="3706273">
            <a:off x="948735" y="3433690"/>
            <a:ext cx="323472" cy="280518"/>
          </a:xfrm>
          <a:prstGeom prst="hexagon">
            <a:avLst>
              <a:gd name="adj" fmla="val 25000"/>
              <a:gd name="vf" fmla="val 115470"/>
            </a:avLst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36" name="Google Shape;936;p41"/>
          <p:cNvGrpSpPr/>
          <p:nvPr/>
        </p:nvGrpSpPr>
        <p:grpSpPr>
          <a:xfrm>
            <a:off x="1187624" y="195486"/>
            <a:ext cx="889835" cy="799307"/>
            <a:chOff x="146960" y="227776"/>
            <a:chExt cx="1259141" cy="1131041"/>
          </a:xfrm>
        </p:grpSpPr>
        <p:pic>
          <p:nvPicPr>
            <p:cNvPr id="937" name="Google Shape;937;p41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46960" y="227776"/>
              <a:ext cx="1205530" cy="107897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38" name="Google Shape;938;p4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96350" y="767282"/>
              <a:ext cx="609751" cy="59153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5" name="Google Shape;1075;p48"/>
          <p:cNvGrpSpPr/>
          <p:nvPr/>
        </p:nvGrpSpPr>
        <p:grpSpPr>
          <a:xfrm>
            <a:off x="443070" y="612572"/>
            <a:ext cx="3276747" cy="2548707"/>
            <a:chOff x="713222" y="539500"/>
            <a:chExt cx="3758600" cy="2923500"/>
          </a:xfrm>
        </p:grpSpPr>
        <p:sp>
          <p:nvSpPr>
            <p:cNvPr id="1076" name="Google Shape;1076;p48"/>
            <p:cNvSpPr/>
            <p:nvPr/>
          </p:nvSpPr>
          <p:spPr>
            <a:xfrm rot="5399441">
              <a:off x="1670025" y="1186799"/>
              <a:ext cx="1845000" cy="1598400"/>
            </a:xfrm>
            <a:prstGeom prst="hexagon">
              <a:avLst>
                <a:gd name="adj" fmla="val 25000"/>
                <a:gd name="vf" fmla="val 115470"/>
              </a:avLst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077" name="Google Shape;1077;p48"/>
            <p:cNvCxnSpPr>
              <a:stCxn id="1078" idx="4"/>
            </p:cNvCxnSpPr>
            <p:nvPr/>
          </p:nvCxnSpPr>
          <p:spPr>
            <a:xfrm rot="10800000" flipH="1">
              <a:off x="1529587" y="2506975"/>
              <a:ext cx="258300" cy="21780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079" name="Google Shape;1079;p48"/>
            <p:cNvSpPr/>
            <p:nvPr/>
          </p:nvSpPr>
          <p:spPr>
            <a:xfrm rot="5398906">
              <a:off x="650372" y="602500"/>
              <a:ext cx="942300" cy="816300"/>
            </a:xfrm>
            <a:prstGeom prst="hexagon">
              <a:avLst>
                <a:gd name="adj" fmla="val 25000"/>
                <a:gd name="vf" fmla="val 115470"/>
              </a:avLst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080" name="Google Shape;1080;p48"/>
            <p:cNvCxnSpPr>
              <a:stCxn id="1079" idx="5"/>
              <a:endCxn id="1076" idx="2"/>
            </p:cNvCxnSpPr>
            <p:nvPr/>
          </p:nvCxnSpPr>
          <p:spPr>
            <a:xfrm>
              <a:off x="1529757" y="1277725"/>
              <a:ext cx="263400" cy="18540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081" name="Google Shape;1081;p48"/>
            <p:cNvSpPr/>
            <p:nvPr/>
          </p:nvSpPr>
          <p:spPr>
            <a:xfrm rot="5398906">
              <a:off x="3592372" y="602500"/>
              <a:ext cx="942300" cy="816300"/>
            </a:xfrm>
            <a:prstGeom prst="hexagon">
              <a:avLst>
                <a:gd name="adj" fmla="val 25000"/>
                <a:gd name="vf" fmla="val 115470"/>
              </a:avLst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082" name="Google Shape;1082;p48"/>
            <p:cNvCxnSpPr>
              <a:stCxn id="1081" idx="1"/>
              <a:endCxn id="1076" idx="4"/>
            </p:cNvCxnSpPr>
            <p:nvPr/>
          </p:nvCxnSpPr>
          <p:spPr>
            <a:xfrm flipH="1">
              <a:off x="3391757" y="1277725"/>
              <a:ext cx="263700" cy="18540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078" name="Google Shape;1078;p48"/>
            <p:cNvSpPr/>
            <p:nvPr/>
          </p:nvSpPr>
          <p:spPr>
            <a:xfrm rot="5398906">
              <a:off x="650372" y="2583700"/>
              <a:ext cx="942300" cy="816300"/>
            </a:xfrm>
            <a:prstGeom prst="hexagon">
              <a:avLst>
                <a:gd name="adj" fmla="val 25000"/>
                <a:gd name="vf" fmla="val 115470"/>
              </a:avLst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83" name="Google Shape;1083;p48"/>
          <p:cNvSpPr txBox="1">
            <a:spLocks noGrp="1"/>
          </p:cNvSpPr>
          <p:nvPr>
            <p:ph type="title"/>
          </p:nvPr>
        </p:nvSpPr>
        <p:spPr>
          <a:xfrm>
            <a:off x="3059832" y="1203598"/>
            <a:ext cx="5423700" cy="698400"/>
          </a:xfrm>
          <a:prstGeom prst="rect">
            <a:avLst/>
          </a:prstGeom>
        </p:spPr>
        <p:txBody>
          <a:bodyPr spcFirstLastPara="1" wrap="square" lIns="0" tIns="108000" rIns="0" bIns="0" anchor="t" anchorCtr="0">
            <a:noAutofit/>
          </a:bodyPr>
          <a:lstStyle/>
          <a:p>
            <a:pPr lvl="0" algn="ctr">
              <a:buClr>
                <a:schemeClr val="hlink"/>
              </a:buClr>
              <a:buSzPts val="1100"/>
            </a:pPr>
            <a:r>
              <a:rPr lang="uk-UA" sz="3200" b="1" dirty="0" smtClean="0"/>
              <a:t>Повідомлення: явище адсорбції</a:t>
            </a:r>
            <a:endParaRPr sz="3200" b="1" dirty="0">
              <a:solidFill>
                <a:schemeClr val="lt2"/>
              </a:solidFill>
            </a:endParaRPr>
          </a:p>
        </p:txBody>
      </p:sp>
      <p:sp>
        <p:nvSpPr>
          <p:cNvPr id="1084" name="Google Shape;1084;p48"/>
          <p:cNvSpPr txBox="1">
            <a:spLocks noGrp="1"/>
          </p:cNvSpPr>
          <p:nvPr>
            <p:ph type="subTitle" idx="1"/>
          </p:nvPr>
        </p:nvSpPr>
        <p:spPr>
          <a:xfrm>
            <a:off x="3006975" y="2341508"/>
            <a:ext cx="5425200" cy="349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>
              <a:spcAft>
                <a:spcPts val="1600"/>
              </a:spcAft>
            </a:pPr>
            <a:r>
              <a:rPr lang="uk-UA" dirty="0" smtClean="0"/>
              <a:t>Випереджаюче завдання </a:t>
            </a:r>
            <a:r>
              <a:rPr lang="en-US" dirty="0" smtClean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drive.google.com/file/d/19psvvbw7JJ3zGknIinRK4s4SGVjTYXQU/view?usp=sharing</a:t>
            </a:r>
            <a:r>
              <a:rPr lang="uk-UA" dirty="0" smtClean="0"/>
              <a:t> </a:t>
            </a:r>
            <a:endParaRPr dirty="0"/>
          </a:p>
        </p:txBody>
      </p:sp>
      <p:sp>
        <p:nvSpPr>
          <p:cNvPr id="1085" name="Google Shape;1085;p48"/>
          <p:cNvSpPr txBox="1">
            <a:spLocks noGrp="1"/>
          </p:cNvSpPr>
          <p:nvPr>
            <p:ph type="title" idx="2"/>
          </p:nvPr>
        </p:nvSpPr>
        <p:spPr>
          <a:xfrm>
            <a:off x="1377725" y="1404425"/>
            <a:ext cx="1414500" cy="927300"/>
          </a:xfrm>
          <a:prstGeom prst="rect">
            <a:avLst/>
          </a:prstGeom>
        </p:spPr>
        <p:txBody>
          <a:bodyPr spcFirstLastPara="1" wrap="square" lIns="0" tIns="0" rIns="3600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/>
              <a:t>03</a:t>
            </a:r>
            <a:endParaRPr/>
          </a:p>
        </p:txBody>
      </p:sp>
      <p:pic>
        <p:nvPicPr>
          <p:cNvPr id="1086" name="Google Shape;1086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03314" y="360021"/>
            <a:ext cx="260301" cy="25254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87" name="Google Shape;1087;p48"/>
          <p:cNvGrpSpPr/>
          <p:nvPr/>
        </p:nvGrpSpPr>
        <p:grpSpPr>
          <a:xfrm>
            <a:off x="4947929" y="116031"/>
            <a:ext cx="1032370" cy="927340"/>
            <a:chOff x="146960" y="227776"/>
            <a:chExt cx="1259141" cy="1131041"/>
          </a:xfrm>
        </p:grpSpPr>
        <p:pic>
          <p:nvPicPr>
            <p:cNvPr id="1088" name="Google Shape;1088;p48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46960" y="227776"/>
              <a:ext cx="1205530" cy="107897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89" name="Google Shape;1089;p4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96350" y="767282"/>
              <a:ext cx="609751" cy="59153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090" name="Google Shape;1090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55175" y="3733079"/>
            <a:ext cx="362701" cy="3518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1" name="Google Shape;1091;p4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647075" y="3739914"/>
            <a:ext cx="133550" cy="1295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92" name="Google Shape;1092;p48"/>
          <p:cNvGrpSpPr/>
          <p:nvPr/>
        </p:nvGrpSpPr>
        <p:grpSpPr>
          <a:xfrm>
            <a:off x="7065888" y="3147504"/>
            <a:ext cx="1282086" cy="1444636"/>
            <a:chOff x="7540838" y="3036416"/>
            <a:chExt cx="1282086" cy="1444636"/>
          </a:xfrm>
        </p:grpSpPr>
        <p:grpSp>
          <p:nvGrpSpPr>
            <p:cNvPr id="1093" name="Google Shape;1093;p48"/>
            <p:cNvGrpSpPr/>
            <p:nvPr/>
          </p:nvGrpSpPr>
          <p:grpSpPr>
            <a:xfrm rot="9107600">
              <a:off x="7682464" y="3124977"/>
              <a:ext cx="560699" cy="740152"/>
              <a:chOff x="1218475" y="1278925"/>
              <a:chExt cx="918600" cy="1212600"/>
            </a:xfrm>
          </p:grpSpPr>
          <p:sp>
            <p:nvSpPr>
              <p:cNvPr id="1094" name="Google Shape;1094;p48"/>
              <p:cNvSpPr/>
              <p:nvPr/>
            </p:nvSpPr>
            <p:spPr>
              <a:xfrm rot="-5400000">
                <a:off x="1183075" y="1314325"/>
                <a:ext cx="530100" cy="459300"/>
              </a:xfrm>
              <a:prstGeom prst="hexagon">
                <a:avLst>
                  <a:gd name="adj" fmla="val 25000"/>
                  <a:gd name="vf" fmla="val 115470"/>
                </a:avLst>
              </a:prstGeom>
              <a:noFill/>
              <a:ln w="9525" cap="flat" cmpd="sng">
                <a:solidFill>
                  <a:srgbClr val="D9D9D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5" name="Google Shape;1095;p48"/>
              <p:cNvSpPr/>
              <p:nvPr/>
            </p:nvSpPr>
            <p:spPr>
              <a:xfrm rot="-5400000">
                <a:off x="1642375" y="1314325"/>
                <a:ext cx="530100" cy="459300"/>
              </a:xfrm>
              <a:prstGeom prst="hexagon">
                <a:avLst>
                  <a:gd name="adj" fmla="val 25000"/>
                  <a:gd name="vf" fmla="val 115470"/>
                </a:avLst>
              </a:prstGeom>
              <a:noFill/>
              <a:ln w="9525" cap="flat" cmpd="sng">
                <a:solidFill>
                  <a:srgbClr val="D9D9D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6" name="Google Shape;1096;p48"/>
              <p:cNvSpPr/>
              <p:nvPr/>
            </p:nvSpPr>
            <p:spPr>
              <a:xfrm rot="-5400000">
                <a:off x="1642375" y="1996825"/>
                <a:ext cx="530100" cy="459300"/>
              </a:xfrm>
              <a:prstGeom prst="hexagon">
                <a:avLst>
                  <a:gd name="adj" fmla="val 25000"/>
                  <a:gd name="vf" fmla="val 115470"/>
                </a:avLst>
              </a:prstGeom>
              <a:noFill/>
              <a:ln w="9525" cap="flat" cmpd="sng">
                <a:solidFill>
                  <a:srgbClr val="D9D9D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1097" name="Google Shape;1097;p48"/>
              <p:cNvCxnSpPr>
                <a:stCxn id="1095" idx="3"/>
                <a:endCxn id="1096" idx="0"/>
              </p:cNvCxnSpPr>
              <p:nvPr/>
            </p:nvCxnSpPr>
            <p:spPr>
              <a:xfrm rot="1683507">
                <a:off x="1871390" y="1817981"/>
                <a:ext cx="72071" cy="134489"/>
              </a:xfrm>
              <a:prstGeom prst="straightConnector1">
                <a:avLst/>
              </a:prstGeom>
              <a:noFill/>
              <a:ln w="9525" cap="flat" cmpd="sng">
                <a:solidFill>
                  <a:srgbClr val="D9D9D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098" name="Google Shape;1098;p48"/>
            <p:cNvGrpSpPr/>
            <p:nvPr/>
          </p:nvGrpSpPr>
          <p:grpSpPr>
            <a:xfrm rot="-1692400">
              <a:off x="8120600" y="3652340"/>
              <a:ext cx="560699" cy="740152"/>
              <a:chOff x="1218475" y="1278925"/>
              <a:chExt cx="918600" cy="1212600"/>
            </a:xfrm>
          </p:grpSpPr>
          <p:sp>
            <p:nvSpPr>
              <p:cNvPr id="1099" name="Google Shape;1099;p48"/>
              <p:cNvSpPr/>
              <p:nvPr/>
            </p:nvSpPr>
            <p:spPr>
              <a:xfrm rot="-5400000">
                <a:off x="1183075" y="1314325"/>
                <a:ext cx="530100" cy="459300"/>
              </a:xfrm>
              <a:prstGeom prst="hexagon">
                <a:avLst>
                  <a:gd name="adj" fmla="val 25000"/>
                  <a:gd name="vf" fmla="val 115470"/>
                </a:avLst>
              </a:prstGeom>
              <a:noFill/>
              <a:ln w="9525" cap="flat" cmpd="sng">
                <a:solidFill>
                  <a:srgbClr val="D9D9D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0" name="Google Shape;1100;p48"/>
              <p:cNvSpPr/>
              <p:nvPr/>
            </p:nvSpPr>
            <p:spPr>
              <a:xfrm rot="-5400000">
                <a:off x="1642375" y="1314325"/>
                <a:ext cx="530100" cy="459300"/>
              </a:xfrm>
              <a:prstGeom prst="hexagon">
                <a:avLst>
                  <a:gd name="adj" fmla="val 25000"/>
                  <a:gd name="vf" fmla="val 115470"/>
                </a:avLst>
              </a:prstGeom>
              <a:noFill/>
              <a:ln w="9525" cap="flat" cmpd="sng">
                <a:solidFill>
                  <a:srgbClr val="D9D9D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1" name="Google Shape;1101;p48"/>
              <p:cNvSpPr/>
              <p:nvPr/>
            </p:nvSpPr>
            <p:spPr>
              <a:xfrm rot="-5400000">
                <a:off x="1642375" y="1996825"/>
                <a:ext cx="530100" cy="459300"/>
              </a:xfrm>
              <a:prstGeom prst="hexagon">
                <a:avLst>
                  <a:gd name="adj" fmla="val 25000"/>
                  <a:gd name="vf" fmla="val 115470"/>
                </a:avLst>
              </a:prstGeom>
              <a:noFill/>
              <a:ln w="9525" cap="flat" cmpd="sng">
                <a:solidFill>
                  <a:srgbClr val="D9D9D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1102" name="Google Shape;1102;p48"/>
              <p:cNvCxnSpPr>
                <a:stCxn id="1100" idx="3"/>
                <a:endCxn id="1101" idx="0"/>
              </p:cNvCxnSpPr>
              <p:nvPr/>
            </p:nvCxnSpPr>
            <p:spPr>
              <a:xfrm rot="1683507">
                <a:off x="1871390" y="1817981"/>
                <a:ext cx="72071" cy="134489"/>
              </a:xfrm>
              <a:prstGeom prst="straightConnector1">
                <a:avLst/>
              </a:prstGeom>
              <a:noFill/>
              <a:ln w="9525" cap="flat" cmpd="sng">
                <a:solidFill>
                  <a:srgbClr val="D9D9D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103" name="Google Shape;1103;p48"/>
          <p:cNvSpPr/>
          <p:nvPr/>
        </p:nvSpPr>
        <p:spPr>
          <a:xfrm rot="6422414" flipH="1">
            <a:off x="1471717" y="3404057"/>
            <a:ext cx="323502" cy="280227"/>
          </a:xfrm>
          <a:prstGeom prst="hexagon">
            <a:avLst>
              <a:gd name="adj" fmla="val 25000"/>
              <a:gd name="vf" fmla="val 115470"/>
            </a:avLst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04" name="Google Shape;1104;p4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219174" y="3020459"/>
            <a:ext cx="1262102" cy="17825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p54"/>
          <p:cNvSpPr txBox="1">
            <a:spLocks noGrp="1"/>
          </p:cNvSpPr>
          <p:nvPr>
            <p:ph type="body" idx="1"/>
          </p:nvPr>
        </p:nvSpPr>
        <p:spPr>
          <a:xfrm>
            <a:off x="4279624" y="436753"/>
            <a:ext cx="4540847" cy="10794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dirty="0" smtClean="0">
                <a:solidFill>
                  <a:schemeClr val="dk2"/>
                </a:solidFill>
              </a:rPr>
              <a:t>Лабораторний  дослід №2</a:t>
            </a:r>
          </a:p>
          <a:p>
            <a:pPr marL="0" lvl="0" indent="0"/>
            <a:r>
              <a:rPr lang="uk-UA" dirty="0" smtClean="0">
                <a:solidFill>
                  <a:schemeClr val="bg2">
                    <a:lumMod val="50000"/>
                  </a:schemeClr>
                </a:solidFill>
              </a:rPr>
              <a:t>Дослідження адсорбційної здатності активованого вугілля та аналогічних лікарських препаратів</a:t>
            </a:r>
            <a:r>
              <a:rPr lang="uk-UA" dirty="0" smtClean="0">
                <a:solidFill>
                  <a:schemeClr val="bg2">
                    <a:lumMod val="50000"/>
                  </a:schemeClr>
                </a:solidFill>
              </a:rPr>
              <a:t>. </a:t>
            </a:r>
            <a:r>
              <a:rPr lang="en-US" sz="2400" dirty="0" smtClean="0">
                <a:solidFill>
                  <a:schemeClr val="bg2">
                    <a:lumMod val="50000"/>
                  </a:schemeClr>
                </a:solidFill>
              </a:rPr>
              <a:t>https://www.youtube.com/watch?v=3y7LmgJ_6sw</a:t>
            </a:r>
            <a:endParaRPr lang="uk-UA" dirty="0" smtClean="0">
              <a:solidFill>
                <a:schemeClr val="bg2">
                  <a:lumMod val="50000"/>
                </a:schemeClr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l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1" name="Google Shape;881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66850" y="-1200675"/>
            <a:ext cx="2188425" cy="2675773"/>
          </a:xfrm>
          <a:prstGeom prst="rect">
            <a:avLst/>
          </a:prstGeom>
          <a:noFill/>
          <a:ln>
            <a:noFill/>
          </a:ln>
        </p:spPr>
      </p:pic>
      <p:sp>
        <p:nvSpPr>
          <p:cNvPr id="882" name="Google Shape;882;p39"/>
          <p:cNvSpPr txBox="1">
            <a:spLocks noGrp="1"/>
          </p:cNvSpPr>
          <p:nvPr>
            <p:ph type="title"/>
          </p:nvPr>
        </p:nvSpPr>
        <p:spPr>
          <a:xfrm>
            <a:off x="827584" y="411510"/>
            <a:ext cx="5330700" cy="454800"/>
          </a:xfrm>
          <a:prstGeom prst="rect">
            <a:avLst/>
          </a:prstGeom>
        </p:spPr>
        <p:txBody>
          <a:bodyPr spcFirstLastPara="1" wrap="square" lIns="0" tIns="0" rIns="0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dirty="0" smtClean="0"/>
              <a:t>Мета:</a:t>
            </a:r>
            <a:endParaRPr dirty="0">
              <a:solidFill>
                <a:schemeClr val="lt2"/>
              </a:solidFill>
            </a:endParaRPr>
          </a:p>
        </p:txBody>
      </p:sp>
      <p:sp>
        <p:nvSpPr>
          <p:cNvPr id="883" name="Google Shape;883;p39"/>
          <p:cNvSpPr txBox="1">
            <a:spLocks noGrp="1"/>
          </p:cNvSpPr>
          <p:nvPr>
            <p:ph type="body" idx="1"/>
          </p:nvPr>
        </p:nvSpPr>
        <p:spPr>
          <a:xfrm>
            <a:off x="899592" y="987574"/>
            <a:ext cx="5330700" cy="17676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-UA" sz="2400" b="1" i="1" dirty="0" smtClean="0">
                <a:solidFill>
                  <a:schemeClr val="dk1"/>
                </a:solidFill>
                <a:latin typeface="Comic Sans MS" pitchFamily="66" charset="0"/>
              </a:rPr>
              <a:t>Поглибити знання про положення неметалічних елементів у періодичній системі, про будову атомів неметалічних елементів, розглянути фізичні властивості неметалів, познайомитись з явищем адсорбції, дослідити </a:t>
            </a:r>
            <a:r>
              <a:rPr lang="uk-UA" sz="2400" b="1" i="1" dirty="0" smtClean="0">
                <a:latin typeface="Comic Sans MS" pitchFamily="66" charset="0"/>
              </a:rPr>
              <a:t>а</a:t>
            </a:r>
            <a:r>
              <a:rPr lang="uk-UA" sz="2400" b="1" i="1" dirty="0" smtClean="0">
                <a:solidFill>
                  <a:schemeClr val="dk1"/>
                </a:solidFill>
                <a:latin typeface="Comic Sans MS" pitchFamily="66" charset="0"/>
              </a:rPr>
              <a:t>дсорбційні властивості деяких неметалів</a:t>
            </a:r>
            <a:endParaRPr sz="2400" b="1" i="1" dirty="0">
              <a:solidFill>
                <a:schemeClr val="dk1"/>
              </a:solidFill>
              <a:latin typeface="Comic Sans MS" pitchFamily="66" charset="0"/>
            </a:endParaRPr>
          </a:p>
        </p:txBody>
      </p:sp>
      <p:pic>
        <p:nvPicPr>
          <p:cNvPr id="884" name="Google Shape;884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50588" y="1505625"/>
            <a:ext cx="2401448" cy="355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85" name="Google Shape;885;p39"/>
          <p:cNvGrpSpPr/>
          <p:nvPr/>
        </p:nvGrpSpPr>
        <p:grpSpPr>
          <a:xfrm rot="-6810106">
            <a:off x="-110726" y="-11537"/>
            <a:ext cx="1233049" cy="1529175"/>
            <a:chOff x="3598842" y="-147072"/>
            <a:chExt cx="1232979" cy="1529088"/>
          </a:xfrm>
        </p:grpSpPr>
        <p:grpSp>
          <p:nvGrpSpPr>
            <p:cNvPr id="886" name="Google Shape;886;p39"/>
            <p:cNvGrpSpPr/>
            <p:nvPr/>
          </p:nvGrpSpPr>
          <p:grpSpPr>
            <a:xfrm rot="2403696">
              <a:off x="3771222" y="548371"/>
              <a:ext cx="560628" cy="740058"/>
              <a:chOff x="1218475" y="1278925"/>
              <a:chExt cx="918600" cy="1212600"/>
            </a:xfrm>
          </p:grpSpPr>
          <p:sp>
            <p:nvSpPr>
              <p:cNvPr id="887" name="Google Shape;887;p39"/>
              <p:cNvSpPr/>
              <p:nvPr/>
            </p:nvSpPr>
            <p:spPr>
              <a:xfrm rot="-5400000">
                <a:off x="1183075" y="1314325"/>
                <a:ext cx="530100" cy="459300"/>
              </a:xfrm>
              <a:prstGeom prst="hexagon">
                <a:avLst>
                  <a:gd name="adj" fmla="val 25000"/>
                  <a:gd name="vf" fmla="val 115470"/>
                </a:avLst>
              </a:prstGeom>
              <a:noFill/>
              <a:ln w="9525" cap="flat" cmpd="sng">
                <a:solidFill>
                  <a:srgbClr val="D9D9D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8" name="Google Shape;888;p39"/>
              <p:cNvSpPr/>
              <p:nvPr/>
            </p:nvSpPr>
            <p:spPr>
              <a:xfrm rot="-5400000">
                <a:off x="1642375" y="1314325"/>
                <a:ext cx="530100" cy="459300"/>
              </a:xfrm>
              <a:prstGeom prst="hexagon">
                <a:avLst>
                  <a:gd name="adj" fmla="val 25000"/>
                  <a:gd name="vf" fmla="val 115470"/>
                </a:avLst>
              </a:prstGeom>
              <a:noFill/>
              <a:ln w="9525" cap="flat" cmpd="sng">
                <a:solidFill>
                  <a:srgbClr val="D9D9D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9" name="Google Shape;889;p39"/>
              <p:cNvSpPr/>
              <p:nvPr/>
            </p:nvSpPr>
            <p:spPr>
              <a:xfrm rot="-5400000">
                <a:off x="1642375" y="1996825"/>
                <a:ext cx="530100" cy="459300"/>
              </a:xfrm>
              <a:prstGeom prst="hexagon">
                <a:avLst>
                  <a:gd name="adj" fmla="val 25000"/>
                  <a:gd name="vf" fmla="val 115470"/>
                </a:avLst>
              </a:prstGeom>
              <a:noFill/>
              <a:ln w="9525" cap="flat" cmpd="sng">
                <a:solidFill>
                  <a:srgbClr val="D9D9D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890" name="Google Shape;890;p39"/>
              <p:cNvCxnSpPr>
                <a:stCxn id="888" idx="3"/>
                <a:endCxn id="889" idx="0"/>
              </p:cNvCxnSpPr>
              <p:nvPr/>
            </p:nvCxnSpPr>
            <p:spPr>
              <a:xfrm rot="4405479">
                <a:off x="1834338" y="1863487"/>
                <a:ext cx="146174" cy="43476"/>
              </a:xfrm>
              <a:prstGeom prst="straightConnector1">
                <a:avLst/>
              </a:prstGeom>
              <a:noFill/>
              <a:ln w="9525" cap="flat" cmpd="sng">
                <a:solidFill>
                  <a:srgbClr val="D9D9D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891" name="Google Shape;891;p39"/>
            <p:cNvGrpSpPr/>
            <p:nvPr/>
          </p:nvGrpSpPr>
          <p:grpSpPr>
            <a:xfrm rot="-8396304">
              <a:off x="4098813" y="-53485"/>
              <a:ext cx="560628" cy="740058"/>
              <a:chOff x="1218475" y="1278925"/>
              <a:chExt cx="918600" cy="1212600"/>
            </a:xfrm>
          </p:grpSpPr>
          <p:sp>
            <p:nvSpPr>
              <p:cNvPr id="892" name="Google Shape;892;p39"/>
              <p:cNvSpPr/>
              <p:nvPr/>
            </p:nvSpPr>
            <p:spPr>
              <a:xfrm rot="-5400000">
                <a:off x="1183075" y="1314325"/>
                <a:ext cx="530100" cy="459300"/>
              </a:xfrm>
              <a:prstGeom prst="hexagon">
                <a:avLst>
                  <a:gd name="adj" fmla="val 25000"/>
                  <a:gd name="vf" fmla="val 115470"/>
                </a:avLst>
              </a:prstGeom>
              <a:noFill/>
              <a:ln w="9525" cap="flat" cmpd="sng">
                <a:solidFill>
                  <a:srgbClr val="D9D9D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3" name="Google Shape;893;p39"/>
              <p:cNvSpPr/>
              <p:nvPr/>
            </p:nvSpPr>
            <p:spPr>
              <a:xfrm rot="-5400000">
                <a:off x="1642375" y="1314325"/>
                <a:ext cx="530100" cy="459300"/>
              </a:xfrm>
              <a:prstGeom prst="hexagon">
                <a:avLst>
                  <a:gd name="adj" fmla="val 25000"/>
                  <a:gd name="vf" fmla="val 115470"/>
                </a:avLst>
              </a:prstGeom>
              <a:noFill/>
              <a:ln w="9525" cap="flat" cmpd="sng">
                <a:solidFill>
                  <a:srgbClr val="D9D9D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4" name="Google Shape;894;p39"/>
              <p:cNvSpPr/>
              <p:nvPr/>
            </p:nvSpPr>
            <p:spPr>
              <a:xfrm rot="-5400000">
                <a:off x="1642375" y="1996825"/>
                <a:ext cx="530100" cy="459300"/>
              </a:xfrm>
              <a:prstGeom prst="hexagon">
                <a:avLst>
                  <a:gd name="adj" fmla="val 25000"/>
                  <a:gd name="vf" fmla="val 115470"/>
                </a:avLst>
              </a:prstGeom>
              <a:noFill/>
              <a:ln w="9525" cap="flat" cmpd="sng">
                <a:solidFill>
                  <a:srgbClr val="D9D9D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895" name="Google Shape;895;p39"/>
              <p:cNvCxnSpPr>
                <a:stCxn id="893" idx="3"/>
                <a:endCxn id="894" idx="0"/>
              </p:cNvCxnSpPr>
              <p:nvPr/>
            </p:nvCxnSpPr>
            <p:spPr>
              <a:xfrm rot="4405479">
                <a:off x="1834338" y="1863487"/>
                <a:ext cx="146174" cy="43476"/>
              </a:xfrm>
              <a:prstGeom prst="straightConnector1">
                <a:avLst/>
              </a:prstGeom>
              <a:noFill/>
              <a:ln w="9525" cap="flat" cmpd="sng">
                <a:solidFill>
                  <a:srgbClr val="D9D9D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pic>
        <p:nvPicPr>
          <p:cNvPr id="896" name="Google Shape;896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07939" y="306450"/>
            <a:ext cx="313871" cy="304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897" name="Google Shape;897;p3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067650" y="474726"/>
            <a:ext cx="133550" cy="1295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98" name="Google Shape;898;p39"/>
          <p:cNvGrpSpPr/>
          <p:nvPr/>
        </p:nvGrpSpPr>
        <p:grpSpPr>
          <a:xfrm>
            <a:off x="5035789" y="474718"/>
            <a:ext cx="613171" cy="556665"/>
            <a:chOff x="6504139" y="4456593"/>
            <a:chExt cx="613171" cy="556665"/>
          </a:xfrm>
        </p:grpSpPr>
        <p:sp>
          <p:nvSpPr>
            <p:cNvPr id="899" name="Google Shape;899;p39"/>
            <p:cNvSpPr/>
            <p:nvPr/>
          </p:nvSpPr>
          <p:spPr>
            <a:xfrm rot="10800000">
              <a:off x="6762261" y="4733058"/>
              <a:ext cx="323400" cy="280200"/>
            </a:xfrm>
            <a:prstGeom prst="hexagon">
              <a:avLst>
                <a:gd name="adj" fmla="val 25000"/>
                <a:gd name="vf" fmla="val 115470"/>
              </a:avLst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900" name="Google Shape;900;p39"/>
            <p:cNvCxnSpPr>
              <a:endCxn id="901" idx="5"/>
            </p:cNvCxnSpPr>
            <p:nvPr/>
          </p:nvCxnSpPr>
          <p:spPr>
            <a:xfrm rot="10800000" flipH="1">
              <a:off x="6504139" y="4870893"/>
              <a:ext cx="75600" cy="125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901" name="Google Shape;901;p39"/>
            <p:cNvSpPr/>
            <p:nvPr/>
          </p:nvSpPr>
          <p:spPr>
            <a:xfrm rot="10800000">
              <a:off x="6509689" y="4590693"/>
              <a:ext cx="323400" cy="280200"/>
            </a:xfrm>
            <a:prstGeom prst="hexagon">
              <a:avLst>
                <a:gd name="adj" fmla="val 25000"/>
                <a:gd name="vf" fmla="val 115470"/>
              </a:avLst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902" name="Google Shape;902;p39"/>
            <p:cNvCxnSpPr>
              <a:stCxn id="901" idx="2"/>
            </p:cNvCxnSpPr>
            <p:nvPr/>
          </p:nvCxnSpPr>
          <p:spPr>
            <a:xfrm rot="10800000" flipH="1">
              <a:off x="6763039" y="4456593"/>
              <a:ext cx="94800" cy="134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3" name="Google Shape;903;p39"/>
            <p:cNvCxnSpPr>
              <a:stCxn id="899" idx="2"/>
            </p:cNvCxnSpPr>
            <p:nvPr/>
          </p:nvCxnSpPr>
          <p:spPr>
            <a:xfrm rot="10800000" flipH="1">
              <a:off x="7015611" y="4590558"/>
              <a:ext cx="101700" cy="1425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2" name="Google Shape;1012;p45"/>
          <p:cNvPicPr preferRelativeResize="0"/>
          <p:nvPr/>
        </p:nvPicPr>
        <p:blipFill rotWithShape="1">
          <a:blip r:embed="rId3">
            <a:alphaModFix/>
          </a:blip>
          <a:srcRect l="1418" t="-2232" r="1408" b="7229"/>
          <a:stretch/>
        </p:blipFill>
        <p:spPr>
          <a:xfrm>
            <a:off x="6408189" y="862800"/>
            <a:ext cx="2622974" cy="397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3" name="Google Shape;1013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9275" y="3806685"/>
            <a:ext cx="1879700" cy="1304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4" name="Google Shape;1014;p45"/>
          <p:cNvPicPr preferRelativeResize="0"/>
          <p:nvPr/>
        </p:nvPicPr>
        <p:blipFill rotWithShape="1">
          <a:blip r:embed="rId5">
            <a:alphaModFix/>
          </a:blip>
          <a:srcRect t="9063" r="13733" b="7707"/>
          <a:stretch/>
        </p:blipFill>
        <p:spPr>
          <a:xfrm>
            <a:off x="534516" y="2322850"/>
            <a:ext cx="1231684" cy="1970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5" name="Google Shape;1015;p45"/>
          <p:cNvPicPr preferRelativeResize="0"/>
          <p:nvPr/>
        </p:nvPicPr>
        <p:blipFill rotWithShape="1">
          <a:blip r:embed="rId6">
            <a:alphaModFix/>
          </a:blip>
          <a:srcRect l="5528" r="12812"/>
          <a:stretch/>
        </p:blipFill>
        <p:spPr>
          <a:xfrm>
            <a:off x="2434900" y="4260800"/>
            <a:ext cx="1320474" cy="667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6" name="Google Shape;1016;p4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887887" y="610231"/>
            <a:ext cx="260301" cy="25256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1187624" y="267494"/>
            <a:ext cx="56166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 smtClean="0"/>
              <a:t>Виконати лабораторний дослід №2</a:t>
            </a:r>
          </a:p>
          <a:p>
            <a:r>
              <a:rPr lang="uk-UA" sz="2000" dirty="0" smtClean="0"/>
              <a:t> за інструкцією та оформити результати дослідження,</a:t>
            </a:r>
          </a:p>
          <a:p>
            <a:r>
              <a:rPr lang="uk-UA" sz="2000" dirty="0" smtClean="0"/>
              <a:t> зробити висновок</a:t>
            </a:r>
            <a:endParaRPr lang="uk-UA" sz="2000" dirty="0"/>
          </a:p>
        </p:txBody>
      </p:sp>
      <p:pic>
        <p:nvPicPr>
          <p:cNvPr id="98306" name="Picture 2" descr="https://lh3.googleusercontent.com/pw/ABLVV8639o9Q2eHEh-jivCXrlJGR6Xtz5ueEe13WDQ7kzGunVkeaV37KvRWExZl4zikMaSBFB7oaJ_EDiue8TGTVK23ImSaPc71MmHhr5pzTl0xutXk_Lo210OvnJsucrwhB6bqjjQKZuadVFjW9Ic7OoOAp2YEjnuq8FV7rZsTCjvOoLU5BM7T9vLSkHBuaq2a83N2afLYcIHbzMwAZ_SQIQemWKwmsQkexTeW1_h4-1fwme5Kf4SmJB57A5lEfLSitnVCuqq02ld2lxztISJgtwv92pGYhQuKjTKjRDKj8ra81y4pU1ru8lF8qD2X0NTkrTytdJVCx_KTXTqy9HS0zNNQ0hYYOjH_U7dhN26SdHdId74ME-B-9poWoaX8ZHqe7HlUuAe8nm9_OxDvCLXahfyTYwODMrOELrSN1HTsr_SPWLljpUM68ZaoqLZZLNI1g6fJC1VM_iP6SbI-UnQZrlNkFlRZLTU9qiWn_hAMnLWj8o_uajElU8nKz2BsR6s9slQ3pRLy0o6qQCVg2eWpfDANrDKVcU1RszcEckcbXudcDkSAlyKmDO75xuRFgTLCiCQHDWG3apKUoqAdknHFFUSv4Y5MWtE8VeNfQDiT9FeJD3-M9lDCup2cnSefD9nv5ozyGhJ4M8XXN99lsynvaeiNR7hWBTCWI9kwLcA9lEi30meYTMQyt4e42C3DwXMqH3EaJMTIi-7-IURl-9S-UOke7Xg4Z_7MPwNyeMd-16pUYDu4lvw2F6mgXYSEM6AIEvl42IevGdNWN4Yr9LgsBP_jJauG9rpXh206Tu9lcOdWamA30MfGyxn2VPXC8r8o82LZBjALCyOvfpkKjC4IBLuSiPnTxXYBXD1_Vc9HOPeixcffuc3X9Bgteu7h74TGgDlDp_w=w682-h909-s-no-gm?authuser=0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691680" y="1851670"/>
            <a:ext cx="1404433" cy="1871892"/>
          </a:xfrm>
          <a:prstGeom prst="rect">
            <a:avLst/>
          </a:prstGeom>
          <a:noFill/>
        </p:spPr>
      </p:pic>
      <p:pic>
        <p:nvPicPr>
          <p:cNvPr id="98308" name="Picture 4" descr="https://lh3.googleusercontent.com/pw/ABLVV86662q7VyaW-vUAk4XA4dU6sW67_UJe4YD572OMjl0M5PTDpJ5fNxG1Z1a-9jPx8ElI_0puTd7lM7uHJszm6NzOy6CfypaMID61MJlRvVuua_JSfKRDVC9sVgZOX5tYk4BJEJNnBpcYM7oaKxQnFUszYwR5F3FFH-9QFU6qS3HaMuSPVUVK9HYIKJPj3PbfK0Yx4v5GFQX4_rX4iApqdk_uKMN8XMwtlnapQiNQbUOIFfFfmnMYoU7Nildp0LKdCOfeP8hzUC-_kVom2y2bmn0ZnbQxaVWri_HcbrRhMCJfvnnqaGnfbRXvlqBmwR6rpS3vYmE9rwMP1YFMQdMKwEd1awH-g418YMpYrljCKXGnhuDx0ypkHAPbtM6eFmIEE08bMqWJs-V-xZkwmwR2bb_Sh1UoCaqUphxs1Y2blzKbpk7wVdic3qiuAbSkNeBksqkPWmzourZejQE7XXwUXHZAxM_kW74Kan3vEJbWkvqLfU8t_Dpbqw5Zb68-6RSliz7yQtzyZ6u7wYnL-pGO3zkdRtyV0UbP7N7_9Xu2ABGUKnd8km8cZ9KTxQv_ffnI8euFOJMJm8te7k3h4vH9vkmrnUXRGT2wiLxvrQEeWiBU6evahnJvk9MwaV1qd2GuxIaF5Bb3-Fwq6FkJf_xn4FhBWUrCZIa0DrV_4fVKOJSkovTd2wU9g0I3bqNu0nhJpFqlczvVqFsjYIor7Nx0CQ0skRFg2TWdh5C2pRggsnv6nJjte_kA8od6GJXKGJSfWsc3LuPeh_lVOEpkMBLF2AllAyUhFoqJ6yqvcMA-7bDGfDSoWU_ms-Tg538IVoNEb4TVku9a6ZX6b3awljWzG1p2lnT4Y1mTlVV9NfMc3_OXMB0Q9rWhkM5SaiUQdEZ5JvkmXg=w682-h909-s-no-gm?authuser=0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275856" y="1900345"/>
            <a:ext cx="1368152" cy="1823533"/>
          </a:xfrm>
          <a:prstGeom prst="rect">
            <a:avLst/>
          </a:prstGeom>
          <a:noFill/>
        </p:spPr>
      </p:pic>
      <p:pic>
        <p:nvPicPr>
          <p:cNvPr id="98310" name="Picture 6" descr="https://lh3.googleusercontent.com/pw/ABLVV8767fqPJX4kNnacmpBJyaYHCTtOPRLH2E4NzAkgZeGdDssCLDwwzUWeRZ4g-etmHl9rWyVIKPLPc8PVkT9krUuu2fcDqLN5rJymmKF6-4LHCQCiitFwzTUbSUgdIjL1KRp8DgwuO7TJEC0L_S4HavAgBxw3xz4eHTdQiGTZg8GlkC6P1TWhX53eCmbwrVVSPHYQ8xW-ZO-8VN4CtYbQTUi1l_MIYtIkSVZeEaMC6XDwP4So_oX8ZNrAVnTXHjtSen_5585XBCt159Ldbs7va9kHhHuvo0nEuo5Hg7qEuDaj_ZDhOmyN6OhoO1LpJ2V63bSX3a0HmouNA_QLj0hrzsxIKz1opn7o_d1cdQRfv7LE9L-wbOVwE4ROruTBgn2fvAEZv9sYGp848uFNSbsHxirtkWcdp2BdMT69vSPxYk0xSOmU2PO4qJTNpUmwMY3K4FuuGNefaxkErdFVWNLdQ5VjoiNyarDyRF2xBc2YHW8J3vreAtxf-0GJg9Whemoy5QH3hd6gmPonWSGQ0DTPXd0XW6y8KPI0iXP2S_cp_RugxjZ503BKgg6mGzfDD8MLa2AriMv1A4lkHioodQJfXwABDPjIYqMDQFmkPCqLYVxsjP4_QnaSn4GdVagrK43qAsqST6qz9Ijj3Pg2eOM-98zN_7UTYbxBAncAkPu2AfawIhydKJr_y-ervCZEzy7rAy-ox34C9UyRau3R3yKFREeeTh6RDiK6iJXkt7OhYxR2b4pz7AC1hnp3_-5rNIeyoyJAe9ldeN35SLCRBuw7ADXHiyHGjYb_xCv1nwAb8xT4tqJRflIryaB1jOHE828663qhoTcxd0Ip0ngfSyoqoFxNiNjdGIpXaj0Ai6b7RwBBKTzkaoot6-w5xyapG1D2oypkbA=w682-h909-s-no-gm?authuser=0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932040" y="1923678"/>
            <a:ext cx="1350645" cy="1800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2" name="Google Shape;1012;p45"/>
          <p:cNvPicPr preferRelativeResize="0"/>
          <p:nvPr/>
        </p:nvPicPr>
        <p:blipFill rotWithShape="1">
          <a:blip r:embed="rId3">
            <a:alphaModFix/>
          </a:blip>
          <a:srcRect l="1418" t="-2232" r="1408" b="7229"/>
          <a:stretch/>
        </p:blipFill>
        <p:spPr>
          <a:xfrm>
            <a:off x="6408189" y="862800"/>
            <a:ext cx="2622974" cy="397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3" name="Google Shape;1013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9275" y="3806685"/>
            <a:ext cx="1879700" cy="1304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4" name="Google Shape;1014;p45"/>
          <p:cNvPicPr preferRelativeResize="0"/>
          <p:nvPr/>
        </p:nvPicPr>
        <p:blipFill rotWithShape="1">
          <a:blip r:embed="rId5">
            <a:alphaModFix/>
          </a:blip>
          <a:srcRect t="9063" r="13733" b="7707"/>
          <a:stretch/>
        </p:blipFill>
        <p:spPr>
          <a:xfrm>
            <a:off x="534516" y="2322850"/>
            <a:ext cx="1231684" cy="1970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5" name="Google Shape;1015;p45"/>
          <p:cNvPicPr preferRelativeResize="0"/>
          <p:nvPr/>
        </p:nvPicPr>
        <p:blipFill rotWithShape="1">
          <a:blip r:embed="rId6">
            <a:alphaModFix/>
          </a:blip>
          <a:srcRect l="5528" r="12812"/>
          <a:stretch/>
        </p:blipFill>
        <p:spPr>
          <a:xfrm>
            <a:off x="2434900" y="4260800"/>
            <a:ext cx="1320474" cy="667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6" name="Google Shape;1016;p4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887887" y="610231"/>
            <a:ext cx="260301" cy="25256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1187624" y="267494"/>
            <a:ext cx="56166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 smtClean="0"/>
              <a:t>Виконати лабораторний дослід №2</a:t>
            </a:r>
          </a:p>
          <a:p>
            <a:r>
              <a:rPr lang="uk-UA" sz="2000" dirty="0" smtClean="0"/>
              <a:t>за інструкцією та оформити результати дослідження, зробити висновок</a:t>
            </a:r>
            <a:endParaRPr lang="uk-UA" sz="2000" dirty="0"/>
          </a:p>
        </p:txBody>
      </p:sp>
      <p:pic>
        <p:nvPicPr>
          <p:cNvPr id="177154" name="Picture 2" descr="https://lh3.googleusercontent.com/pw/ABLVV87b2BuU1kqmbcrPHz1UAXFgmsCBIGX2ze3_jI32-y17XF1FaAXbTY_lQrFWF4gmRxXYVx7naToyRkzGwL7I5INYH3R4uP2nYRcuTPcu9HTKFRkuvlc9ztzshxQsVqhmzkA3vBX3W2NFWY_xnUoxtSjXBQrVGwcZ_QKJL3LCbtQ7NZfzFiBmrb989vmtf6yJPu1itC8TU8j_4JhTD3dMB449tDEfdSV96u1yR-MwI2CD9ivbrFVVBnuwpNPXgI7SdqPgHz1nw78MgXQy7_gMWLjDy3bl52JPa0WNoqIj-sKx4UzHar2__PAODek3V6Ntvt6xBYvtruP2AG38kAboieCDfQzSsp1kFa9sk0dI4DkZKDZUtwG8NuhwMmML9yFRFvvB-SnbqECfc3_3M67ib2-ndLUmlMm306TcrnYYPr2DZX0Lq2ir3TXnMi-FOIrLnIIAPQof30tN_im1SDHTYe2c1bM6JOIkslDHoDoqU7rlRnUcYTe6Ar4wMr2pwoAUbB9bXEuxQEAhZgEkmk47aWyHFXW0YzRMOlcdyFQPmcNVa2zzpbPDWGVhrfjqEYZAhmEFCr7dcLxbhzv-76-2HPMAk5zCZt-hFuNd30W5KeQ6CJklIRepwg9cAIXYlT9Ooanpae9Z3KnngFVHpKTDvCKBn1nS1plq2Km-FaAaorl6375YqUDcME0jtBATW1OczLtFycfC-2WU5J71N9eBEF4nJDTqyIVXjiEbzvglVOW548kPqJU1VNtc_Z9cWnSrWyu1urvDQCqaB96Hm1gNjAnrsMZAvEcDLSoKt7nc1hUMn2_1FB3BfF8XpUUctN_m6p8maHRghyHB94_hgm7bcSHU9pjqxLnrPduJi1i5ElHZHZ71aK818KjhuKHCMhVSOMfykg=w1211-h909-s-no-gm?authuser=0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555776" y="1563638"/>
            <a:ext cx="3456384" cy="25944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1" name="Google Shape;1481;p52"/>
          <p:cNvSpPr/>
          <p:nvPr/>
        </p:nvSpPr>
        <p:spPr>
          <a:xfrm rot="5398498">
            <a:off x="5100073" y="809424"/>
            <a:ext cx="3433500" cy="3053100"/>
          </a:xfrm>
          <a:prstGeom prst="hexagon">
            <a:avLst>
              <a:gd name="adj" fmla="val 25000"/>
              <a:gd name="vf" fmla="val 115470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2" name="Google Shape;1482;p52"/>
          <p:cNvSpPr txBox="1">
            <a:spLocks noGrp="1"/>
          </p:cNvSpPr>
          <p:nvPr>
            <p:ph type="title"/>
          </p:nvPr>
        </p:nvSpPr>
        <p:spPr>
          <a:xfrm>
            <a:off x="755576" y="195486"/>
            <a:ext cx="4349400" cy="936104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dirty="0" smtClean="0"/>
              <a:t>Коротко про головне</a:t>
            </a:r>
            <a:endParaRPr dirty="0">
              <a:solidFill>
                <a:schemeClr val="lt2"/>
              </a:solidFill>
            </a:endParaRPr>
          </a:p>
        </p:txBody>
      </p:sp>
      <p:sp>
        <p:nvSpPr>
          <p:cNvPr id="1483" name="Google Shape;1483;p52"/>
          <p:cNvSpPr txBox="1">
            <a:spLocks noGrp="1"/>
          </p:cNvSpPr>
          <p:nvPr>
            <p:ph type="subTitle" idx="1"/>
          </p:nvPr>
        </p:nvSpPr>
        <p:spPr>
          <a:xfrm>
            <a:off x="683568" y="1131590"/>
            <a:ext cx="4349400" cy="1220724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/>
          <a:p>
            <a:r>
              <a:rPr lang="vi-VN" b="1" dirty="0" smtClean="0"/>
              <a:t>Немета́ли</a:t>
            </a:r>
            <a:r>
              <a:rPr lang="vi-VN" dirty="0" smtClean="0"/>
              <a:t> — </a:t>
            </a:r>
            <a:r>
              <a:rPr lang="vi-VN" dirty="0" smtClean="0">
                <a:hlinkClick r:id="rId3" tooltip="Прості речовини"/>
              </a:rPr>
              <a:t>прості речовини</a:t>
            </a:r>
            <a:r>
              <a:rPr lang="vi-VN" dirty="0" smtClean="0"/>
              <a:t>, які не мають </a:t>
            </a:r>
            <a:r>
              <a:rPr lang="vi-VN" dirty="0" smtClean="0"/>
              <a:t>металічного</a:t>
            </a:r>
            <a:r>
              <a:rPr lang="vi-VN" dirty="0" smtClean="0"/>
              <a:t> </a:t>
            </a:r>
            <a:r>
              <a:rPr lang="vi-VN" dirty="0" smtClean="0">
                <a:hlinkClick r:id="rId4" tooltip="Блиск"/>
              </a:rPr>
              <a:t>блиску</a:t>
            </a:r>
            <a:r>
              <a:rPr lang="vi-VN" dirty="0" smtClean="0"/>
              <a:t>, непридатні для </a:t>
            </a:r>
            <a:r>
              <a:rPr lang="vi-VN" dirty="0" smtClean="0">
                <a:hlinkClick r:id="rId5" tooltip="Кування"/>
              </a:rPr>
              <a:t>кування</a:t>
            </a:r>
            <a:r>
              <a:rPr lang="vi-VN" dirty="0" smtClean="0"/>
              <a:t>, погано проводять </a:t>
            </a:r>
            <a:r>
              <a:rPr lang="vi-VN" dirty="0" smtClean="0">
                <a:hlinkClick r:id="rId6" tooltip="Тепло"/>
              </a:rPr>
              <a:t>тепло</a:t>
            </a:r>
            <a:r>
              <a:rPr lang="vi-VN" dirty="0" smtClean="0"/>
              <a:t>, </a:t>
            </a:r>
            <a:r>
              <a:rPr lang="vi-VN" dirty="0" smtClean="0">
                <a:hlinkClick r:id="rId7" tooltip="Електричний струм"/>
              </a:rPr>
              <a:t>електричний струм</a:t>
            </a:r>
            <a:r>
              <a:rPr lang="vi-VN" dirty="0" smtClean="0"/>
              <a:t>.</a:t>
            </a:r>
          </a:p>
          <a:p>
            <a:r>
              <a:rPr lang="vi-VN" dirty="0" smtClean="0"/>
              <a:t>За електронною будовою зовнішнього енергетичного рівня атомів більшість неметалічних елементів є </a:t>
            </a:r>
            <a:r>
              <a:rPr lang="vi-VN" dirty="0" smtClean="0">
                <a:hlinkClick r:id="rId8" tooltip="Р-елементи"/>
              </a:rPr>
              <a:t>р-елементами</a:t>
            </a:r>
            <a:r>
              <a:rPr lang="vi-VN" dirty="0" smtClean="0"/>
              <a:t>, а </a:t>
            </a:r>
            <a:r>
              <a:rPr lang="vi-VN" dirty="0" smtClean="0">
                <a:hlinkClick r:id="rId9" tooltip="Гідроген"/>
              </a:rPr>
              <a:t>Гідроген</a:t>
            </a:r>
            <a:r>
              <a:rPr lang="vi-VN" dirty="0" smtClean="0"/>
              <a:t> і </a:t>
            </a:r>
            <a:r>
              <a:rPr lang="vi-VN" dirty="0" smtClean="0">
                <a:hlinkClick r:id="rId10" tooltip="Гелій"/>
              </a:rPr>
              <a:t>Гелій</a:t>
            </a:r>
            <a:r>
              <a:rPr lang="vi-VN" dirty="0" smtClean="0"/>
              <a:t> — </a:t>
            </a:r>
            <a:r>
              <a:rPr lang="en-US" dirty="0" smtClean="0">
                <a:hlinkClick r:id="rId11" tooltip="S-елементи"/>
              </a:rPr>
              <a:t>s-</a:t>
            </a:r>
            <a:r>
              <a:rPr lang="vi-VN" dirty="0" smtClean="0">
                <a:hlinkClick r:id="rId11" tooltip="S-елементи"/>
              </a:rPr>
              <a:t>елементами</a:t>
            </a:r>
            <a:r>
              <a:rPr lang="vi-VN" dirty="0" smtClean="0"/>
              <a:t>. На зовнішньому енергетичному рівні мають від 3 до 8 електронів, крім Гідрогену та Гелію (1 та 2 електрони відповідно). </a:t>
            </a:r>
            <a:endParaRPr lang="vi-VN" dirty="0"/>
          </a:p>
        </p:txBody>
      </p:sp>
      <p:pic>
        <p:nvPicPr>
          <p:cNvPr id="1484" name="Google Shape;1484;p52"/>
          <p:cNvPicPr preferRelativeResize="0"/>
          <p:nvPr/>
        </p:nvPicPr>
        <p:blipFill rotWithShape="1">
          <a:blip r:embed="rId12">
            <a:alphaModFix/>
          </a:blip>
          <a:srcRect l="-4776" t="17090" r="-4776" b="17103"/>
          <a:stretch/>
        </p:blipFill>
        <p:spPr>
          <a:xfrm rot="1703156">
            <a:off x="5296179" y="965696"/>
            <a:ext cx="3041100" cy="2740800"/>
          </a:xfrm>
          <a:prstGeom prst="hexagon">
            <a:avLst>
              <a:gd name="adj" fmla="val 25000"/>
              <a:gd name="vf" fmla="val 115470"/>
            </a:avLst>
          </a:prstGeom>
          <a:noFill/>
          <a:ln>
            <a:noFill/>
          </a:ln>
        </p:spPr>
      </p:pic>
      <p:grpSp>
        <p:nvGrpSpPr>
          <p:cNvPr id="1485" name="Google Shape;1485;p52"/>
          <p:cNvGrpSpPr/>
          <p:nvPr/>
        </p:nvGrpSpPr>
        <p:grpSpPr>
          <a:xfrm rot="-1692400">
            <a:off x="325604" y="171487"/>
            <a:ext cx="560699" cy="740152"/>
            <a:chOff x="1218475" y="1278925"/>
            <a:chExt cx="918600" cy="1212600"/>
          </a:xfrm>
        </p:grpSpPr>
        <p:sp>
          <p:nvSpPr>
            <p:cNvPr id="1486" name="Google Shape;1486;p52"/>
            <p:cNvSpPr/>
            <p:nvPr/>
          </p:nvSpPr>
          <p:spPr>
            <a:xfrm rot="-5400000">
              <a:off x="1183075" y="1314325"/>
              <a:ext cx="530100" cy="459300"/>
            </a:xfrm>
            <a:prstGeom prst="hexagon">
              <a:avLst>
                <a:gd name="adj" fmla="val 25000"/>
                <a:gd name="vf" fmla="val 115470"/>
              </a:avLst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52"/>
            <p:cNvSpPr/>
            <p:nvPr/>
          </p:nvSpPr>
          <p:spPr>
            <a:xfrm rot="-5400000">
              <a:off x="1642375" y="1314325"/>
              <a:ext cx="530100" cy="459300"/>
            </a:xfrm>
            <a:prstGeom prst="hexagon">
              <a:avLst>
                <a:gd name="adj" fmla="val 25000"/>
                <a:gd name="vf" fmla="val 115470"/>
              </a:avLst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52"/>
            <p:cNvSpPr/>
            <p:nvPr/>
          </p:nvSpPr>
          <p:spPr>
            <a:xfrm rot="-5400000">
              <a:off x="1642375" y="1996825"/>
              <a:ext cx="530100" cy="459300"/>
            </a:xfrm>
            <a:prstGeom prst="hexagon">
              <a:avLst>
                <a:gd name="adj" fmla="val 25000"/>
                <a:gd name="vf" fmla="val 115470"/>
              </a:avLst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489" name="Google Shape;1489;p52"/>
            <p:cNvCxnSpPr>
              <a:stCxn id="1487" idx="3"/>
              <a:endCxn id="1488" idx="0"/>
            </p:cNvCxnSpPr>
            <p:nvPr/>
          </p:nvCxnSpPr>
          <p:spPr>
            <a:xfrm rot="1683507">
              <a:off x="1871390" y="1817981"/>
              <a:ext cx="72071" cy="134489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1490" name="Google Shape;1490;p52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4620251" y="3821722"/>
            <a:ext cx="318751" cy="309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1" name="Google Shape;1491;p52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5177752" y="1271158"/>
            <a:ext cx="227000" cy="2202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2" name="Google Shape;1492;p52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8212958" y="3136348"/>
            <a:ext cx="227000" cy="22023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93" name="Google Shape;1493;p52"/>
          <p:cNvGrpSpPr/>
          <p:nvPr/>
        </p:nvGrpSpPr>
        <p:grpSpPr>
          <a:xfrm>
            <a:off x="3536964" y="3624517"/>
            <a:ext cx="575972" cy="703654"/>
            <a:chOff x="3552189" y="4247592"/>
            <a:chExt cx="575972" cy="703654"/>
          </a:xfrm>
        </p:grpSpPr>
        <p:sp>
          <p:nvSpPr>
            <p:cNvPr id="1494" name="Google Shape;1494;p52"/>
            <p:cNvSpPr/>
            <p:nvPr/>
          </p:nvSpPr>
          <p:spPr>
            <a:xfrm rot="10800000">
              <a:off x="3552189" y="4247592"/>
              <a:ext cx="323400" cy="280200"/>
            </a:xfrm>
            <a:prstGeom prst="hexagon">
              <a:avLst>
                <a:gd name="adj" fmla="val 25000"/>
                <a:gd name="vf" fmla="val 115470"/>
              </a:avLst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52"/>
            <p:cNvSpPr/>
            <p:nvPr/>
          </p:nvSpPr>
          <p:spPr>
            <a:xfrm rot="10800000">
              <a:off x="3804761" y="4671045"/>
              <a:ext cx="323400" cy="280200"/>
            </a:xfrm>
            <a:prstGeom prst="hexagon">
              <a:avLst>
                <a:gd name="adj" fmla="val 25000"/>
                <a:gd name="vf" fmla="val 115470"/>
              </a:avLst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52"/>
            <p:cNvSpPr/>
            <p:nvPr/>
          </p:nvSpPr>
          <p:spPr>
            <a:xfrm rot="10800000">
              <a:off x="3552189" y="4528680"/>
              <a:ext cx="323400" cy="280200"/>
            </a:xfrm>
            <a:prstGeom prst="hexagon">
              <a:avLst>
                <a:gd name="adj" fmla="val 25000"/>
                <a:gd name="vf" fmla="val 115470"/>
              </a:avLst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1" name="Google Shape;1481;p52"/>
          <p:cNvSpPr/>
          <p:nvPr/>
        </p:nvSpPr>
        <p:spPr>
          <a:xfrm rot="5398498">
            <a:off x="5100073" y="809424"/>
            <a:ext cx="3433500" cy="3053100"/>
          </a:xfrm>
          <a:prstGeom prst="hexagon">
            <a:avLst>
              <a:gd name="adj" fmla="val 25000"/>
              <a:gd name="vf" fmla="val 115470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2" name="Google Shape;1482;p52"/>
          <p:cNvSpPr txBox="1">
            <a:spLocks noGrp="1"/>
          </p:cNvSpPr>
          <p:nvPr>
            <p:ph type="title"/>
          </p:nvPr>
        </p:nvSpPr>
        <p:spPr>
          <a:xfrm>
            <a:off x="755576" y="195486"/>
            <a:ext cx="4349400" cy="936104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dirty="0" smtClean="0"/>
              <a:t>Коротко про головне</a:t>
            </a:r>
            <a:endParaRPr dirty="0">
              <a:solidFill>
                <a:schemeClr val="lt2"/>
              </a:solidFill>
            </a:endParaRPr>
          </a:p>
        </p:txBody>
      </p:sp>
      <p:sp>
        <p:nvSpPr>
          <p:cNvPr id="1483" name="Google Shape;1483;p52"/>
          <p:cNvSpPr txBox="1">
            <a:spLocks noGrp="1"/>
          </p:cNvSpPr>
          <p:nvPr>
            <p:ph type="subTitle" idx="1"/>
          </p:nvPr>
        </p:nvSpPr>
        <p:spPr>
          <a:xfrm>
            <a:off x="323528" y="915566"/>
            <a:ext cx="5040560" cy="1220724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/>
          <a:p>
            <a:r>
              <a:rPr lang="vi-VN" dirty="0" smtClean="0"/>
              <a:t>Неметалічний </a:t>
            </a:r>
            <a:r>
              <a:rPr lang="vi-VN" dirty="0" smtClean="0"/>
              <a:t>характер елементів і хімічна активність неметалів посилюються в періодах зліва направо, а в головних підгрупах — знизу догори.</a:t>
            </a:r>
          </a:p>
          <a:p>
            <a:r>
              <a:rPr lang="vi-VN" dirty="0" smtClean="0"/>
              <a:t>До неметалів відносять 22 </a:t>
            </a:r>
            <a:r>
              <a:rPr lang="vi-VN" dirty="0" smtClean="0"/>
              <a:t>хімічних</a:t>
            </a:r>
            <a:r>
              <a:rPr lang="uk-UA" dirty="0" smtClean="0"/>
              <a:t> </a:t>
            </a:r>
            <a:r>
              <a:rPr lang="uk-UA" dirty="0" smtClean="0"/>
              <a:t>  </a:t>
            </a:r>
            <a:r>
              <a:rPr lang="vi-VN" dirty="0" smtClean="0"/>
              <a:t>елементи</a:t>
            </a:r>
            <a:r>
              <a:rPr lang="vi-VN" dirty="0" smtClean="0"/>
              <a:t>: </a:t>
            </a:r>
            <a:r>
              <a:rPr lang="uk-UA" dirty="0" smtClean="0"/>
              <a:t>Гідроген</a:t>
            </a:r>
            <a:r>
              <a:rPr lang="vi-VN" dirty="0" smtClean="0"/>
              <a:t>,</a:t>
            </a:r>
            <a:r>
              <a:rPr lang="vi-VN" dirty="0" smtClean="0"/>
              <a:t> </a:t>
            </a:r>
            <a:r>
              <a:rPr lang="vi-VN" dirty="0" smtClean="0">
                <a:hlinkClick r:id="rId3" tooltip="Інертні гази"/>
              </a:rPr>
              <a:t>інертні гази</a:t>
            </a:r>
            <a:r>
              <a:rPr lang="vi-VN" dirty="0" smtClean="0"/>
              <a:t>, </a:t>
            </a:r>
            <a:r>
              <a:rPr lang="vi-VN" dirty="0" smtClean="0">
                <a:hlinkClick r:id="rId4" tooltip="Бор"/>
              </a:rPr>
              <a:t>Бор</a:t>
            </a:r>
            <a:r>
              <a:rPr lang="vi-VN" dirty="0" smtClean="0"/>
              <a:t>, </a:t>
            </a:r>
            <a:r>
              <a:rPr lang="uk-UA" dirty="0" smtClean="0"/>
              <a:t>Карбон</a:t>
            </a:r>
            <a:r>
              <a:rPr lang="vi-VN" dirty="0" smtClean="0"/>
              <a:t>,</a:t>
            </a:r>
            <a:r>
              <a:rPr lang="vi-VN" dirty="0" smtClean="0"/>
              <a:t> </a:t>
            </a:r>
            <a:r>
              <a:rPr lang="uk-UA" dirty="0" smtClean="0"/>
              <a:t>Нітроген</a:t>
            </a:r>
            <a:r>
              <a:rPr lang="vi-VN" dirty="0" smtClean="0"/>
              <a:t>,</a:t>
            </a:r>
            <a:r>
              <a:rPr lang="vi-VN" dirty="0" smtClean="0"/>
              <a:t> </a:t>
            </a:r>
            <a:r>
              <a:rPr lang="uk-UA" dirty="0" err="1" smtClean="0"/>
              <a:t>Оксиген</a:t>
            </a:r>
            <a:r>
              <a:rPr lang="vi-VN" dirty="0" smtClean="0"/>
              <a:t>,</a:t>
            </a:r>
            <a:r>
              <a:rPr lang="vi-VN" dirty="0" smtClean="0"/>
              <a:t> </a:t>
            </a:r>
            <a:r>
              <a:rPr lang="vi-VN" dirty="0" smtClean="0">
                <a:hlinkClick r:id="rId5" tooltip="Галогени"/>
              </a:rPr>
              <a:t>галогени</a:t>
            </a:r>
            <a:r>
              <a:rPr lang="vi-VN" dirty="0" smtClean="0"/>
              <a:t>, </a:t>
            </a:r>
            <a:endParaRPr lang="uk-UA" dirty="0" smtClean="0"/>
          </a:p>
          <a:p>
            <a:r>
              <a:rPr lang="vi-VN" dirty="0" smtClean="0">
                <a:hlinkClick r:id="rId6" tooltip="Силіцій"/>
              </a:rPr>
              <a:t>Силіцій</a:t>
            </a:r>
            <a:r>
              <a:rPr lang="vi-VN" dirty="0" smtClean="0"/>
              <a:t>, </a:t>
            </a:r>
            <a:r>
              <a:rPr lang="vi-VN" dirty="0" smtClean="0">
                <a:hlinkClick r:id="rId7" tooltip="Фосфор"/>
              </a:rPr>
              <a:t>Фосфор</a:t>
            </a:r>
            <a:r>
              <a:rPr lang="vi-VN" dirty="0" smtClean="0"/>
              <a:t>, </a:t>
            </a:r>
            <a:r>
              <a:rPr lang="uk-UA" dirty="0" err="1" smtClean="0"/>
              <a:t>Сульфур</a:t>
            </a:r>
            <a:r>
              <a:rPr lang="vi-VN" dirty="0" smtClean="0"/>
              <a:t>,</a:t>
            </a:r>
            <a:r>
              <a:rPr lang="vi-VN" dirty="0" smtClean="0"/>
              <a:t> </a:t>
            </a:r>
            <a:r>
              <a:rPr lang="vi-VN" dirty="0" smtClean="0">
                <a:hlinkClick r:id="rId8" tooltip="Арсен"/>
              </a:rPr>
              <a:t>Арсен</a:t>
            </a:r>
            <a:r>
              <a:rPr lang="vi-VN" dirty="0" smtClean="0"/>
              <a:t>, </a:t>
            </a:r>
            <a:r>
              <a:rPr lang="vi-VN" dirty="0" smtClean="0">
                <a:hlinkClick r:id="rId9" tooltip="Селен"/>
              </a:rPr>
              <a:t>Селен</a:t>
            </a:r>
            <a:r>
              <a:rPr lang="vi-VN" dirty="0" smtClean="0"/>
              <a:t>, </a:t>
            </a:r>
            <a:r>
              <a:rPr lang="vi-VN" dirty="0" smtClean="0">
                <a:hlinkClick r:id="rId10" tooltip="Телур"/>
              </a:rPr>
              <a:t>Телур</a:t>
            </a:r>
            <a:r>
              <a:rPr lang="vi-VN" dirty="0" smtClean="0"/>
              <a:t>. </a:t>
            </a:r>
          </a:p>
        </p:txBody>
      </p:sp>
      <p:pic>
        <p:nvPicPr>
          <p:cNvPr id="1484" name="Google Shape;1484;p52"/>
          <p:cNvPicPr preferRelativeResize="0"/>
          <p:nvPr/>
        </p:nvPicPr>
        <p:blipFill rotWithShape="1">
          <a:blip r:embed="rId11">
            <a:alphaModFix/>
          </a:blip>
          <a:srcRect l="-4776" t="17090" r="-4776" b="17103"/>
          <a:stretch/>
        </p:blipFill>
        <p:spPr>
          <a:xfrm rot="1703156">
            <a:off x="5296179" y="965696"/>
            <a:ext cx="3041100" cy="2740800"/>
          </a:xfrm>
          <a:prstGeom prst="hexagon">
            <a:avLst>
              <a:gd name="adj" fmla="val 25000"/>
              <a:gd name="vf" fmla="val 115470"/>
            </a:avLst>
          </a:prstGeom>
          <a:noFill/>
          <a:ln>
            <a:noFill/>
          </a:ln>
        </p:spPr>
      </p:pic>
      <p:grpSp>
        <p:nvGrpSpPr>
          <p:cNvPr id="2" name="Google Shape;1485;p52"/>
          <p:cNvGrpSpPr/>
          <p:nvPr/>
        </p:nvGrpSpPr>
        <p:grpSpPr>
          <a:xfrm rot="-1692400">
            <a:off x="325604" y="171487"/>
            <a:ext cx="560699" cy="740152"/>
            <a:chOff x="1218475" y="1278925"/>
            <a:chExt cx="918600" cy="1212600"/>
          </a:xfrm>
        </p:grpSpPr>
        <p:sp>
          <p:nvSpPr>
            <p:cNvPr id="1486" name="Google Shape;1486;p52"/>
            <p:cNvSpPr/>
            <p:nvPr/>
          </p:nvSpPr>
          <p:spPr>
            <a:xfrm rot="-5400000">
              <a:off x="1183075" y="1314325"/>
              <a:ext cx="530100" cy="459300"/>
            </a:xfrm>
            <a:prstGeom prst="hexagon">
              <a:avLst>
                <a:gd name="adj" fmla="val 25000"/>
                <a:gd name="vf" fmla="val 115470"/>
              </a:avLst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52"/>
            <p:cNvSpPr/>
            <p:nvPr/>
          </p:nvSpPr>
          <p:spPr>
            <a:xfrm rot="-5400000">
              <a:off x="1642375" y="1314325"/>
              <a:ext cx="530100" cy="459300"/>
            </a:xfrm>
            <a:prstGeom prst="hexagon">
              <a:avLst>
                <a:gd name="adj" fmla="val 25000"/>
                <a:gd name="vf" fmla="val 115470"/>
              </a:avLst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52"/>
            <p:cNvSpPr/>
            <p:nvPr/>
          </p:nvSpPr>
          <p:spPr>
            <a:xfrm rot="-5400000">
              <a:off x="1642375" y="1996825"/>
              <a:ext cx="530100" cy="459300"/>
            </a:xfrm>
            <a:prstGeom prst="hexagon">
              <a:avLst>
                <a:gd name="adj" fmla="val 25000"/>
                <a:gd name="vf" fmla="val 115470"/>
              </a:avLst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489" name="Google Shape;1489;p52"/>
            <p:cNvCxnSpPr>
              <a:stCxn id="1487" idx="3"/>
              <a:endCxn id="1488" idx="0"/>
            </p:cNvCxnSpPr>
            <p:nvPr/>
          </p:nvCxnSpPr>
          <p:spPr>
            <a:xfrm rot="1683507">
              <a:off x="1871390" y="1817981"/>
              <a:ext cx="72071" cy="134489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1490" name="Google Shape;1490;p52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620251" y="3821722"/>
            <a:ext cx="318751" cy="309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1" name="Google Shape;1491;p52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5177752" y="1271158"/>
            <a:ext cx="227000" cy="2202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2" name="Google Shape;1492;p52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8212958" y="3136348"/>
            <a:ext cx="227000" cy="22023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oogle Shape;1493;p52"/>
          <p:cNvGrpSpPr/>
          <p:nvPr/>
        </p:nvGrpSpPr>
        <p:grpSpPr>
          <a:xfrm>
            <a:off x="3536964" y="3624517"/>
            <a:ext cx="575972" cy="703654"/>
            <a:chOff x="3552189" y="4247592"/>
            <a:chExt cx="575972" cy="703654"/>
          </a:xfrm>
        </p:grpSpPr>
        <p:sp>
          <p:nvSpPr>
            <p:cNvPr id="1494" name="Google Shape;1494;p52"/>
            <p:cNvSpPr/>
            <p:nvPr/>
          </p:nvSpPr>
          <p:spPr>
            <a:xfrm rot="10800000">
              <a:off x="3552189" y="4247592"/>
              <a:ext cx="323400" cy="280200"/>
            </a:xfrm>
            <a:prstGeom prst="hexagon">
              <a:avLst>
                <a:gd name="adj" fmla="val 25000"/>
                <a:gd name="vf" fmla="val 115470"/>
              </a:avLst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52"/>
            <p:cNvSpPr/>
            <p:nvPr/>
          </p:nvSpPr>
          <p:spPr>
            <a:xfrm rot="10800000">
              <a:off x="3804761" y="4671045"/>
              <a:ext cx="323400" cy="280200"/>
            </a:xfrm>
            <a:prstGeom prst="hexagon">
              <a:avLst>
                <a:gd name="adj" fmla="val 25000"/>
                <a:gd name="vf" fmla="val 115470"/>
              </a:avLst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52"/>
            <p:cNvSpPr/>
            <p:nvPr/>
          </p:nvSpPr>
          <p:spPr>
            <a:xfrm rot="10800000">
              <a:off x="3552189" y="4528680"/>
              <a:ext cx="323400" cy="280200"/>
            </a:xfrm>
            <a:prstGeom prst="hexagon">
              <a:avLst>
                <a:gd name="adj" fmla="val 25000"/>
                <a:gd name="vf" fmla="val 115470"/>
              </a:avLst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1" name="Google Shape;1481;p52"/>
          <p:cNvSpPr/>
          <p:nvPr/>
        </p:nvSpPr>
        <p:spPr>
          <a:xfrm rot="5398498">
            <a:off x="5100073" y="809424"/>
            <a:ext cx="3433500" cy="3053100"/>
          </a:xfrm>
          <a:prstGeom prst="hexagon">
            <a:avLst>
              <a:gd name="adj" fmla="val 25000"/>
              <a:gd name="vf" fmla="val 115470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2" name="Google Shape;1482;p52"/>
          <p:cNvSpPr txBox="1">
            <a:spLocks noGrp="1"/>
          </p:cNvSpPr>
          <p:nvPr>
            <p:ph type="title"/>
          </p:nvPr>
        </p:nvSpPr>
        <p:spPr>
          <a:xfrm>
            <a:off x="755576" y="195486"/>
            <a:ext cx="4349400" cy="936104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dirty="0" smtClean="0"/>
              <a:t>Коротко про головне</a:t>
            </a:r>
            <a:endParaRPr dirty="0">
              <a:solidFill>
                <a:schemeClr val="lt2"/>
              </a:solidFill>
            </a:endParaRPr>
          </a:p>
        </p:txBody>
      </p:sp>
      <p:sp>
        <p:nvSpPr>
          <p:cNvPr id="1483" name="Google Shape;1483;p52"/>
          <p:cNvSpPr txBox="1">
            <a:spLocks noGrp="1"/>
          </p:cNvSpPr>
          <p:nvPr>
            <p:ph type="subTitle" idx="1"/>
          </p:nvPr>
        </p:nvSpPr>
        <p:spPr>
          <a:xfrm>
            <a:off x="683568" y="1131590"/>
            <a:ext cx="4349400" cy="1220724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/>
          <a:p>
            <a:r>
              <a:rPr lang="vi-VN" dirty="0" smtClean="0"/>
              <a:t>Атоми в неметалах сполучені </a:t>
            </a:r>
            <a:r>
              <a:rPr lang="vi-VN" dirty="0" smtClean="0">
                <a:hlinkClick r:id="rId3" tooltip="Ковалентний зв'язок"/>
              </a:rPr>
              <a:t>ковалентними неполярними зв'язками</a:t>
            </a:r>
            <a:r>
              <a:rPr lang="vi-VN" dirty="0" smtClean="0"/>
              <a:t>. </a:t>
            </a:r>
            <a:endParaRPr lang="uk-UA" dirty="0" smtClean="0"/>
          </a:p>
          <a:p>
            <a:r>
              <a:rPr lang="vi-VN" dirty="0" smtClean="0"/>
              <a:t>неметал</a:t>
            </a:r>
            <a:r>
              <a:rPr lang="uk-UA" dirty="0" smtClean="0"/>
              <a:t>и</a:t>
            </a:r>
            <a:r>
              <a:rPr lang="vi-VN" dirty="0" smtClean="0"/>
              <a:t> ма</a:t>
            </a:r>
            <a:r>
              <a:rPr lang="uk-UA" dirty="0" err="1" smtClean="0"/>
              <a:t>ють</a:t>
            </a:r>
            <a:r>
              <a:rPr lang="vi-VN" dirty="0" smtClean="0"/>
              <a:t> </a:t>
            </a:r>
            <a:r>
              <a:rPr lang="vi-VN" dirty="0" smtClean="0">
                <a:hlinkClick r:id="rId4" tooltip="Атомна будова (ще не написана)"/>
              </a:rPr>
              <a:t>атомн</a:t>
            </a:r>
            <a:r>
              <a:rPr lang="uk-UA" dirty="0" smtClean="0">
                <a:hlinkClick r:id="rId4" tooltip="Атомна будова (ще не написана)"/>
              </a:rPr>
              <a:t>у, або молекулярну </a:t>
            </a:r>
            <a:r>
              <a:rPr lang="vi-VN" dirty="0" smtClean="0">
                <a:hlinkClick r:id="rId4" tooltip="Атомна будова (ще не написана)"/>
              </a:rPr>
              <a:t> </a:t>
            </a:r>
            <a:r>
              <a:rPr lang="vi-VN" dirty="0" smtClean="0">
                <a:hlinkClick r:id="rId4" tooltip="Атомна будова (ще не написана)"/>
              </a:rPr>
              <a:t>будову</a:t>
            </a:r>
            <a:r>
              <a:rPr lang="vi-VN" dirty="0" smtClean="0"/>
              <a:t>. </a:t>
            </a:r>
            <a:endParaRPr lang="uk-UA" dirty="0" smtClean="0"/>
          </a:p>
          <a:p>
            <a:r>
              <a:rPr lang="vi-VN" dirty="0" smtClean="0"/>
              <a:t>Із </a:t>
            </a:r>
            <a:r>
              <a:rPr lang="vi-VN" dirty="0" smtClean="0"/>
              <a:t>окремих атомів складаються </a:t>
            </a:r>
            <a:r>
              <a:rPr lang="vi-VN" dirty="0" smtClean="0">
                <a:hlinkClick r:id="rId5" tooltip="Інертні гази"/>
              </a:rPr>
              <a:t>інертні гази</a:t>
            </a:r>
            <a:r>
              <a:rPr lang="vi-VN" dirty="0" smtClean="0"/>
              <a:t> — </a:t>
            </a:r>
            <a:r>
              <a:rPr lang="vi-VN" dirty="0" smtClean="0">
                <a:hlinkClick r:id="rId6" tooltip="Гелій"/>
              </a:rPr>
              <a:t>Гелій</a:t>
            </a:r>
            <a:r>
              <a:rPr lang="vi-VN" dirty="0" smtClean="0"/>
              <a:t>, </a:t>
            </a:r>
            <a:r>
              <a:rPr lang="vi-VN" dirty="0" smtClean="0">
                <a:hlinkClick r:id="rId7" tooltip="Неон"/>
              </a:rPr>
              <a:t>Неон</a:t>
            </a:r>
            <a:r>
              <a:rPr lang="vi-VN" dirty="0" smtClean="0"/>
              <a:t>, </a:t>
            </a:r>
            <a:r>
              <a:rPr lang="vi-VN" dirty="0" smtClean="0">
                <a:hlinkClick r:id="rId8" tooltip="Аргон"/>
              </a:rPr>
              <a:t>Аргон</a:t>
            </a:r>
            <a:r>
              <a:rPr lang="vi-VN" dirty="0" smtClean="0"/>
              <a:t>, </a:t>
            </a:r>
            <a:r>
              <a:rPr lang="vi-VN" dirty="0" smtClean="0">
                <a:hlinkClick r:id="rId9" tooltip="Криптон"/>
              </a:rPr>
              <a:t>Криптон</a:t>
            </a:r>
            <a:r>
              <a:rPr lang="vi-VN" dirty="0" smtClean="0"/>
              <a:t>, </a:t>
            </a:r>
            <a:r>
              <a:rPr lang="vi-VN" dirty="0" smtClean="0">
                <a:hlinkClick r:id="rId10" tooltip="Ксенон"/>
              </a:rPr>
              <a:t>Ксенон</a:t>
            </a:r>
            <a:r>
              <a:rPr lang="vi-VN" dirty="0" smtClean="0"/>
              <a:t> і </a:t>
            </a:r>
            <a:r>
              <a:rPr lang="vi-VN" dirty="0" smtClean="0">
                <a:hlinkClick r:id="rId11" tooltip="Радон"/>
              </a:rPr>
              <a:t>Радон</a:t>
            </a:r>
            <a:r>
              <a:rPr lang="vi-VN" dirty="0" smtClean="0"/>
              <a:t>.</a:t>
            </a:r>
            <a:endParaRPr lang="uk-UA" dirty="0" smtClean="0"/>
          </a:p>
          <a:p>
            <a:r>
              <a:rPr lang="ru-RU" dirty="0" smtClean="0"/>
              <a:t> </a:t>
            </a:r>
            <a:r>
              <a:rPr lang="ru-RU" dirty="0" err="1" smtClean="0"/>
              <a:t>Адсорбція</a:t>
            </a:r>
            <a:r>
              <a:rPr lang="ru-RU" dirty="0" smtClean="0"/>
              <a:t> – </a:t>
            </a:r>
            <a:r>
              <a:rPr lang="ru-RU" dirty="0" err="1" smtClean="0"/>
              <a:t>явище</a:t>
            </a:r>
            <a:r>
              <a:rPr lang="ru-RU" dirty="0" smtClean="0"/>
              <a:t> </a:t>
            </a:r>
            <a:r>
              <a:rPr lang="ru-RU" dirty="0" err="1" smtClean="0"/>
              <a:t>поглинання</a:t>
            </a:r>
            <a:r>
              <a:rPr lang="ru-RU" dirty="0" smtClean="0"/>
              <a:t> </a:t>
            </a:r>
            <a:r>
              <a:rPr lang="ru-RU" dirty="0" err="1" smtClean="0"/>
              <a:t>речовини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газуватого</a:t>
            </a:r>
            <a:r>
              <a:rPr lang="ru-RU" dirty="0" smtClean="0"/>
              <a:t> </a:t>
            </a:r>
            <a:r>
              <a:rPr lang="ru-RU" dirty="0" err="1" smtClean="0"/>
              <a:t>середовища</a:t>
            </a:r>
            <a:r>
              <a:rPr lang="ru-RU" dirty="0" smtClean="0"/>
              <a:t> </a:t>
            </a:r>
            <a:r>
              <a:rPr lang="ru-RU" dirty="0" err="1" smtClean="0"/>
              <a:t>чи</a:t>
            </a:r>
            <a:r>
              <a:rPr lang="ru-RU" dirty="0" smtClean="0"/>
              <a:t> </a:t>
            </a:r>
            <a:r>
              <a:rPr lang="ru-RU" dirty="0" err="1" smtClean="0"/>
              <a:t>розчину</a:t>
            </a:r>
            <a:r>
              <a:rPr lang="ru-RU" dirty="0" smtClean="0"/>
              <a:t> </a:t>
            </a:r>
            <a:r>
              <a:rPr lang="ru-RU" dirty="0" err="1" smtClean="0"/>
              <a:t>поверхневим</a:t>
            </a:r>
            <a:r>
              <a:rPr lang="ru-RU" dirty="0" smtClean="0"/>
              <a:t> шаром </a:t>
            </a:r>
            <a:r>
              <a:rPr lang="ru-RU" dirty="0" err="1" smtClean="0"/>
              <a:t>рідини</a:t>
            </a:r>
            <a:r>
              <a:rPr lang="ru-RU" dirty="0" smtClean="0"/>
              <a:t> </a:t>
            </a:r>
            <a:r>
              <a:rPr lang="ru-RU" dirty="0" err="1" smtClean="0"/>
              <a:t>або</a:t>
            </a:r>
            <a:r>
              <a:rPr lang="ru-RU" dirty="0" smtClean="0"/>
              <a:t> твердого </a:t>
            </a:r>
            <a:r>
              <a:rPr lang="ru-RU" dirty="0" err="1" smtClean="0"/>
              <a:t>тіла</a:t>
            </a:r>
            <a:r>
              <a:rPr lang="ru-RU" dirty="0" smtClean="0"/>
              <a:t>. </a:t>
            </a:r>
            <a:endParaRPr lang="uk-UA" dirty="0" smtClean="0"/>
          </a:p>
          <a:p>
            <a:r>
              <a:rPr lang="vi-VN" dirty="0" smtClean="0"/>
              <a:t> </a:t>
            </a:r>
            <a:endParaRPr lang="uk-UA" dirty="0" smtClean="0"/>
          </a:p>
          <a:p>
            <a:endParaRPr lang="uk-UA" dirty="0" smtClean="0"/>
          </a:p>
        </p:txBody>
      </p:sp>
      <p:pic>
        <p:nvPicPr>
          <p:cNvPr id="1484" name="Google Shape;1484;p52"/>
          <p:cNvPicPr preferRelativeResize="0"/>
          <p:nvPr/>
        </p:nvPicPr>
        <p:blipFill rotWithShape="1">
          <a:blip r:embed="rId12">
            <a:alphaModFix/>
          </a:blip>
          <a:srcRect l="-4776" t="17090" r="-4776" b="17103"/>
          <a:stretch/>
        </p:blipFill>
        <p:spPr>
          <a:xfrm rot="1703156">
            <a:off x="5296179" y="965696"/>
            <a:ext cx="3041100" cy="2740800"/>
          </a:xfrm>
          <a:prstGeom prst="hexagon">
            <a:avLst>
              <a:gd name="adj" fmla="val 25000"/>
              <a:gd name="vf" fmla="val 115470"/>
            </a:avLst>
          </a:prstGeom>
          <a:noFill/>
          <a:ln>
            <a:noFill/>
          </a:ln>
        </p:spPr>
      </p:pic>
      <p:grpSp>
        <p:nvGrpSpPr>
          <p:cNvPr id="2" name="Google Shape;1485;p52"/>
          <p:cNvGrpSpPr/>
          <p:nvPr/>
        </p:nvGrpSpPr>
        <p:grpSpPr>
          <a:xfrm rot="-1692400">
            <a:off x="325604" y="171487"/>
            <a:ext cx="560699" cy="740152"/>
            <a:chOff x="1218475" y="1278925"/>
            <a:chExt cx="918600" cy="1212600"/>
          </a:xfrm>
        </p:grpSpPr>
        <p:sp>
          <p:nvSpPr>
            <p:cNvPr id="1486" name="Google Shape;1486;p52"/>
            <p:cNvSpPr/>
            <p:nvPr/>
          </p:nvSpPr>
          <p:spPr>
            <a:xfrm rot="-5400000">
              <a:off x="1183075" y="1314325"/>
              <a:ext cx="530100" cy="459300"/>
            </a:xfrm>
            <a:prstGeom prst="hexagon">
              <a:avLst>
                <a:gd name="adj" fmla="val 25000"/>
                <a:gd name="vf" fmla="val 115470"/>
              </a:avLst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52"/>
            <p:cNvSpPr/>
            <p:nvPr/>
          </p:nvSpPr>
          <p:spPr>
            <a:xfrm rot="-5400000">
              <a:off x="1642375" y="1314325"/>
              <a:ext cx="530100" cy="459300"/>
            </a:xfrm>
            <a:prstGeom prst="hexagon">
              <a:avLst>
                <a:gd name="adj" fmla="val 25000"/>
                <a:gd name="vf" fmla="val 115470"/>
              </a:avLst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52"/>
            <p:cNvSpPr/>
            <p:nvPr/>
          </p:nvSpPr>
          <p:spPr>
            <a:xfrm rot="-5400000">
              <a:off x="1642375" y="1996825"/>
              <a:ext cx="530100" cy="459300"/>
            </a:xfrm>
            <a:prstGeom prst="hexagon">
              <a:avLst>
                <a:gd name="adj" fmla="val 25000"/>
                <a:gd name="vf" fmla="val 115470"/>
              </a:avLst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489" name="Google Shape;1489;p52"/>
            <p:cNvCxnSpPr>
              <a:stCxn id="1487" idx="3"/>
              <a:endCxn id="1488" idx="0"/>
            </p:cNvCxnSpPr>
            <p:nvPr/>
          </p:nvCxnSpPr>
          <p:spPr>
            <a:xfrm rot="1683507">
              <a:off x="1871390" y="1817981"/>
              <a:ext cx="72071" cy="134489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1490" name="Google Shape;1490;p52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4620251" y="3821722"/>
            <a:ext cx="318751" cy="309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1" name="Google Shape;1491;p52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5177752" y="1271158"/>
            <a:ext cx="227000" cy="2202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2" name="Google Shape;1492;p52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8212958" y="3136348"/>
            <a:ext cx="227000" cy="22023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oogle Shape;1493;p52"/>
          <p:cNvGrpSpPr/>
          <p:nvPr/>
        </p:nvGrpSpPr>
        <p:grpSpPr>
          <a:xfrm>
            <a:off x="3536964" y="3624517"/>
            <a:ext cx="575972" cy="703654"/>
            <a:chOff x="3552189" y="4247592"/>
            <a:chExt cx="575972" cy="703654"/>
          </a:xfrm>
        </p:grpSpPr>
        <p:sp>
          <p:nvSpPr>
            <p:cNvPr id="1494" name="Google Shape;1494;p52"/>
            <p:cNvSpPr/>
            <p:nvPr/>
          </p:nvSpPr>
          <p:spPr>
            <a:xfrm rot="10800000">
              <a:off x="3552189" y="4247592"/>
              <a:ext cx="323400" cy="280200"/>
            </a:xfrm>
            <a:prstGeom prst="hexagon">
              <a:avLst>
                <a:gd name="adj" fmla="val 25000"/>
                <a:gd name="vf" fmla="val 115470"/>
              </a:avLst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52"/>
            <p:cNvSpPr/>
            <p:nvPr/>
          </p:nvSpPr>
          <p:spPr>
            <a:xfrm rot="10800000">
              <a:off x="3804761" y="4671045"/>
              <a:ext cx="323400" cy="280200"/>
            </a:xfrm>
            <a:prstGeom prst="hexagon">
              <a:avLst>
                <a:gd name="adj" fmla="val 25000"/>
                <a:gd name="vf" fmla="val 115470"/>
              </a:avLst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52"/>
            <p:cNvSpPr/>
            <p:nvPr/>
          </p:nvSpPr>
          <p:spPr>
            <a:xfrm rot="10800000">
              <a:off x="3552189" y="4528680"/>
              <a:ext cx="323400" cy="280200"/>
            </a:xfrm>
            <a:prstGeom prst="hexagon">
              <a:avLst>
                <a:gd name="adj" fmla="val 25000"/>
                <a:gd name="vf" fmla="val 115470"/>
              </a:avLst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6" name="Google Shape;1546;p55"/>
          <p:cNvGrpSpPr/>
          <p:nvPr/>
        </p:nvGrpSpPr>
        <p:grpSpPr>
          <a:xfrm flipH="1">
            <a:off x="5432660" y="601018"/>
            <a:ext cx="3276747" cy="2548707"/>
            <a:chOff x="713222" y="539500"/>
            <a:chExt cx="3758600" cy="2923500"/>
          </a:xfrm>
        </p:grpSpPr>
        <p:sp>
          <p:nvSpPr>
            <p:cNvPr id="1547" name="Google Shape;1547;p55"/>
            <p:cNvSpPr/>
            <p:nvPr/>
          </p:nvSpPr>
          <p:spPr>
            <a:xfrm rot="5399441">
              <a:off x="1670025" y="1186799"/>
              <a:ext cx="1845000" cy="1598400"/>
            </a:xfrm>
            <a:prstGeom prst="hexagon">
              <a:avLst>
                <a:gd name="adj" fmla="val 25000"/>
                <a:gd name="vf" fmla="val 115470"/>
              </a:avLst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548" name="Google Shape;1548;p55"/>
            <p:cNvCxnSpPr>
              <a:stCxn id="1549" idx="4"/>
              <a:endCxn id="1547" idx="1"/>
            </p:cNvCxnSpPr>
            <p:nvPr/>
          </p:nvCxnSpPr>
          <p:spPr>
            <a:xfrm rot="10800000" flipH="1">
              <a:off x="1529587" y="2508775"/>
              <a:ext cx="263700" cy="21600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550" name="Google Shape;1550;p55"/>
            <p:cNvSpPr/>
            <p:nvPr/>
          </p:nvSpPr>
          <p:spPr>
            <a:xfrm rot="5398906">
              <a:off x="650372" y="602500"/>
              <a:ext cx="942300" cy="816300"/>
            </a:xfrm>
            <a:prstGeom prst="hexagon">
              <a:avLst>
                <a:gd name="adj" fmla="val 25000"/>
                <a:gd name="vf" fmla="val 115470"/>
              </a:avLst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551" name="Google Shape;1551;p55"/>
            <p:cNvCxnSpPr>
              <a:stCxn id="1550" idx="5"/>
              <a:endCxn id="1547" idx="2"/>
            </p:cNvCxnSpPr>
            <p:nvPr/>
          </p:nvCxnSpPr>
          <p:spPr>
            <a:xfrm>
              <a:off x="1529757" y="1277725"/>
              <a:ext cx="263400" cy="18540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552" name="Google Shape;1552;p55"/>
            <p:cNvSpPr/>
            <p:nvPr/>
          </p:nvSpPr>
          <p:spPr>
            <a:xfrm rot="5398906">
              <a:off x="3592372" y="602500"/>
              <a:ext cx="942300" cy="816300"/>
            </a:xfrm>
            <a:prstGeom prst="hexagon">
              <a:avLst>
                <a:gd name="adj" fmla="val 25000"/>
                <a:gd name="vf" fmla="val 115470"/>
              </a:avLst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553" name="Google Shape;1553;p55"/>
            <p:cNvCxnSpPr>
              <a:stCxn id="1552" idx="1"/>
              <a:endCxn id="1547" idx="4"/>
            </p:cNvCxnSpPr>
            <p:nvPr/>
          </p:nvCxnSpPr>
          <p:spPr>
            <a:xfrm flipH="1">
              <a:off x="3391757" y="1277725"/>
              <a:ext cx="263700" cy="18540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549" name="Google Shape;1549;p55"/>
            <p:cNvSpPr/>
            <p:nvPr/>
          </p:nvSpPr>
          <p:spPr>
            <a:xfrm rot="5398906">
              <a:off x="650372" y="2583700"/>
              <a:ext cx="942300" cy="816300"/>
            </a:xfrm>
            <a:prstGeom prst="hexagon">
              <a:avLst>
                <a:gd name="adj" fmla="val 25000"/>
                <a:gd name="vf" fmla="val 115470"/>
              </a:avLst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54" name="Google Shape;1554;p55"/>
          <p:cNvSpPr txBox="1">
            <a:spLocks noGrp="1"/>
          </p:cNvSpPr>
          <p:nvPr>
            <p:ph type="title"/>
          </p:nvPr>
        </p:nvSpPr>
        <p:spPr>
          <a:xfrm>
            <a:off x="722509" y="1565876"/>
            <a:ext cx="5406900" cy="696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dirty="0" smtClean="0"/>
              <a:t>Підсумки уроку</a:t>
            </a:r>
            <a:endParaRPr dirty="0"/>
          </a:p>
        </p:txBody>
      </p:sp>
      <p:sp>
        <p:nvSpPr>
          <p:cNvPr id="1555" name="Google Shape;1555;p55"/>
          <p:cNvSpPr txBox="1">
            <a:spLocks noGrp="1"/>
          </p:cNvSpPr>
          <p:nvPr>
            <p:ph type="subTitle" idx="1"/>
          </p:nvPr>
        </p:nvSpPr>
        <p:spPr>
          <a:xfrm>
            <a:off x="722500" y="2327297"/>
            <a:ext cx="5406900" cy="350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-UA" dirty="0" smtClean="0"/>
              <a:t>Оцінювання, </a:t>
            </a:r>
            <a:r>
              <a:rPr lang="uk-UA" dirty="0" err="1" smtClean="0"/>
              <a:t>самооцінювання</a:t>
            </a:r>
            <a:r>
              <a:rPr lang="uk-UA" dirty="0" smtClean="0"/>
              <a:t>, </a:t>
            </a:r>
            <a:r>
              <a:rPr lang="uk-UA" dirty="0" err="1" smtClean="0"/>
              <a:t>взаємооцінювання</a:t>
            </a:r>
            <a:endParaRPr dirty="0"/>
          </a:p>
        </p:txBody>
      </p:sp>
      <p:sp>
        <p:nvSpPr>
          <p:cNvPr id="1556" name="Google Shape;1556;p55"/>
          <p:cNvSpPr txBox="1">
            <a:spLocks noGrp="1"/>
          </p:cNvSpPr>
          <p:nvPr>
            <p:ph type="title" idx="2"/>
          </p:nvPr>
        </p:nvSpPr>
        <p:spPr>
          <a:xfrm>
            <a:off x="6365075" y="1405275"/>
            <a:ext cx="1396200" cy="9900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dirty="0" smtClean="0"/>
              <a:t>0</a:t>
            </a:r>
            <a:endParaRPr dirty="0"/>
          </a:p>
        </p:txBody>
      </p:sp>
      <p:pic>
        <p:nvPicPr>
          <p:cNvPr id="1557" name="Google Shape;1557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24875" y="3782750"/>
            <a:ext cx="260301" cy="2525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8" name="Google Shape;1558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82862" y="667651"/>
            <a:ext cx="133550" cy="129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9" name="Google Shape;1559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24875" y="3782750"/>
            <a:ext cx="260301" cy="2525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0" name="Google Shape;1560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86948" y="3821964"/>
            <a:ext cx="360852" cy="350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1" name="Google Shape;1561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17762" y="3464714"/>
            <a:ext cx="133550" cy="1295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62" name="Google Shape;1562;p55"/>
          <p:cNvGrpSpPr/>
          <p:nvPr/>
        </p:nvGrpSpPr>
        <p:grpSpPr>
          <a:xfrm>
            <a:off x="6184014" y="3594267"/>
            <a:ext cx="575972" cy="703654"/>
            <a:chOff x="3552189" y="4247592"/>
            <a:chExt cx="575972" cy="703654"/>
          </a:xfrm>
        </p:grpSpPr>
        <p:sp>
          <p:nvSpPr>
            <p:cNvPr id="1563" name="Google Shape;1563;p55"/>
            <p:cNvSpPr/>
            <p:nvPr/>
          </p:nvSpPr>
          <p:spPr>
            <a:xfrm rot="10800000">
              <a:off x="3552189" y="4247592"/>
              <a:ext cx="323400" cy="280200"/>
            </a:xfrm>
            <a:prstGeom prst="hexagon">
              <a:avLst>
                <a:gd name="adj" fmla="val 25000"/>
                <a:gd name="vf" fmla="val 115470"/>
              </a:avLst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55"/>
            <p:cNvSpPr/>
            <p:nvPr/>
          </p:nvSpPr>
          <p:spPr>
            <a:xfrm rot="10800000">
              <a:off x="3804761" y="4671045"/>
              <a:ext cx="323400" cy="280200"/>
            </a:xfrm>
            <a:prstGeom prst="hexagon">
              <a:avLst>
                <a:gd name="adj" fmla="val 25000"/>
                <a:gd name="vf" fmla="val 115470"/>
              </a:avLst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55"/>
            <p:cNvSpPr/>
            <p:nvPr/>
          </p:nvSpPr>
          <p:spPr>
            <a:xfrm rot="10800000">
              <a:off x="3552189" y="4528680"/>
              <a:ext cx="323400" cy="280200"/>
            </a:xfrm>
            <a:prstGeom prst="hexagon">
              <a:avLst>
                <a:gd name="adj" fmla="val 25000"/>
                <a:gd name="vf" fmla="val 115470"/>
              </a:avLst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566" name="Google Shape;1566;p55"/>
          <p:cNvPicPr preferRelativeResize="0"/>
          <p:nvPr/>
        </p:nvPicPr>
        <p:blipFill rotWithShape="1">
          <a:blip r:embed="rId5">
            <a:alphaModFix/>
          </a:blip>
          <a:srcRect b="2789"/>
          <a:stretch/>
        </p:blipFill>
        <p:spPr>
          <a:xfrm>
            <a:off x="614475" y="3320023"/>
            <a:ext cx="2002749" cy="15675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546;p55"/>
          <p:cNvGrpSpPr/>
          <p:nvPr/>
        </p:nvGrpSpPr>
        <p:grpSpPr>
          <a:xfrm flipH="1">
            <a:off x="5432660" y="601018"/>
            <a:ext cx="3276747" cy="2548707"/>
            <a:chOff x="713222" y="539500"/>
            <a:chExt cx="3758600" cy="2923500"/>
          </a:xfrm>
        </p:grpSpPr>
        <p:sp>
          <p:nvSpPr>
            <p:cNvPr id="1547" name="Google Shape;1547;p55"/>
            <p:cNvSpPr/>
            <p:nvPr/>
          </p:nvSpPr>
          <p:spPr>
            <a:xfrm rot="5399441">
              <a:off x="1670025" y="1186799"/>
              <a:ext cx="1845000" cy="1598400"/>
            </a:xfrm>
            <a:prstGeom prst="hexagon">
              <a:avLst>
                <a:gd name="adj" fmla="val 25000"/>
                <a:gd name="vf" fmla="val 115470"/>
              </a:avLst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548" name="Google Shape;1548;p55"/>
            <p:cNvCxnSpPr>
              <a:stCxn id="1549" idx="4"/>
              <a:endCxn id="1547" idx="1"/>
            </p:cNvCxnSpPr>
            <p:nvPr/>
          </p:nvCxnSpPr>
          <p:spPr>
            <a:xfrm rot="10800000" flipH="1">
              <a:off x="1529587" y="2508775"/>
              <a:ext cx="263700" cy="21600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550" name="Google Shape;1550;p55"/>
            <p:cNvSpPr/>
            <p:nvPr/>
          </p:nvSpPr>
          <p:spPr>
            <a:xfrm rot="5398906">
              <a:off x="650372" y="602500"/>
              <a:ext cx="942300" cy="816300"/>
            </a:xfrm>
            <a:prstGeom prst="hexagon">
              <a:avLst>
                <a:gd name="adj" fmla="val 25000"/>
                <a:gd name="vf" fmla="val 115470"/>
              </a:avLst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551" name="Google Shape;1551;p55"/>
            <p:cNvCxnSpPr>
              <a:stCxn id="1550" idx="5"/>
              <a:endCxn id="1547" idx="2"/>
            </p:cNvCxnSpPr>
            <p:nvPr/>
          </p:nvCxnSpPr>
          <p:spPr>
            <a:xfrm>
              <a:off x="1529757" y="1277725"/>
              <a:ext cx="263400" cy="18540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552" name="Google Shape;1552;p55"/>
            <p:cNvSpPr/>
            <p:nvPr/>
          </p:nvSpPr>
          <p:spPr>
            <a:xfrm rot="5398906">
              <a:off x="3592372" y="602500"/>
              <a:ext cx="942300" cy="816300"/>
            </a:xfrm>
            <a:prstGeom prst="hexagon">
              <a:avLst>
                <a:gd name="adj" fmla="val 25000"/>
                <a:gd name="vf" fmla="val 115470"/>
              </a:avLst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553" name="Google Shape;1553;p55"/>
            <p:cNvCxnSpPr>
              <a:stCxn id="1552" idx="1"/>
              <a:endCxn id="1547" idx="4"/>
            </p:cNvCxnSpPr>
            <p:nvPr/>
          </p:nvCxnSpPr>
          <p:spPr>
            <a:xfrm flipH="1">
              <a:off x="3391757" y="1277725"/>
              <a:ext cx="263700" cy="18540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549" name="Google Shape;1549;p55"/>
            <p:cNvSpPr/>
            <p:nvPr/>
          </p:nvSpPr>
          <p:spPr>
            <a:xfrm rot="5398906">
              <a:off x="650372" y="2583700"/>
              <a:ext cx="942300" cy="816300"/>
            </a:xfrm>
            <a:prstGeom prst="hexagon">
              <a:avLst>
                <a:gd name="adj" fmla="val 25000"/>
                <a:gd name="vf" fmla="val 115470"/>
              </a:avLst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54" name="Google Shape;1554;p55"/>
          <p:cNvSpPr txBox="1">
            <a:spLocks noGrp="1"/>
          </p:cNvSpPr>
          <p:nvPr>
            <p:ph type="title"/>
          </p:nvPr>
        </p:nvSpPr>
        <p:spPr>
          <a:xfrm>
            <a:off x="722509" y="1565876"/>
            <a:ext cx="5406900" cy="696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dirty="0" smtClean="0"/>
              <a:t>Домашнє завдання</a:t>
            </a:r>
            <a:endParaRPr dirty="0"/>
          </a:p>
        </p:txBody>
      </p:sp>
      <p:sp>
        <p:nvSpPr>
          <p:cNvPr id="1555" name="Google Shape;1555;p55"/>
          <p:cNvSpPr txBox="1">
            <a:spLocks noGrp="1"/>
          </p:cNvSpPr>
          <p:nvPr>
            <p:ph type="subTitle" idx="1"/>
          </p:nvPr>
        </p:nvSpPr>
        <p:spPr>
          <a:xfrm>
            <a:off x="722500" y="2327297"/>
            <a:ext cx="5406900" cy="350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-UA" dirty="0" smtClean="0"/>
              <a:t>Опрацювати матеріал підручника, оформити звіт до лабораторного досліду, виконати тестове </a:t>
            </a:r>
            <a:r>
              <a:rPr lang="uk-UA" dirty="0" err="1" smtClean="0"/>
              <a:t>ззавдання</a:t>
            </a:r>
            <a:endParaRPr dirty="0"/>
          </a:p>
        </p:txBody>
      </p:sp>
      <p:sp>
        <p:nvSpPr>
          <p:cNvPr id="1556" name="Google Shape;1556;p55"/>
          <p:cNvSpPr txBox="1">
            <a:spLocks noGrp="1"/>
          </p:cNvSpPr>
          <p:nvPr>
            <p:ph type="title" idx="2"/>
          </p:nvPr>
        </p:nvSpPr>
        <p:spPr>
          <a:xfrm>
            <a:off x="6365075" y="1405275"/>
            <a:ext cx="1396200" cy="9900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dirty="0" smtClean="0"/>
              <a:t>0</a:t>
            </a:r>
            <a:endParaRPr dirty="0"/>
          </a:p>
        </p:txBody>
      </p:sp>
      <p:pic>
        <p:nvPicPr>
          <p:cNvPr id="1557" name="Google Shape;1557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24875" y="3782750"/>
            <a:ext cx="260301" cy="2525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8" name="Google Shape;1558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82862" y="667651"/>
            <a:ext cx="133550" cy="129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9" name="Google Shape;1559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24875" y="3782750"/>
            <a:ext cx="260301" cy="2525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0" name="Google Shape;1560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86948" y="3821964"/>
            <a:ext cx="360852" cy="350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1" name="Google Shape;1561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17762" y="3464714"/>
            <a:ext cx="133550" cy="1295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oogle Shape;1562;p55"/>
          <p:cNvGrpSpPr/>
          <p:nvPr/>
        </p:nvGrpSpPr>
        <p:grpSpPr>
          <a:xfrm>
            <a:off x="6184014" y="3594267"/>
            <a:ext cx="575972" cy="703654"/>
            <a:chOff x="3552189" y="4247592"/>
            <a:chExt cx="575972" cy="703654"/>
          </a:xfrm>
        </p:grpSpPr>
        <p:sp>
          <p:nvSpPr>
            <p:cNvPr id="1563" name="Google Shape;1563;p55"/>
            <p:cNvSpPr/>
            <p:nvPr/>
          </p:nvSpPr>
          <p:spPr>
            <a:xfrm rot="10800000">
              <a:off x="3552189" y="4247592"/>
              <a:ext cx="323400" cy="280200"/>
            </a:xfrm>
            <a:prstGeom prst="hexagon">
              <a:avLst>
                <a:gd name="adj" fmla="val 25000"/>
                <a:gd name="vf" fmla="val 115470"/>
              </a:avLst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55"/>
            <p:cNvSpPr/>
            <p:nvPr/>
          </p:nvSpPr>
          <p:spPr>
            <a:xfrm rot="10800000">
              <a:off x="3804761" y="4671045"/>
              <a:ext cx="323400" cy="280200"/>
            </a:xfrm>
            <a:prstGeom prst="hexagon">
              <a:avLst>
                <a:gd name="adj" fmla="val 25000"/>
                <a:gd name="vf" fmla="val 115470"/>
              </a:avLst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55"/>
            <p:cNvSpPr/>
            <p:nvPr/>
          </p:nvSpPr>
          <p:spPr>
            <a:xfrm rot="10800000">
              <a:off x="3552189" y="4528680"/>
              <a:ext cx="323400" cy="280200"/>
            </a:xfrm>
            <a:prstGeom prst="hexagon">
              <a:avLst>
                <a:gd name="adj" fmla="val 25000"/>
                <a:gd name="vf" fmla="val 115470"/>
              </a:avLst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566" name="Google Shape;1566;p55"/>
          <p:cNvPicPr preferRelativeResize="0"/>
          <p:nvPr/>
        </p:nvPicPr>
        <p:blipFill rotWithShape="1">
          <a:blip r:embed="rId5">
            <a:alphaModFix/>
          </a:blip>
          <a:srcRect b="2789"/>
          <a:stretch/>
        </p:blipFill>
        <p:spPr>
          <a:xfrm>
            <a:off x="614475" y="3320023"/>
            <a:ext cx="2002749" cy="15675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178" name="Picture 2" descr="Слава Україні! — Вікіпедія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79891" y="531876"/>
            <a:ext cx="5212389" cy="36960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p35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076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-UA" b="1" dirty="0" err="1" smtClean="0">
                <a:solidFill>
                  <a:srgbClr val="C00000"/>
                </a:solidFill>
              </a:rPr>
              <a:t>Самоналаштування</a:t>
            </a:r>
            <a:r>
              <a:rPr lang="uk-UA" dirty="0" smtClean="0"/>
              <a:t> </a:t>
            </a:r>
            <a:endParaRPr dirty="0">
              <a:solidFill>
                <a:schemeClr val="lt2"/>
              </a:solidFill>
            </a:endParaRPr>
          </a:p>
        </p:txBody>
      </p:sp>
      <p:sp>
        <p:nvSpPr>
          <p:cNvPr id="762" name="Google Shape;762;p35"/>
          <p:cNvSpPr txBox="1">
            <a:spLocks noGrp="1"/>
          </p:cNvSpPr>
          <p:nvPr>
            <p:ph type="body" idx="1"/>
          </p:nvPr>
        </p:nvSpPr>
        <p:spPr>
          <a:xfrm>
            <a:off x="720000" y="1258325"/>
            <a:ext cx="7161600" cy="3341100"/>
          </a:xfrm>
          <a:prstGeom prst="rect">
            <a:avLst/>
          </a:prstGeom>
        </p:spPr>
        <p:txBody>
          <a:bodyPr spcFirstLastPara="1" wrap="square" lIns="0" tIns="0" rIns="0" bIns="91425" anchor="t" anchorCtr="0">
            <a:noAutofit/>
          </a:bodyPr>
          <a:lstStyle/>
          <a:p>
            <a:r>
              <a:rPr lang="uk-UA" sz="2400" b="1" i="1" dirty="0" smtClean="0">
                <a:solidFill>
                  <a:schemeClr val="bg2">
                    <a:lumMod val="50000"/>
                  </a:schemeClr>
                </a:solidFill>
              </a:rPr>
              <a:t>Я зможу сьогодні добре засвоїти матеріал</a:t>
            </a:r>
            <a:endParaRPr lang="uk-UA" sz="2400" b="1" i="1" dirty="0" smtClean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uk-UA" sz="2400" b="1" i="1" dirty="0" smtClean="0">
                <a:solidFill>
                  <a:srgbClr val="002060"/>
                </a:solidFill>
              </a:rPr>
              <a:t>Я - особистість творча, </a:t>
            </a:r>
            <a:endParaRPr lang="uk-UA" sz="2400" b="1" i="1" dirty="0" smtClean="0">
              <a:solidFill>
                <a:srgbClr val="002060"/>
              </a:solidFill>
            </a:endParaRPr>
          </a:p>
          <a:p>
            <a:r>
              <a:rPr lang="uk-UA" sz="2400" b="1" i="1" dirty="0" smtClean="0">
                <a:solidFill>
                  <a:srgbClr val="002060"/>
                </a:solidFill>
              </a:rPr>
              <a:t>Я впевнений(впевнена) у своїх силах, </a:t>
            </a:r>
            <a:endParaRPr lang="uk-UA" sz="2400" b="1" i="1" dirty="0" smtClean="0">
              <a:solidFill>
                <a:srgbClr val="002060"/>
              </a:solidFill>
            </a:endParaRPr>
          </a:p>
          <a:p>
            <a:r>
              <a:rPr lang="uk-UA" sz="2400" b="1" i="1" dirty="0" smtClean="0">
                <a:solidFill>
                  <a:srgbClr val="002060"/>
                </a:solidFill>
              </a:rPr>
              <a:t>Я активно працюватиму на уроці, </a:t>
            </a:r>
            <a:endParaRPr lang="uk-UA" sz="2400" b="1" i="1" dirty="0" smtClean="0">
              <a:solidFill>
                <a:srgbClr val="002060"/>
              </a:solidFill>
            </a:endParaRPr>
          </a:p>
          <a:p>
            <a:r>
              <a:rPr lang="uk-UA" sz="2400" b="1" i="1" dirty="0" smtClean="0">
                <a:solidFill>
                  <a:srgbClr val="002060"/>
                </a:solidFill>
              </a:rPr>
              <a:t>У мене хороший настрій, </a:t>
            </a:r>
            <a:endParaRPr lang="uk-UA" sz="2400" b="1" i="1" dirty="0" smtClean="0">
              <a:solidFill>
                <a:srgbClr val="002060"/>
              </a:solidFill>
            </a:endParaRPr>
          </a:p>
          <a:p>
            <a:r>
              <a:rPr lang="uk-UA" sz="2400" b="1" i="1" dirty="0" smtClean="0">
                <a:solidFill>
                  <a:srgbClr val="002060"/>
                </a:solidFill>
              </a:rPr>
              <a:t>Я бажаю своїм однокласникам успіху.</a:t>
            </a:r>
          </a:p>
          <a:p>
            <a:r>
              <a:rPr lang="uk-UA" sz="2400" b="1" i="1" dirty="0" smtClean="0"/>
              <a:t>Я </a:t>
            </a:r>
            <a:r>
              <a:rPr lang="uk-UA" sz="2400" b="1" i="1" dirty="0" smtClean="0"/>
              <a:t>можу помилятись, я не боюсь цього</a:t>
            </a:r>
            <a:r>
              <a:rPr lang="uk-UA" sz="2400" b="1" i="1" dirty="0" smtClean="0"/>
              <a:t>!</a:t>
            </a:r>
            <a:endParaRPr lang="uk-UA" sz="2400" b="1" i="1" dirty="0">
              <a:solidFill>
                <a:schemeClr val="dk1"/>
              </a:solidFill>
            </a:endParaRPr>
          </a:p>
        </p:txBody>
      </p:sp>
      <p:pic>
        <p:nvPicPr>
          <p:cNvPr id="763" name="Google Shape;763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7879550" y="4195949"/>
            <a:ext cx="137651" cy="1335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Google Shape;822;p37"/>
          <p:cNvSpPr txBox="1">
            <a:spLocks noGrp="1"/>
          </p:cNvSpPr>
          <p:nvPr>
            <p:ph type="title"/>
          </p:nvPr>
        </p:nvSpPr>
        <p:spPr>
          <a:xfrm>
            <a:off x="3707904" y="483518"/>
            <a:ext cx="4968552" cy="713400"/>
          </a:xfrm>
          <a:prstGeom prst="rect">
            <a:avLst/>
          </a:prstGeom>
        </p:spPr>
        <p:txBody>
          <a:bodyPr spcFirstLastPara="1" wrap="square" lIns="91425" tIns="18000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800" dirty="0" smtClean="0">
                <a:solidFill>
                  <a:srgbClr val="C00000"/>
                </a:solidFill>
              </a:rPr>
              <a:t>Мудрість вустами відомих</a:t>
            </a:r>
            <a:endParaRPr sz="2800" dirty="0">
              <a:solidFill>
                <a:srgbClr val="C00000"/>
              </a:solidFill>
            </a:endParaRPr>
          </a:p>
        </p:txBody>
      </p:sp>
      <p:sp>
        <p:nvSpPr>
          <p:cNvPr id="823" name="Google Shape;823;p37"/>
          <p:cNvSpPr txBox="1">
            <a:spLocks noGrp="1"/>
          </p:cNvSpPr>
          <p:nvPr>
            <p:ph type="subTitle" idx="1"/>
          </p:nvPr>
        </p:nvSpPr>
        <p:spPr>
          <a:xfrm>
            <a:off x="3635896" y="1635646"/>
            <a:ext cx="5040560" cy="1543397"/>
          </a:xfrm>
          <a:prstGeom prst="rect">
            <a:avLst/>
          </a:prstGeom>
        </p:spPr>
        <p:txBody>
          <a:bodyPr spcFirstLastPara="1" wrap="square" lIns="91425" tIns="36000" rIns="91425" bIns="91425" anchor="t" anchorCtr="0">
            <a:noAutofit/>
          </a:bodyPr>
          <a:lstStyle/>
          <a:p>
            <a:r>
              <a:rPr lang="ru-RU" sz="2000" dirty="0" err="1" smtClean="0"/>
              <a:t>Оволодівай</a:t>
            </a:r>
            <a:r>
              <a:rPr lang="ru-RU" sz="2000" dirty="0" smtClean="0"/>
              <a:t> </a:t>
            </a:r>
            <a:r>
              <a:rPr lang="ru-RU" sz="2000" dirty="0" err="1" smtClean="0"/>
              <a:t>усією</a:t>
            </a:r>
            <a:r>
              <a:rPr lang="ru-RU" sz="2000" dirty="0" smtClean="0"/>
              <a:t> широтою </a:t>
            </a:r>
            <a:r>
              <a:rPr lang="ru-RU" sz="2000" dirty="0" err="1" smtClean="0"/>
              <a:t>людських</a:t>
            </a:r>
            <a:r>
              <a:rPr lang="ru-RU" sz="2000" dirty="0" smtClean="0"/>
              <a:t> </a:t>
            </a:r>
            <a:r>
              <a:rPr lang="ru-RU" sz="2000" dirty="0" err="1" smtClean="0"/>
              <a:t>знань</a:t>
            </a:r>
            <a:r>
              <a:rPr lang="ru-RU" sz="2000" dirty="0" smtClean="0"/>
              <a:t>, не </a:t>
            </a:r>
            <a:r>
              <a:rPr lang="ru-RU" sz="2000" dirty="0" err="1" smtClean="0"/>
              <a:t>замикаючись</a:t>
            </a:r>
            <a:r>
              <a:rPr lang="ru-RU" sz="2000" dirty="0" smtClean="0"/>
              <a:t> в </a:t>
            </a:r>
            <a:r>
              <a:rPr lang="ru-RU" sz="2000" dirty="0" err="1" smtClean="0"/>
              <a:t>одній</a:t>
            </a:r>
            <a:r>
              <a:rPr lang="ru-RU" sz="2000" dirty="0" smtClean="0"/>
              <a:t> </a:t>
            </a:r>
            <a:r>
              <a:rPr lang="ru-RU" sz="2000" dirty="0" err="1" smtClean="0"/>
              <a:t>вузькій</a:t>
            </a:r>
            <a:r>
              <a:rPr lang="ru-RU" sz="2000" dirty="0" smtClean="0"/>
              <a:t> </a:t>
            </a:r>
            <a:r>
              <a:rPr lang="ru-RU" sz="2000" dirty="0" err="1" smtClean="0"/>
              <a:t>спеціальності</a:t>
            </a:r>
            <a:r>
              <a:rPr lang="ru-RU" sz="2000" dirty="0" smtClean="0"/>
              <a:t> – перше, </a:t>
            </a:r>
            <a:r>
              <a:rPr lang="ru-RU" sz="2000" dirty="0" err="1" smtClean="0"/>
              <a:t>що</a:t>
            </a:r>
            <a:r>
              <a:rPr lang="ru-RU" sz="2000" dirty="0" smtClean="0"/>
              <a:t> я хочу </a:t>
            </a:r>
            <a:r>
              <a:rPr lang="ru-RU" sz="2000" dirty="0" err="1" smtClean="0"/>
              <a:t>тобі</a:t>
            </a:r>
            <a:r>
              <a:rPr lang="ru-RU" sz="2000" dirty="0" smtClean="0"/>
              <a:t> </a:t>
            </a:r>
            <a:r>
              <a:rPr lang="ru-RU" sz="2000" dirty="0" err="1" smtClean="0"/>
              <a:t>порадити</a:t>
            </a:r>
            <a:r>
              <a:rPr lang="ru-RU" sz="2000" dirty="0" smtClean="0"/>
              <a:t>…</a:t>
            </a:r>
          </a:p>
          <a:p>
            <a:r>
              <a:rPr lang="ru-RU" sz="2000" dirty="0" err="1" smtClean="0"/>
              <a:t>Вчитися</a:t>
            </a:r>
            <a:r>
              <a:rPr lang="ru-RU" sz="2000" dirty="0" smtClean="0"/>
              <a:t> </a:t>
            </a:r>
            <a:r>
              <a:rPr lang="ru-RU" sz="2000" dirty="0" err="1" smtClean="0"/>
              <a:t>наполегливо</a:t>
            </a:r>
            <a:r>
              <a:rPr lang="ru-RU" sz="2000" dirty="0" smtClean="0"/>
              <a:t>, </a:t>
            </a:r>
            <a:r>
              <a:rPr lang="ru-RU" sz="2000" dirty="0" err="1" smtClean="0"/>
              <a:t>вчитися</a:t>
            </a:r>
            <a:r>
              <a:rPr lang="ru-RU" sz="2000" dirty="0" smtClean="0"/>
              <a:t> </a:t>
            </a:r>
            <a:r>
              <a:rPr lang="ru-RU" sz="2000" dirty="0" err="1" smtClean="0"/>
              <a:t>завжди</a:t>
            </a:r>
            <a:r>
              <a:rPr lang="ru-RU" sz="2000" dirty="0" smtClean="0"/>
              <a:t> – ось друге, </a:t>
            </a:r>
            <a:r>
              <a:rPr lang="ru-RU" sz="2000" dirty="0" err="1" smtClean="0"/>
              <a:t>що</a:t>
            </a:r>
            <a:r>
              <a:rPr lang="ru-RU" sz="2000" dirty="0" smtClean="0"/>
              <a:t> </a:t>
            </a:r>
            <a:r>
              <a:rPr lang="ru-RU" sz="2000" dirty="0" smtClean="0"/>
              <a:t>раджу </a:t>
            </a:r>
            <a:r>
              <a:rPr lang="ru-RU" sz="2000" dirty="0" err="1" smtClean="0"/>
              <a:t>тобі</a:t>
            </a:r>
            <a:r>
              <a:rPr lang="ru-RU" sz="2000" dirty="0" smtClean="0"/>
              <a:t>.</a:t>
            </a:r>
            <a:endParaRPr lang="ru-RU" sz="2000" dirty="0" smtClean="0"/>
          </a:p>
          <a:p>
            <a:endParaRPr lang="uk-UA" b="1" dirty="0" smtClean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 algn="r"/>
            <a:r>
              <a:rPr lang="uk-UA" sz="24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М.Д. Зелінський</a:t>
            </a:r>
            <a:endParaRPr lang="uk-UA" sz="24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824" name="Google Shape;824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64334" y="843558"/>
            <a:ext cx="1779666" cy="12182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25" name="Google Shape;825;p37"/>
          <p:cNvGrpSpPr/>
          <p:nvPr/>
        </p:nvGrpSpPr>
        <p:grpSpPr>
          <a:xfrm>
            <a:off x="553589" y="3050668"/>
            <a:ext cx="613171" cy="556665"/>
            <a:chOff x="6504139" y="4456593"/>
            <a:chExt cx="613171" cy="556665"/>
          </a:xfrm>
        </p:grpSpPr>
        <p:sp>
          <p:nvSpPr>
            <p:cNvPr id="826" name="Google Shape;826;p37"/>
            <p:cNvSpPr/>
            <p:nvPr/>
          </p:nvSpPr>
          <p:spPr>
            <a:xfrm rot="10800000">
              <a:off x="6762261" y="4733058"/>
              <a:ext cx="323400" cy="280200"/>
            </a:xfrm>
            <a:prstGeom prst="hexagon">
              <a:avLst>
                <a:gd name="adj" fmla="val 25000"/>
                <a:gd name="vf" fmla="val 115470"/>
              </a:avLst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827" name="Google Shape;827;p37"/>
            <p:cNvCxnSpPr>
              <a:endCxn id="828" idx="5"/>
            </p:cNvCxnSpPr>
            <p:nvPr/>
          </p:nvCxnSpPr>
          <p:spPr>
            <a:xfrm rot="10800000" flipH="1">
              <a:off x="6504139" y="4870893"/>
              <a:ext cx="75600" cy="125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828" name="Google Shape;828;p37"/>
            <p:cNvSpPr/>
            <p:nvPr/>
          </p:nvSpPr>
          <p:spPr>
            <a:xfrm rot="10800000">
              <a:off x="6509689" y="4590693"/>
              <a:ext cx="323400" cy="280200"/>
            </a:xfrm>
            <a:prstGeom prst="hexagon">
              <a:avLst>
                <a:gd name="adj" fmla="val 25000"/>
                <a:gd name="vf" fmla="val 115470"/>
              </a:avLst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829" name="Google Shape;829;p37"/>
            <p:cNvCxnSpPr>
              <a:stCxn id="828" idx="2"/>
            </p:cNvCxnSpPr>
            <p:nvPr/>
          </p:nvCxnSpPr>
          <p:spPr>
            <a:xfrm rot="10800000" flipH="1">
              <a:off x="6763039" y="4456593"/>
              <a:ext cx="94800" cy="134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0" name="Google Shape;830;p37"/>
            <p:cNvCxnSpPr>
              <a:stCxn id="826" idx="2"/>
            </p:cNvCxnSpPr>
            <p:nvPr/>
          </p:nvCxnSpPr>
          <p:spPr>
            <a:xfrm rot="10800000" flipH="1">
              <a:off x="7015611" y="4590558"/>
              <a:ext cx="101700" cy="1425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831" name="Google Shape;831;p37"/>
          <p:cNvGrpSpPr/>
          <p:nvPr/>
        </p:nvGrpSpPr>
        <p:grpSpPr>
          <a:xfrm rot="1361899">
            <a:off x="8096400" y="1772946"/>
            <a:ext cx="829291" cy="703692"/>
            <a:chOff x="8658914" y="1052217"/>
            <a:chExt cx="829246" cy="703654"/>
          </a:xfrm>
        </p:grpSpPr>
        <p:sp>
          <p:nvSpPr>
            <p:cNvPr id="832" name="Google Shape;832;p37"/>
            <p:cNvSpPr/>
            <p:nvPr/>
          </p:nvSpPr>
          <p:spPr>
            <a:xfrm flipH="1">
              <a:off x="8658914" y="1475670"/>
              <a:ext cx="323400" cy="280200"/>
            </a:xfrm>
            <a:prstGeom prst="hexagon">
              <a:avLst>
                <a:gd name="adj" fmla="val 25000"/>
                <a:gd name="vf" fmla="val 115470"/>
              </a:avLst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37"/>
            <p:cNvSpPr/>
            <p:nvPr/>
          </p:nvSpPr>
          <p:spPr>
            <a:xfrm flipH="1">
              <a:off x="8911486" y="1052217"/>
              <a:ext cx="323400" cy="280200"/>
            </a:xfrm>
            <a:prstGeom prst="hexagon">
              <a:avLst>
                <a:gd name="adj" fmla="val 25000"/>
                <a:gd name="vf" fmla="val 115470"/>
              </a:avLst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37"/>
            <p:cNvSpPr/>
            <p:nvPr/>
          </p:nvSpPr>
          <p:spPr>
            <a:xfrm flipH="1">
              <a:off x="8911486" y="1332417"/>
              <a:ext cx="323400" cy="280200"/>
            </a:xfrm>
            <a:prstGeom prst="hexagon">
              <a:avLst>
                <a:gd name="adj" fmla="val 25000"/>
                <a:gd name="vf" fmla="val 115470"/>
              </a:avLst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37"/>
            <p:cNvSpPr/>
            <p:nvPr/>
          </p:nvSpPr>
          <p:spPr>
            <a:xfrm flipH="1">
              <a:off x="9164759" y="1475670"/>
              <a:ext cx="323400" cy="280200"/>
            </a:xfrm>
            <a:prstGeom prst="hexagon">
              <a:avLst>
                <a:gd name="adj" fmla="val 25000"/>
                <a:gd name="vf" fmla="val 115470"/>
              </a:avLst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836" name="Google Shape;836;p37"/>
          <p:cNvPicPr preferRelativeResize="0"/>
          <p:nvPr/>
        </p:nvPicPr>
        <p:blipFill rotWithShape="1">
          <a:blip r:embed="rId4">
            <a:alphaModFix/>
          </a:blip>
          <a:srcRect l="10032" r="10024"/>
          <a:stretch/>
        </p:blipFill>
        <p:spPr>
          <a:xfrm>
            <a:off x="683568" y="3939902"/>
            <a:ext cx="3325047" cy="127560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37" name="Google Shape;837;p37"/>
          <p:cNvGrpSpPr/>
          <p:nvPr/>
        </p:nvGrpSpPr>
        <p:grpSpPr>
          <a:xfrm rot="1528407">
            <a:off x="214719" y="11840"/>
            <a:ext cx="1290909" cy="840970"/>
            <a:chOff x="1594570" y="178405"/>
            <a:chExt cx="1290888" cy="840956"/>
          </a:xfrm>
        </p:grpSpPr>
        <p:grpSp>
          <p:nvGrpSpPr>
            <p:cNvPr id="838" name="Google Shape;838;p37"/>
            <p:cNvGrpSpPr/>
            <p:nvPr/>
          </p:nvGrpSpPr>
          <p:grpSpPr>
            <a:xfrm rot="-566443" flipH="1">
              <a:off x="1795370" y="219370"/>
              <a:ext cx="560590" cy="740008"/>
              <a:chOff x="1218475" y="1278925"/>
              <a:chExt cx="918600" cy="1212600"/>
            </a:xfrm>
          </p:grpSpPr>
          <p:sp>
            <p:nvSpPr>
              <p:cNvPr id="839" name="Google Shape;839;p37"/>
              <p:cNvSpPr/>
              <p:nvPr/>
            </p:nvSpPr>
            <p:spPr>
              <a:xfrm rot="-5400000">
                <a:off x="1183075" y="1314325"/>
                <a:ext cx="530100" cy="459300"/>
              </a:xfrm>
              <a:prstGeom prst="hexagon">
                <a:avLst>
                  <a:gd name="adj" fmla="val 25000"/>
                  <a:gd name="vf" fmla="val 115470"/>
                </a:avLst>
              </a:prstGeom>
              <a:noFill/>
              <a:ln w="9525" cap="flat" cmpd="sng">
                <a:solidFill>
                  <a:srgbClr val="D9D9D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0" name="Google Shape;840;p37"/>
              <p:cNvSpPr/>
              <p:nvPr/>
            </p:nvSpPr>
            <p:spPr>
              <a:xfrm rot="-5400000">
                <a:off x="1642375" y="1314325"/>
                <a:ext cx="530100" cy="459300"/>
              </a:xfrm>
              <a:prstGeom prst="hexagon">
                <a:avLst>
                  <a:gd name="adj" fmla="val 25000"/>
                  <a:gd name="vf" fmla="val 115470"/>
                </a:avLst>
              </a:prstGeom>
              <a:noFill/>
              <a:ln w="9525" cap="flat" cmpd="sng">
                <a:solidFill>
                  <a:srgbClr val="D9D9D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1" name="Google Shape;841;p37"/>
              <p:cNvSpPr/>
              <p:nvPr/>
            </p:nvSpPr>
            <p:spPr>
              <a:xfrm rot="-5400000">
                <a:off x="1642375" y="1996825"/>
                <a:ext cx="530100" cy="459300"/>
              </a:xfrm>
              <a:prstGeom prst="hexagon">
                <a:avLst>
                  <a:gd name="adj" fmla="val 25000"/>
                  <a:gd name="vf" fmla="val 115470"/>
                </a:avLst>
              </a:prstGeom>
              <a:noFill/>
              <a:ln w="9525" cap="flat" cmpd="sng">
                <a:solidFill>
                  <a:srgbClr val="D9D9D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842" name="Google Shape;842;p37"/>
              <p:cNvCxnSpPr>
                <a:stCxn id="840" idx="3"/>
                <a:endCxn id="841" idx="0"/>
              </p:cNvCxnSpPr>
              <p:nvPr/>
            </p:nvCxnSpPr>
            <p:spPr>
              <a:xfrm rot="966805">
                <a:off x="1886347" y="1812019"/>
                <a:ext cx="42156" cy="146413"/>
              </a:xfrm>
              <a:prstGeom prst="straightConnector1">
                <a:avLst/>
              </a:prstGeom>
              <a:noFill/>
              <a:ln w="9525" cap="flat" cmpd="sng">
                <a:solidFill>
                  <a:srgbClr val="D9D9D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843" name="Google Shape;843;p37"/>
            <p:cNvGrpSpPr/>
            <p:nvPr/>
          </p:nvGrpSpPr>
          <p:grpSpPr>
            <a:xfrm rot="5400000">
              <a:off x="1837974" y="-28122"/>
              <a:ext cx="804079" cy="1290888"/>
              <a:chOff x="6281581" y="4456593"/>
              <a:chExt cx="804079" cy="1290888"/>
            </a:xfrm>
          </p:grpSpPr>
          <p:sp>
            <p:nvSpPr>
              <p:cNvPr id="844" name="Google Shape;844;p37"/>
              <p:cNvSpPr/>
              <p:nvPr/>
            </p:nvSpPr>
            <p:spPr>
              <a:xfrm rot="10800000">
                <a:off x="6762261" y="4733058"/>
                <a:ext cx="323400" cy="280200"/>
              </a:xfrm>
              <a:prstGeom prst="hexagon">
                <a:avLst>
                  <a:gd name="adj" fmla="val 25000"/>
                  <a:gd name="vf" fmla="val 115470"/>
                </a:avLst>
              </a:prstGeom>
              <a:noFill/>
              <a:ln w="9525" cap="flat" cmpd="sng">
                <a:solidFill>
                  <a:srgbClr val="D9D9D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845" name="Google Shape;845;p37"/>
              <p:cNvCxnSpPr>
                <a:stCxn id="839" idx="4"/>
                <a:endCxn id="846" idx="5"/>
              </p:cNvCxnSpPr>
              <p:nvPr/>
            </p:nvCxnSpPr>
            <p:spPr>
              <a:xfrm rot="-6925786">
                <a:off x="6493286" y="4871907"/>
                <a:ext cx="88029" cy="136203"/>
              </a:xfrm>
              <a:prstGeom prst="straightConnector1">
                <a:avLst/>
              </a:prstGeom>
              <a:noFill/>
              <a:ln w="9525" cap="flat" cmpd="sng">
                <a:solidFill>
                  <a:srgbClr val="D9D9D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846" name="Google Shape;846;p37"/>
              <p:cNvSpPr/>
              <p:nvPr/>
            </p:nvSpPr>
            <p:spPr>
              <a:xfrm rot="10800000">
                <a:off x="6509689" y="4590693"/>
                <a:ext cx="323400" cy="280200"/>
              </a:xfrm>
              <a:prstGeom prst="hexagon">
                <a:avLst>
                  <a:gd name="adj" fmla="val 25000"/>
                  <a:gd name="vf" fmla="val 115470"/>
                </a:avLst>
              </a:prstGeom>
              <a:noFill/>
              <a:ln w="9525" cap="flat" cmpd="sng">
                <a:solidFill>
                  <a:srgbClr val="D9D9D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847" name="Google Shape;847;p37"/>
              <p:cNvCxnSpPr>
                <a:stCxn id="846" idx="2"/>
              </p:cNvCxnSpPr>
              <p:nvPr/>
            </p:nvCxnSpPr>
            <p:spPr>
              <a:xfrm rot="-6925043">
                <a:off x="6770249" y="4452052"/>
                <a:ext cx="80380" cy="143181"/>
              </a:xfrm>
              <a:prstGeom prst="straightConnector1">
                <a:avLst/>
              </a:prstGeom>
              <a:noFill/>
              <a:ln w="9525" cap="flat" cmpd="sng">
                <a:solidFill>
                  <a:srgbClr val="D9D9D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48" name="Google Shape;848;p37"/>
              <p:cNvCxnSpPr>
                <a:endCxn id="840" idx="1"/>
              </p:cNvCxnSpPr>
              <p:nvPr/>
            </p:nvCxnSpPr>
            <p:spPr>
              <a:xfrm rot="-6929048">
                <a:off x="6313291" y="5601008"/>
                <a:ext cx="106679" cy="137544"/>
              </a:xfrm>
              <a:prstGeom prst="straightConnector1">
                <a:avLst/>
              </a:prstGeom>
              <a:noFill/>
              <a:ln w="9525" cap="flat" cmpd="sng">
                <a:solidFill>
                  <a:srgbClr val="D9D9D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pic>
        <p:nvPicPr>
          <p:cNvPr id="849" name="Google Shape;849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3225" y="1404039"/>
            <a:ext cx="133550" cy="129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850" name="Google Shape;850;p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87387" y="3676426"/>
            <a:ext cx="133550" cy="129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27;p3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720927" flipH="1">
            <a:off x="2471869" y="2698977"/>
            <a:ext cx="2256045" cy="2027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Picture 2" descr="Микола Зелінський: 162 роки винахіднику протигазу з Одеси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86746" y="339502"/>
            <a:ext cx="3437182" cy="2241640"/>
          </a:xfrm>
          <a:prstGeom prst="rect">
            <a:avLst/>
          </a:prstGeom>
          <a:noFill/>
        </p:spPr>
      </p:pic>
      <p:pic>
        <p:nvPicPr>
          <p:cNvPr id="114690" name="Picture 2" descr="Універсальний протигаз Зелінського зразка 1916 року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19564771">
            <a:off x="267949" y="2509900"/>
            <a:ext cx="1656184" cy="1080120"/>
          </a:xfrm>
          <a:prstGeom prst="rect">
            <a:avLst/>
          </a:prstGeom>
          <a:noFill/>
        </p:spPr>
      </p:pic>
      <p:pic>
        <p:nvPicPr>
          <p:cNvPr id="114692" name="Picture 4" descr="Противогаз зелинского-кумманта 1915, фото №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rot="887902">
            <a:off x="2529249" y="2126036"/>
            <a:ext cx="1234184" cy="164409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9" name="Google Shape;2179;p73"/>
          <p:cNvSpPr txBox="1">
            <a:spLocks noGrp="1"/>
          </p:cNvSpPr>
          <p:nvPr>
            <p:ph type="body" idx="1"/>
          </p:nvPr>
        </p:nvSpPr>
        <p:spPr>
          <a:xfrm>
            <a:off x="755576" y="843558"/>
            <a:ext cx="7243151" cy="3768275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-UA" sz="1800" b="1" dirty="0" smtClean="0">
                <a:solidFill>
                  <a:schemeClr val="accent1">
                    <a:lumMod val="50000"/>
                  </a:schemeClr>
                </a:solidFill>
                <a:latin typeface="Titan One"/>
                <a:ea typeface="Titan One"/>
                <a:cs typeface="Titan One"/>
              </a:rPr>
              <a:t>Визначте і запишіть хімічні елементи, або прості речовини, про які йдеться в таких реченнях:</a:t>
            </a:r>
            <a:endParaRPr sz="2800" b="1" dirty="0">
              <a:solidFill>
                <a:schemeClr val="accent1">
                  <a:lumMod val="50000"/>
                </a:schemeClr>
              </a:solidFill>
              <a:latin typeface="Titan One"/>
              <a:ea typeface="Titan One"/>
              <a:cs typeface="Titan One"/>
              <a:sym typeface="Titan One"/>
            </a:endParaRPr>
          </a:p>
          <a:p>
            <a:pPr marL="4844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+mj-lt"/>
              <a:buAutoNum type="arabicPeriod"/>
            </a:pPr>
            <a:r>
              <a:rPr lang="uk-UA" sz="1600" dirty="0" smtClean="0">
                <a:solidFill>
                  <a:schemeClr val="hlink"/>
                </a:solidFill>
                <a:uFill>
                  <a:noFill/>
                </a:uFill>
              </a:rPr>
              <a:t>Входить до складу морської води, протонне число  53…</a:t>
            </a:r>
          </a:p>
          <a:p>
            <a:pPr marL="4844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+mj-lt"/>
              <a:buAutoNum type="arabicPeriod"/>
            </a:pPr>
            <a:r>
              <a:rPr lang="uk-UA" sz="1600" dirty="0" smtClean="0">
                <a:solidFill>
                  <a:schemeClr val="hlink"/>
                </a:solidFill>
                <a:uFill>
                  <a:noFill/>
                </a:uFill>
              </a:rPr>
              <a:t>Найпоширеніший елемент у Всесвіті…</a:t>
            </a:r>
          </a:p>
          <a:p>
            <a:pPr marL="4844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+mj-lt"/>
              <a:buAutoNum type="arabicPeriod"/>
            </a:pPr>
            <a:r>
              <a:rPr lang="uk-UA" sz="1600" dirty="0" smtClean="0">
                <a:solidFill>
                  <a:schemeClr val="hlink"/>
                </a:solidFill>
                <a:uFill>
                  <a:noFill/>
                </a:uFill>
              </a:rPr>
              <a:t>Неметалічний елемент, в</a:t>
            </a:r>
            <a:r>
              <a:rPr lang="uk-UA" sz="1600" dirty="0" smtClean="0">
                <a:solidFill>
                  <a:schemeClr val="hlink"/>
                </a:solidFill>
                <a:uFill>
                  <a:noFill/>
                </a:uFill>
              </a:rPr>
              <a:t>ходить до складу кухонної солі…</a:t>
            </a:r>
          </a:p>
          <a:p>
            <a:pPr marL="4844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+mj-lt"/>
              <a:buAutoNum type="arabicPeriod"/>
            </a:pPr>
            <a:r>
              <a:rPr lang="uk-UA" sz="1600" dirty="0" smtClean="0">
                <a:solidFill>
                  <a:schemeClr val="hlink"/>
                </a:solidFill>
                <a:uFill>
                  <a:noFill/>
                </a:uFill>
              </a:rPr>
              <a:t>Вміст простої речовини в повітрі – 21%...</a:t>
            </a:r>
          </a:p>
          <a:p>
            <a:pPr marL="4844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+mj-lt"/>
              <a:buAutoNum type="arabicPeriod"/>
            </a:pPr>
            <a:r>
              <a:rPr lang="uk-UA" sz="1600" dirty="0" smtClean="0">
                <a:solidFill>
                  <a:schemeClr val="hlink"/>
                </a:solidFill>
                <a:uFill>
                  <a:noFill/>
                </a:uFill>
              </a:rPr>
              <a:t>Проста речовина цього хімічного елемента міститься в повітрі, в молекулі якої потрійний ковалентний неполярний зв’язок...</a:t>
            </a:r>
          </a:p>
          <a:p>
            <a:pPr marL="4844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+mj-lt"/>
              <a:buAutoNum type="arabicPeriod"/>
            </a:pPr>
            <a:r>
              <a:rPr lang="uk-UA" sz="1600" dirty="0" smtClean="0">
                <a:solidFill>
                  <a:schemeClr val="hlink"/>
                </a:solidFill>
                <a:uFill>
                  <a:noFill/>
                </a:uFill>
              </a:rPr>
              <a:t>Хімічний елемент, атом якого має найбільшу </a:t>
            </a:r>
            <a:r>
              <a:rPr lang="uk-UA" sz="1600" dirty="0" err="1" smtClean="0">
                <a:solidFill>
                  <a:schemeClr val="hlink"/>
                </a:solidFill>
                <a:uFill>
                  <a:noFill/>
                </a:uFill>
              </a:rPr>
              <a:t>електронегативність</a:t>
            </a:r>
            <a:r>
              <a:rPr lang="uk-UA" sz="1600" dirty="0" smtClean="0">
                <a:solidFill>
                  <a:schemeClr val="hlink"/>
                </a:solidFill>
                <a:uFill>
                  <a:noFill/>
                </a:uFill>
              </a:rPr>
              <a:t>…</a:t>
            </a:r>
          </a:p>
          <a:p>
            <a:pPr marL="4844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+mj-lt"/>
              <a:buAutoNum type="arabicPeriod"/>
            </a:pPr>
            <a:r>
              <a:rPr lang="uk-UA" sz="1600" dirty="0" smtClean="0">
                <a:solidFill>
                  <a:schemeClr val="hlink"/>
                </a:solidFill>
                <a:uFill>
                  <a:noFill/>
                </a:uFill>
              </a:rPr>
              <a:t>Вкажіть співвідношення мас йоду та спирту в спиртовому розчині йоду з масовою часткою розчиненої речовини 5%... </a:t>
            </a:r>
            <a:endParaRPr lang="uk-UA" sz="1600" dirty="0" smtClean="0">
              <a:solidFill>
                <a:schemeClr val="hlink"/>
              </a:solidFill>
              <a:uFill>
                <a:noFill/>
              </a:uFill>
            </a:endParaRPr>
          </a:p>
        </p:txBody>
      </p:sp>
      <p:sp>
        <p:nvSpPr>
          <p:cNvPr id="2180" name="Google Shape;2180;p73"/>
          <p:cNvSpPr txBox="1">
            <a:spLocks noGrp="1"/>
          </p:cNvSpPr>
          <p:nvPr>
            <p:ph type="title"/>
          </p:nvPr>
        </p:nvSpPr>
        <p:spPr>
          <a:xfrm>
            <a:off x="755576" y="267494"/>
            <a:ext cx="7718700" cy="216024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800" b="1" i="1" dirty="0" smtClean="0">
                <a:latin typeface="Arial Black" pitchFamily="34" charset="0"/>
              </a:rPr>
              <a:t>Хімічний </a:t>
            </a:r>
            <a:r>
              <a:rPr lang="pt-PT" sz="2800" b="1" i="1" dirty="0" smtClean="0">
                <a:latin typeface="Arial Black" pitchFamily="34" charset="0"/>
              </a:rPr>
              <a:t> </a:t>
            </a:r>
            <a:r>
              <a:rPr lang="uk-UA" sz="2800" b="1" i="1" dirty="0" smtClean="0">
                <a:solidFill>
                  <a:schemeClr val="accent1"/>
                </a:solidFill>
                <a:latin typeface="Arial Black" pitchFamily="34" charset="0"/>
              </a:rPr>
              <a:t>диктант (актуалізація)</a:t>
            </a:r>
            <a:endParaRPr sz="2800" b="1" i="1" dirty="0">
              <a:solidFill>
                <a:schemeClr val="accent1"/>
              </a:solidFill>
              <a:latin typeface="Arial Black" pitchFamily="34" charset="0"/>
            </a:endParaRPr>
          </a:p>
        </p:txBody>
      </p:sp>
      <p:pic>
        <p:nvPicPr>
          <p:cNvPr id="2181" name="Google Shape;2181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36296" y="2355726"/>
            <a:ext cx="1559851" cy="2474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9" name="Google Shape;2179;p73"/>
          <p:cNvSpPr txBox="1">
            <a:spLocks noGrp="1"/>
          </p:cNvSpPr>
          <p:nvPr>
            <p:ph type="body" idx="1"/>
          </p:nvPr>
        </p:nvSpPr>
        <p:spPr>
          <a:xfrm>
            <a:off x="713224" y="771550"/>
            <a:ext cx="5658975" cy="3768275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/>
          <a:p>
            <a:pPr marL="514350" lvl="0" indent="-5143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+mj-lt"/>
              <a:buAutoNum type="arabicPeriod"/>
            </a:pPr>
            <a:r>
              <a:rPr lang="en-US" sz="2800" dirty="0" smtClean="0">
                <a:latin typeface="Titan One"/>
                <a:ea typeface="Titan One"/>
                <a:cs typeface="Titan One"/>
                <a:sym typeface="Titan One"/>
              </a:rPr>
              <a:t>I</a:t>
            </a:r>
          </a:p>
          <a:p>
            <a:pPr marL="514350" lvl="0" indent="-5143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+mj-lt"/>
              <a:buAutoNum type="arabicPeriod"/>
            </a:pPr>
            <a:r>
              <a:rPr lang="en-US" sz="2800" dirty="0" smtClean="0">
                <a:latin typeface="Titan One"/>
                <a:ea typeface="Titan One"/>
                <a:cs typeface="Titan One"/>
                <a:sym typeface="Titan One"/>
              </a:rPr>
              <a:t>H</a:t>
            </a:r>
          </a:p>
          <a:p>
            <a:pPr marL="514350" lvl="0" indent="-5143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+mj-lt"/>
              <a:buAutoNum type="arabicPeriod"/>
            </a:pPr>
            <a:r>
              <a:rPr lang="en-US" sz="2800" dirty="0" err="1" smtClean="0">
                <a:latin typeface="Titan One"/>
                <a:ea typeface="Titan One"/>
                <a:cs typeface="Titan One"/>
                <a:sym typeface="Titan One"/>
              </a:rPr>
              <a:t>Cl</a:t>
            </a:r>
            <a:endParaRPr lang="en-US" sz="2800" dirty="0" smtClean="0">
              <a:latin typeface="Titan One"/>
              <a:ea typeface="Titan One"/>
              <a:cs typeface="Titan One"/>
              <a:sym typeface="Titan One"/>
            </a:endParaRPr>
          </a:p>
          <a:p>
            <a:pPr marL="514350" lvl="0" indent="-5143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+mj-lt"/>
              <a:buAutoNum type="arabicPeriod"/>
            </a:pPr>
            <a:r>
              <a:rPr lang="en-US" sz="2800" dirty="0" smtClean="0">
                <a:latin typeface="Titan One"/>
                <a:ea typeface="Titan One"/>
                <a:cs typeface="Titan One"/>
                <a:sym typeface="Titan One"/>
              </a:rPr>
              <a:t>O</a:t>
            </a:r>
            <a:r>
              <a:rPr lang="en-US" sz="1800" dirty="0" smtClean="0">
                <a:latin typeface="Titan One"/>
                <a:ea typeface="Titan One"/>
                <a:cs typeface="Titan One"/>
                <a:sym typeface="Titan One"/>
              </a:rPr>
              <a:t>2</a:t>
            </a:r>
          </a:p>
          <a:p>
            <a:pPr marL="514350" lvl="0" indent="-5143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+mj-lt"/>
              <a:buAutoNum type="arabicPeriod"/>
            </a:pPr>
            <a:r>
              <a:rPr lang="en-US" sz="2800" dirty="0" smtClean="0">
                <a:latin typeface="Titan One"/>
                <a:ea typeface="Titan One"/>
                <a:cs typeface="Titan One"/>
                <a:sym typeface="Titan One"/>
              </a:rPr>
              <a:t>N, N</a:t>
            </a:r>
            <a:r>
              <a:rPr lang="en-US" sz="2000" dirty="0" smtClean="0">
                <a:latin typeface="Titan One"/>
                <a:ea typeface="Titan One"/>
                <a:cs typeface="Titan One"/>
                <a:sym typeface="Titan One"/>
              </a:rPr>
              <a:t>2</a:t>
            </a:r>
          </a:p>
          <a:p>
            <a:pPr marL="514350" lvl="0" indent="-5143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+mj-lt"/>
              <a:buAutoNum type="arabicPeriod"/>
            </a:pPr>
            <a:r>
              <a:rPr lang="en-US" sz="2800" dirty="0" smtClean="0">
                <a:latin typeface="Titan One"/>
                <a:ea typeface="Titan One"/>
                <a:cs typeface="Titan One"/>
                <a:sym typeface="Titan One"/>
              </a:rPr>
              <a:t>F</a:t>
            </a:r>
          </a:p>
          <a:p>
            <a:pPr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+mj-lt"/>
              <a:buAutoNum type="arabicPeriod"/>
            </a:pPr>
            <a:r>
              <a:rPr lang="en-US" sz="2400" dirty="0" smtClean="0">
                <a:latin typeface="Titan One"/>
                <a:ea typeface="Titan One"/>
                <a:cs typeface="Titan One"/>
                <a:sym typeface="Titan One"/>
              </a:rPr>
              <a:t>m</a:t>
            </a:r>
            <a:r>
              <a:rPr lang="en-US" sz="2400" dirty="0" smtClean="0">
                <a:latin typeface="Titan One"/>
                <a:ea typeface="Titan One"/>
                <a:cs typeface="Titan One"/>
                <a:sym typeface="Titan One"/>
              </a:rPr>
              <a:t>(I</a:t>
            </a:r>
            <a:r>
              <a:rPr lang="en-US" sz="1800" dirty="0" smtClean="0">
                <a:latin typeface="Titan One"/>
                <a:ea typeface="Titan One"/>
                <a:cs typeface="Titan One"/>
                <a:sym typeface="Titan One"/>
              </a:rPr>
              <a:t>2</a:t>
            </a:r>
            <a:r>
              <a:rPr lang="en-US" sz="2400" dirty="0" smtClean="0">
                <a:latin typeface="Titan One"/>
                <a:ea typeface="Titan One"/>
                <a:cs typeface="Titan One"/>
                <a:sym typeface="Titan One"/>
              </a:rPr>
              <a:t>):m(C</a:t>
            </a:r>
            <a:r>
              <a:rPr lang="en-US" sz="1800" dirty="0" smtClean="0">
                <a:latin typeface="Titan One"/>
                <a:ea typeface="Titan One"/>
                <a:cs typeface="Titan One"/>
                <a:sym typeface="Titan One"/>
              </a:rPr>
              <a:t>2</a:t>
            </a:r>
            <a:r>
              <a:rPr lang="en-US" sz="2400" dirty="0" smtClean="0">
                <a:latin typeface="Titan One"/>
                <a:ea typeface="Titan One"/>
                <a:cs typeface="Titan One"/>
                <a:sym typeface="Titan One"/>
              </a:rPr>
              <a:t>H</a:t>
            </a:r>
            <a:r>
              <a:rPr lang="en-US" sz="1800" dirty="0" smtClean="0">
                <a:latin typeface="Titan One"/>
                <a:ea typeface="Titan One"/>
                <a:cs typeface="Titan One"/>
                <a:sym typeface="Titan One"/>
              </a:rPr>
              <a:t>5</a:t>
            </a:r>
            <a:r>
              <a:rPr lang="en-US" sz="2400" dirty="0" smtClean="0">
                <a:latin typeface="Titan One"/>
                <a:ea typeface="Titan One"/>
                <a:cs typeface="Titan One"/>
                <a:sym typeface="Titan One"/>
              </a:rPr>
              <a:t>OH) = 5:95</a:t>
            </a:r>
            <a:endParaRPr lang="en-US" sz="3200" dirty="0" smtClean="0">
              <a:latin typeface="Titan One"/>
              <a:ea typeface="Titan One"/>
              <a:cs typeface="Titan One"/>
              <a:sym typeface="Titan On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Wingdings" pitchFamily="2" charset="2"/>
              <a:buChar char="§"/>
            </a:pPr>
            <a:endParaRPr sz="2000" dirty="0">
              <a:latin typeface="Titan One"/>
              <a:ea typeface="Titan One"/>
              <a:cs typeface="Titan One"/>
              <a:sym typeface="Titan One"/>
            </a:endParaRPr>
          </a:p>
        </p:txBody>
      </p:sp>
      <p:sp>
        <p:nvSpPr>
          <p:cNvPr id="2180" name="Google Shape;2180;p73"/>
          <p:cNvSpPr txBox="1">
            <a:spLocks noGrp="1"/>
          </p:cNvSpPr>
          <p:nvPr>
            <p:ph type="title"/>
          </p:nvPr>
        </p:nvSpPr>
        <p:spPr>
          <a:xfrm>
            <a:off x="827584" y="267494"/>
            <a:ext cx="7718700" cy="50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b="1" dirty="0" smtClean="0"/>
              <a:t>Перевіримо</a:t>
            </a:r>
            <a:r>
              <a:rPr lang="uk-UA" dirty="0" smtClean="0"/>
              <a:t>!</a:t>
            </a:r>
            <a:endParaRPr dirty="0">
              <a:solidFill>
                <a:schemeClr val="accent1"/>
              </a:solidFill>
            </a:endParaRPr>
          </a:p>
        </p:txBody>
      </p:sp>
      <p:pic>
        <p:nvPicPr>
          <p:cNvPr id="2181" name="Google Shape;2181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16216" y="1923678"/>
            <a:ext cx="1559851" cy="2474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Google Shape;822;p37"/>
          <p:cNvSpPr txBox="1">
            <a:spLocks noGrp="1"/>
          </p:cNvSpPr>
          <p:nvPr>
            <p:ph type="title"/>
          </p:nvPr>
        </p:nvSpPr>
        <p:spPr>
          <a:xfrm>
            <a:off x="1547664" y="123478"/>
            <a:ext cx="5730600" cy="507600"/>
          </a:xfrm>
          <a:prstGeom prst="rect">
            <a:avLst/>
          </a:prstGeom>
        </p:spPr>
        <p:txBody>
          <a:bodyPr spcFirstLastPara="1" wrap="square" lIns="91425" tIns="18000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800" b="1" dirty="0" smtClean="0">
                <a:solidFill>
                  <a:schemeClr val="accent1">
                    <a:lumMod val="50000"/>
                  </a:schemeClr>
                </a:solidFill>
              </a:rPr>
              <a:t>Положення неметалічних елементів в Періодичній системі </a:t>
            </a:r>
            <a:endParaRPr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824" name="Google Shape;824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64331" y="43439"/>
            <a:ext cx="1779666" cy="12182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oogle Shape;825;p37"/>
          <p:cNvGrpSpPr/>
          <p:nvPr/>
        </p:nvGrpSpPr>
        <p:grpSpPr>
          <a:xfrm>
            <a:off x="553589" y="3050668"/>
            <a:ext cx="613171" cy="556665"/>
            <a:chOff x="6504139" y="4456593"/>
            <a:chExt cx="613171" cy="556665"/>
          </a:xfrm>
        </p:grpSpPr>
        <p:sp>
          <p:nvSpPr>
            <p:cNvPr id="826" name="Google Shape;826;p37"/>
            <p:cNvSpPr/>
            <p:nvPr/>
          </p:nvSpPr>
          <p:spPr>
            <a:xfrm rot="10800000">
              <a:off x="6762261" y="4733058"/>
              <a:ext cx="323400" cy="280200"/>
            </a:xfrm>
            <a:prstGeom prst="hexagon">
              <a:avLst>
                <a:gd name="adj" fmla="val 25000"/>
                <a:gd name="vf" fmla="val 115470"/>
              </a:avLst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827" name="Google Shape;827;p37"/>
            <p:cNvCxnSpPr>
              <a:endCxn id="828" idx="5"/>
            </p:cNvCxnSpPr>
            <p:nvPr/>
          </p:nvCxnSpPr>
          <p:spPr>
            <a:xfrm rot="10800000" flipH="1">
              <a:off x="6504139" y="4870893"/>
              <a:ext cx="75600" cy="125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828" name="Google Shape;828;p37"/>
            <p:cNvSpPr/>
            <p:nvPr/>
          </p:nvSpPr>
          <p:spPr>
            <a:xfrm rot="10800000">
              <a:off x="6509689" y="4590693"/>
              <a:ext cx="323400" cy="280200"/>
            </a:xfrm>
            <a:prstGeom prst="hexagon">
              <a:avLst>
                <a:gd name="adj" fmla="val 25000"/>
                <a:gd name="vf" fmla="val 115470"/>
              </a:avLst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829" name="Google Shape;829;p37"/>
            <p:cNvCxnSpPr>
              <a:stCxn id="828" idx="2"/>
            </p:cNvCxnSpPr>
            <p:nvPr/>
          </p:nvCxnSpPr>
          <p:spPr>
            <a:xfrm rot="10800000" flipH="1">
              <a:off x="6763039" y="4456593"/>
              <a:ext cx="94800" cy="134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0" name="Google Shape;830;p37"/>
            <p:cNvCxnSpPr>
              <a:stCxn id="826" idx="2"/>
            </p:cNvCxnSpPr>
            <p:nvPr/>
          </p:nvCxnSpPr>
          <p:spPr>
            <a:xfrm rot="10800000" flipH="1">
              <a:off x="7015611" y="4590558"/>
              <a:ext cx="101700" cy="1425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3" name="Google Shape;831;p37"/>
          <p:cNvGrpSpPr/>
          <p:nvPr/>
        </p:nvGrpSpPr>
        <p:grpSpPr>
          <a:xfrm rot="1361899">
            <a:off x="8096400" y="1772946"/>
            <a:ext cx="829291" cy="703692"/>
            <a:chOff x="8658914" y="1052217"/>
            <a:chExt cx="829246" cy="703654"/>
          </a:xfrm>
        </p:grpSpPr>
        <p:sp>
          <p:nvSpPr>
            <p:cNvPr id="832" name="Google Shape;832;p37"/>
            <p:cNvSpPr/>
            <p:nvPr/>
          </p:nvSpPr>
          <p:spPr>
            <a:xfrm flipH="1">
              <a:off x="8658914" y="1475670"/>
              <a:ext cx="323400" cy="280200"/>
            </a:xfrm>
            <a:prstGeom prst="hexagon">
              <a:avLst>
                <a:gd name="adj" fmla="val 25000"/>
                <a:gd name="vf" fmla="val 115470"/>
              </a:avLst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37"/>
            <p:cNvSpPr/>
            <p:nvPr/>
          </p:nvSpPr>
          <p:spPr>
            <a:xfrm flipH="1">
              <a:off x="8911486" y="1052217"/>
              <a:ext cx="323400" cy="280200"/>
            </a:xfrm>
            <a:prstGeom prst="hexagon">
              <a:avLst>
                <a:gd name="adj" fmla="val 25000"/>
                <a:gd name="vf" fmla="val 115470"/>
              </a:avLst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37"/>
            <p:cNvSpPr/>
            <p:nvPr/>
          </p:nvSpPr>
          <p:spPr>
            <a:xfrm flipH="1">
              <a:off x="8911486" y="1332417"/>
              <a:ext cx="323400" cy="280200"/>
            </a:xfrm>
            <a:prstGeom prst="hexagon">
              <a:avLst>
                <a:gd name="adj" fmla="val 25000"/>
                <a:gd name="vf" fmla="val 115470"/>
              </a:avLst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37"/>
            <p:cNvSpPr/>
            <p:nvPr/>
          </p:nvSpPr>
          <p:spPr>
            <a:xfrm flipH="1">
              <a:off x="9164759" y="1475670"/>
              <a:ext cx="323400" cy="280200"/>
            </a:xfrm>
            <a:prstGeom prst="hexagon">
              <a:avLst>
                <a:gd name="adj" fmla="val 25000"/>
                <a:gd name="vf" fmla="val 115470"/>
              </a:avLst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836" name="Google Shape;836;p37"/>
          <p:cNvPicPr preferRelativeResize="0"/>
          <p:nvPr/>
        </p:nvPicPr>
        <p:blipFill rotWithShape="1">
          <a:blip r:embed="rId4">
            <a:alphaModFix/>
          </a:blip>
          <a:srcRect l="10032" r="10024"/>
          <a:stretch/>
        </p:blipFill>
        <p:spPr>
          <a:xfrm>
            <a:off x="2327073" y="4054996"/>
            <a:ext cx="2000276" cy="85276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" name="Google Shape;837;p37"/>
          <p:cNvGrpSpPr/>
          <p:nvPr/>
        </p:nvGrpSpPr>
        <p:grpSpPr>
          <a:xfrm rot="1528407">
            <a:off x="214719" y="11840"/>
            <a:ext cx="1290909" cy="840970"/>
            <a:chOff x="1594570" y="178405"/>
            <a:chExt cx="1290888" cy="840956"/>
          </a:xfrm>
        </p:grpSpPr>
        <p:grpSp>
          <p:nvGrpSpPr>
            <p:cNvPr id="5" name="Google Shape;838;p37"/>
            <p:cNvGrpSpPr/>
            <p:nvPr/>
          </p:nvGrpSpPr>
          <p:grpSpPr>
            <a:xfrm rot="-566443" flipH="1">
              <a:off x="1795370" y="219370"/>
              <a:ext cx="560590" cy="740008"/>
              <a:chOff x="1218475" y="1278925"/>
              <a:chExt cx="918600" cy="1212600"/>
            </a:xfrm>
          </p:grpSpPr>
          <p:sp>
            <p:nvSpPr>
              <p:cNvPr id="839" name="Google Shape;839;p37"/>
              <p:cNvSpPr/>
              <p:nvPr/>
            </p:nvSpPr>
            <p:spPr>
              <a:xfrm rot="-5400000">
                <a:off x="1183075" y="1314325"/>
                <a:ext cx="530100" cy="459300"/>
              </a:xfrm>
              <a:prstGeom prst="hexagon">
                <a:avLst>
                  <a:gd name="adj" fmla="val 25000"/>
                  <a:gd name="vf" fmla="val 115470"/>
                </a:avLst>
              </a:prstGeom>
              <a:noFill/>
              <a:ln w="9525" cap="flat" cmpd="sng">
                <a:solidFill>
                  <a:srgbClr val="D9D9D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0" name="Google Shape;840;p37"/>
              <p:cNvSpPr/>
              <p:nvPr/>
            </p:nvSpPr>
            <p:spPr>
              <a:xfrm rot="-5400000">
                <a:off x="1642375" y="1314325"/>
                <a:ext cx="530100" cy="459300"/>
              </a:xfrm>
              <a:prstGeom prst="hexagon">
                <a:avLst>
                  <a:gd name="adj" fmla="val 25000"/>
                  <a:gd name="vf" fmla="val 115470"/>
                </a:avLst>
              </a:prstGeom>
              <a:noFill/>
              <a:ln w="9525" cap="flat" cmpd="sng">
                <a:solidFill>
                  <a:srgbClr val="D9D9D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1" name="Google Shape;841;p37"/>
              <p:cNvSpPr/>
              <p:nvPr/>
            </p:nvSpPr>
            <p:spPr>
              <a:xfrm rot="-5400000">
                <a:off x="1642375" y="1996825"/>
                <a:ext cx="530100" cy="459300"/>
              </a:xfrm>
              <a:prstGeom prst="hexagon">
                <a:avLst>
                  <a:gd name="adj" fmla="val 25000"/>
                  <a:gd name="vf" fmla="val 115470"/>
                </a:avLst>
              </a:prstGeom>
              <a:noFill/>
              <a:ln w="9525" cap="flat" cmpd="sng">
                <a:solidFill>
                  <a:srgbClr val="D9D9D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842" name="Google Shape;842;p37"/>
              <p:cNvCxnSpPr>
                <a:stCxn id="840" idx="3"/>
                <a:endCxn id="841" idx="0"/>
              </p:cNvCxnSpPr>
              <p:nvPr/>
            </p:nvCxnSpPr>
            <p:spPr>
              <a:xfrm rot="966805">
                <a:off x="1886347" y="1812019"/>
                <a:ext cx="42156" cy="146413"/>
              </a:xfrm>
              <a:prstGeom prst="straightConnector1">
                <a:avLst/>
              </a:prstGeom>
              <a:noFill/>
              <a:ln w="9525" cap="flat" cmpd="sng">
                <a:solidFill>
                  <a:srgbClr val="D9D9D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6" name="Google Shape;843;p37"/>
            <p:cNvGrpSpPr/>
            <p:nvPr/>
          </p:nvGrpSpPr>
          <p:grpSpPr>
            <a:xfrm rot="5400000">
              <a:off x="1837974" y="-28122"/>
              <a:ext cx="804079" cy="1290888"/>
              <a:chOff x="6281581" y="4456593"/>
              <a:chExt cx="804079" cy="1290888"/>
            </a:xfrm>
          </p:grpSpPr>
          <p:sp>
            <p:nvSpPr>
              <p:cNvPr id="844" name="Google Shape;844;p37"/>
              <p:cNvSpPr/>
              <p:nvPr/>
            </p:nvSpPr>
            <p:spPr>
              <a:xfrm rot="10800000">
                <a:off x="6762261" y="4733058"/>
                <a:ext cx="323400" cy="280200"/>
              </a:xfrm>
              <a:prstGeom prst="hexagon">
                <a:avLst>
                  <a:gd name="adj" fmla="val 25000"/>
                  <a:gd name="vf" fmla="val 115470"/>
                </a:avLst>
              </a:prstGeom>
              <a:noFill/>
              <a:ln w="9525" cap="flat" cmpd="sng">
                <a:solidFill>
                  <a:srgbClr val="D9D9D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845" name="Google Shape;845;p37"/>
              <p:cNvCxnSpPr>
                <a:stCxn id="839" idx="4"/>
                <a:endCxn id="846" idx="5"/>
              </p:cNvCxnSpPr>
              <p:nvPr/>
            </p:nvCxnSpPr>
            <p:spPr>
              <a:xfrm rot="-6925786">
                <a:off x="6493286" y="4871907"/>
                <a:ext cx="88029" cy="136203"/>
              </a:xfrm>
              <a:prstGeom prst="straightConnector1">
                <a:avLst/>
              </a:prstGeom>
              <a:noFill/>
              <a:ln w="9525" cap="flat" cmpd="sng">
                <a:solidFill>
                  <a:srgbClr val="D9D9D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846" name="Google Shape;846;p37"/>
              <p:cNvSpPr/>
              <p:nvPr/>
            </p:nvSpPr>
            <p:spPr>
              <a:xfrm rot="10800000">
                <a:off x="6509689" y="4590693"/>
                <a:ext cx="323400" cy="280200"/>
              </a:xfrm>
              <a:prstGeom prst="hexagon">
                <a:avLst>
                  <a:gd name="adj" fmla="val 25000"/>
                  <a:gd name="vf" fmla="val 115470"/>
                </a:avLst>
              </a:prstGeom>
              <a:noFill/>
              <a:ln w="9525" cap="flat" cmpd="sng">
                <a:solidFill>
                  <a:srgbClr val="D9D9D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847" name="Google Shape;847;p37"/>
              <p:cNvCxnSpPr>
                <a:stCxn id="846" idx="2"/>
              </p:cNvCxnSpPr>
              <p:nvPr/>
            </p:nvCxnSpPr>
            <p:spPr>
              <a:xfrm rot="-6925043">
                <a:off x="6770249" y="4452052"/>
                <a:ext cx="80380" cy="143181"/>
              </a:xfrm>
              <a:prstGeom prst="straightConnector1">
                <a:avLst/>
              </a:prstGeom>
              <a:noFill/>
              <a:ln w="9525" cap="flat" cmpd="sng">
                <a:solidFill>
                  <a:srgbClr val="D9D9D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48" name="Google Shape;848;p37"/>
              <p:cNvCxnSpPr>
                <a:endCxn id="840" idx="1"/>
              </p:cNvCxnSpPr>
              <p:nvPr/>
            </p:nvCxnSpPr>
            <p:spPr>
              <a:xfrm rot="-6929048">
                <a:off x="6313291" y="5601008"/>
                <a:ext cx="106679" cy="137544"/>
              </a:xfrm>
              <a:prstGeom prst="straightConnector1">
                <a:avLst/>
              </a:prstGeom>
              <a:noFill/>
              <a:ln w="9525" cap="flat" cmpd="sng">
                <a:solidFill>
                  <a:srgbClr val="D9D9D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pic>
        <p:nvPicPr>
          <p:cNvPr id="849" name="Google Shape;849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3225" y="1404039"/>
            <a:ext cx="133550" cy="129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850" name="Google Shape;850;p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87387" y="3676426"/>
            <a:ext cx="133550" cy="129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2181;p7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028384" y="2139702"/>
            <a:ext cx="1559851" cy="2474501"/>
          </a:xfrm>
          <a:prstGeom prst="rect">
            <a:avLst/>
          </a:prstGeom>
          <a:noFill/>
          <a:ln>
            <a:noFill/>
          </a:ln>
        </p:spPr>
      </p:pic>
      <p:sp>
        <p:nvSpPr>
          <p:cNvPr id="160770" name="AutoShape 2" descr="Періодична таблиця — урок. Хімія, 8 клас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160772" name="Picture 4" descr="Святкування 150-ї річниці періодичної системи елементів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51520" y="1017403"/>
            <a:ext cx="7992888" cy="3928937"/>
          </a:xfrm>
          <a:prstGeom prst="rect">
            <a:avLst/>
          </a:prstGeom>
          <a:noFill/>
        </p:spPr>
      </p:pic>
      <p:cxnSp>
        <p:nvCxnSpPr>
          <p:cNvPr id="36" name="Соединительная линия уступом 35"/>
          <p:cNvCxnSpPr/>
          <p:nvPr/>
        </p:nvCxnSpPr>
        <p:spPr>
          <a:xfrm rot="16200000" flipH="1">
            <a:off x="5364088" y="1779662"/>
            <a:ext cx="720080" cy="432048"/>
          </a:xfrm>
          <a:prstGeom prst="bentConnector3">
            <a:avLst>
              <a:gd name="adj1" fmla="val 50000"/>
            </a:avLst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Соединительная линия уступом 36"/>
          <p:cNvCxnSpPr/>
          <p:nvPr/>
        </p:nvCxnSpPr>
        <p:spPr>
          <a:xfrm rot="16200000" flipH="1">
            <a:off x="6228184" y="2499742"/>
            <a:ext cx="720080" cy="432048"/>
          </a:xfrm>
          <a:prstGeom prst="bentConnector3">
            <a:avLst>
              <a:gd name="adj1" fmla="val 50000"/>
            </a:avLst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Соединительная линия уступом 37"/>
          <p:cNvCxnSpPr/>
          <p:nvPr/>
        </p:nvCxnSpPr>
        <p:spPr>
          <a:xfrm rot="16200000" flipH="1">
            <a:off x="5796136" y="2139702"/>
            <a:ext cx="720080" cy="432048"/>
          </a:xfrm>
          <a:prstGeom prst="bentConnector3">
            <a:avLst>
              <a:gd name="adj1" fmla="val 50000"/>
            </a:avLst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Соединительная линия уступом 38"/>
          <p:cNvCxnSpPr/>
          <p:nvPr/>
        </p:nvCxnSpPr>
        <p:spPr>
          <a:xfrm rot="16200000" flipH="1">
            <a:off x="6660232" y="2859782"/>
            <a:ext cx="720080" cy="432048"/>
          </a:xfrm>
          <a:prstGeom prst="bentConnector3">
            <a:avLst>
              <a:gd name="adj1" fmla="val 50000"/>
            </a:avLst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1" name="Google Shape;821;p37"/>
          <p:cNvPicPr preferRelativeResize="0"/>
          <p:nvPr/>
        </p:nvPicPr>
        <p:blipFill rotWithShape="1">
          <a:blip r:embed="rId3">
            <a:alphaModFix/>
          </a:blip>
          <a:srcRect l="9903" t="9903" r="9903" b="9903"/>
          <a:stretch/>
        </p:blipFill>
        <p:spPr>
          <a:xfrm rot="6274354">
            <a:off x="3875691" y="2652771"/>
            <a:ext cx="2103526" cy="3357699"/>
          </a:xfrm>
          <a:prstGeom prst="rect">
            <a:avLst/>
          </a:prstGeom>
          <a:noFill/>
          <a:ln>
            <a:noFill/>
          </a:ln>
        </p:spPr>
      </p:pic>
      <p:sp>
        <p:nvSpPr>
          <p:cNvPr id="822" name="Google Shape;822;p3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18000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/>
              <a:t>INTRODUÇÃO</a:t>
            </a:r>
            <a:endParaRPr/>
          </a:p>
        </p:txBody>
      </p:sp>
      <p:sp>
        <p:nvSpPr>
          <p:cNvPr id="823" name="Google Shape;823;p37"/>
          <p:cNvSpPr txBox="1">
            <a:spLocks noGrp="1"/>
          </p:cNvSpPr>
          <p:nvPr>
            <p:ph type="subTitle" idx="4294967295"/>
          </p:nvPr>
        </p:nvSpPr>
        <p:spPr>
          <a:xfrm>
            <a:off x="0" y="2249488"/>
            <a:ext cx="5203825" cy="1217612"/>
          </a:xfrm>
          <a:prstGeom prst="rect">
            <a:avLst/>
          </a:prstGeom>
        </p:spPr>
        <p:txBody>
          <a:bodyPr spcFirstLastPara="1" wrap="square" lIns="91425" tIns="36000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PT"/>
              <a:t>Aqui você pode dar uma breve descrição do assunto sobre o qual deseja falar. Por exemplo, se você quiser falar sobre Mercúrio, pode dizer que é o menor planeta de todo o Sistema Solar</a:t>
            </a:r>
            <a:endParaRPr/>
          </a:p>
        </p:txBody>
      </p:sp>
      <p:pic>
        <p:nvPicPr>
          <p:cNvPr id="824" name="Google Shape;824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64331" y="43439"/>
            <a:ext cx="1779666" cy="12182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oogle Shape;825;p37"/>
          <p:cNvGrpSpPr/>
          <p:nvPr/>
        </p:nvGrpSpPr>
        <p:grpSpPr>
          <a:xfrm>
            <a:off x="553589" y="3050668"/>
            <a:ext cx="613171" cy="556665"/>
            <a:chOff x="6504139" y="4456593"/>
            <a:chExt cx="613171" cy="556665"/>
          </a:xfrm>
        </p:grpSpPr>
        <p:sp>
          <p:nvSpPr>
            <p:cNvPr id="826" name="Google Shape;826;p37"/>
            <p:cNvSpPr/>
            <p:nvPr/>
          </p:nvSpPr>
          <p:spPr>
            <a:xfrm rot="10800000">
              <a:off x="6762261" y="4733058"/>
              <a:ext cx="323400" cy="280200"/>
            </a:xfrm>
            <a:prstGeom prst="hexagon">
              <a:avLst>
                <a:gd name="adj" fmla="val 25000"/>
                <a:gd name="vf" fmla="val 115470"/>
              </a:avLst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827" name="Google Shape;827;p37"/>
            <p:cNvCxnSpPr>
              <a:endCxn id="828" idx="5"/>
            </p:cNvCxnSpPr>
            <p:nvPr/>
          </p:nvCxnSpPr>
          <p:spPr>
            <a:xfrm rot="10800000" flipH="1">
              <a:off x="6504139" y="4870893"/>
              <a:ext cx="75600" cy="125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828" name="Google Shape;828;p37"/>
            <p:cNvSpPr/>
            <p:nvPr/>
          </p:nvSpPr>
          <p:spPr>
            <a:xfrm rot="10800000">
              <a:off x="6509689" y="4590693"/>
              <a:ext cx="323400" cy="280200"/>
            </a:xfrm>
            <a:prstGeom prst="hexagon">
              <a:avLst>
                <a:gd name="adj" fmla="val 25000"/>
                <a:gd name="vf" fmla="val 115470"/>
              </a:avLst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829" name="Google Shape;829;p37"/>
            <p:cNvCxnSpPr>
              <a:stCxn id="828" idx="2"/>
            </p:cNvCxnSpPr>
            <p:nvPr/>
          </p:nvCxnSpPr>
          <p:spPr>
            <a:xfrm rot="10800000" flipH="1">
              <a:off x="6763039" y="4456593"/>
              <a:ext cx="94800" cy="134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0" name="Google Shape;830;p37"/>
            <p:cNvCxnSpPr>
              <a:stCxn id="826" idx="2"/>
            </p:cNvCxnSpPr>
            <p:nvPr/>
          </p:nvCxnSpPr>
          <p:spPr>
            <a:xfrm rot="10800000" flipH="1">
              <a:off x="7015611" y="4590558"/>
              <a:ext cx="101700" cy="1425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3" name="Google Shape;831;p37"/>
          <p:cNvGrpSpPr/>
          <p:nvPr/>
        </p:nvGrpSpPr>
        <p:grpSpPr>
          <a:xfrm rot="1361899">
            <a:off x="8096400" y="1772946"/>
            <a:ext cx="829291" cy="703692"/>
            <a:chOff x="8658914" y="1052217"/>
            <a:chExt cx="829246" cy="703654"/>
          </a:xfrm>
        </p:grpSpPr>
        <p:sp>
          <p:nvSpPr>
            <p:cNvPr id="832" name="Google Shape;832;p37"/>
            <p:cNvSpPr/>
            <p:nvPr/>
          </p:nvSpPr>
          <p:spPr>
            <a:xfrm flipH="1">
              <a:off x="8658914" y="1475670"/>
              <a:ext cx="323400" cy="280200"/>
            </a:xfrm>
            <a:prstGeom prst="hexagon">
              <a:avLst>
                <a:gd name="adj" fmla="val 25000"/>
                <a:gd name="vf" fmla="val 115470"/>
              </a:avLst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37"/>
            <p:cNvSpPr/>
            <p:nvPr/>
          </p:nvSpPr>
          <p:spPr>
            <a:xfrm flipH="1">
              <a:off x="8911486" y="1052217"/>
              <a:ext cx="323400" cy="280200"/>
            </a:xfrm>
            <a:prstGeom prst="hexagon">
              <a:avLst>
                <a:gd name="adj" fmla="val 25000"/>
                <a:gd name="vf" fmla="val 115470"/>
              </a:avLst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37"/>
            <p:cNvSpPr/>
            <p:nvPr/>
          </p:nvSpPr>
          <p:spPr>
            <a:xfrm flipH="1">
              <a:off x="8911486" y="1332417"/>
              <a:ext cx="323400" cy="280200"/>
            </a:xfrm>
            <a:prstGeom prst="hexagon">
              <a:avLst>
                <a:gd name="adj" fmla="val 25000"/>
                <a:gd name="vf" fmla="val 115470"/>
              </a:avLst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37"/>
            <p:cNvSpPr/>
            <p:nvPr/>
          </p:nvSpPr>
          <p:spPr>
            <a:xfrm flipH="1">
              <a:off x="9164759" y="1475670"/>
              <a:ext cx="323400" cy="280200"/>
            </a:xfrm>
            <a:prstGeom prst="hexagon">
              <a:avLst>
                <a:gd name="adj" fmla="val 25000"/>
                <a:gd name="vf" fmla="val 115470"/>
              </a:avLst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836" name="Google Shape;836;p37"/>
          <p:cNvPicPr preferRelativeResize="0"/>
          <p:nvPr/>
        </p:nvPicPr>
        <p:blipFill rotWithShape="1">
          <a:blip r:embed="rId5">
            <a:alphaModFix/>
          </a:blip>
          <a:srcRect l="10032" r="10024"/>
          <a:stretch/>
        </p:blipFill>
        <p:spPr>
          <a:xfrm>
            <a:off x="2327073" y="4054996"/>
            <a:ext cx="2000276" cy="85276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" name="Google Shape;837;p37"/>
          <p:cNvGrpSpPr/>
          <p:nvPr/>
        </p:nvGrpSpPr>
        <p:grpSpPr>
          <a:xfrm rot="1528407">
            <a:off x="214719" y="11840"/>
            <a:ext cx="1290909" cy="840970"/>
            <a:chOff x="1594570" y="178405"/>
            <a:chExt cx="1290888" cy="840956"/>
          </a:xfrm>
        </p:grpSpPr>
        <p:grpSp>
          <p:nvGrpSpPr>
            <p:cNvPr id="5" name="Google Shape;838;p37"/>
            <p:cNvGrpSpPr/>
            <p:nvPr/>
          </p:nvGrpSpPr>
          <p:grpSpPr>
            <a:xfrm rot="-566443" flipH="1">
              <a:off x="1795370" y="219370"/>
              <a:ext cx="560590" cy="740008"/>
              <a:chOff x="1218475" y="1278925"/>
              <a:chExt cx="918600" cy="1212600"/>
            </a:xfrm>
          </p:grpSpPr>
          <p:sp>
            <p:nvSpPr>
              <p:cNvPr id="839" name="Google Shape;839;p37"/>
              <p:cNvSpPr/>
              <p:nvPr/>
            </p:nvSpPr>
            <p:spPr>
              <a:xfrm rot="-5400000">
                <a:off x="1183075" y="1314325"/>
                <a:ext cx="530100" cy="459300"/>
              </a:xfrm>
              <a:prstGeom prst="hexagon">
                <a:avLst>
                  <a:gd name="adj" fmla="val 25000"/>
                  <a:gd name="vf" fmla="val 115470"/>
                </a:avLst>
              </a:prstGeom>
              <a:noFill/>
              <a:ln w="9525" cap="flat" cmpd="sng">
                <a:solidFill>
                  <a:srgbClr val="D9D9D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0" name="Google Shape;840;p37"/>
              <p:cNvSpPr/>
              <p:nvPr/>
            </p:nvSpPr>
            <p:spPr>
              <a:xfrm rot="-5400000">
                <a:off x="1642375" y="1314325"/>
                <a:ext cx="530100" cy="459300"/>
              </a:xfrm>
              <a:prstGeom prst="hexagon">
                <a:avLst>
                  <a:gd name="adj" fmla="val 25000"/>
                  <a:gd name="vf" fmla="val 115470"/>
                </a:avLst>
              </a:prstGeom>
              <a:noFill/>
              <a:ln w="9525" cap="flat" cmpd="sng">
                <a:solidFill>
                  <a:srgbClr val="D9D9D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1" name="Google Shape;841;p37"/>
              <p:cNvSpPr/>
              <p:nvPr/>
            </p:nvSpPr>
            <p:spPr>
              <a:xfrm rot="-5400000">
                <a:off x="1642375" y="1996825"/>
                <a:ext cx="530100" cy="459300"/>
              </a:xfrm>
              <a:prstGeom prst="hexagon">
                <a:avLst>
                  <a:gd name="adj" fmla="val 25000"/>
                  <a:gd name="vf" fmla="val 115470"/>
                </a:avLst>
              </a:prstGeom>
              <a:noFill/>
              <a:ln w="9525" cap="flat" cmpd="sng">
                <a:solidFill>
                  <a:srgbClr val="D9D9D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842" name="Google Shape;842;p37"/>
              <p:cNvCxnSpPr>
                <a:stCxn id="840" idx="3"/>
                <a:endCxn id="841" idx="0"/>
              </p:cNvCxnSpPr>
              <p:nvPr/>
            </p:nvCxnSpPr>
            <p:spPr>
              <a:xfrm rot="966805">
                <a:off x="1886347" y="1812019"/>
                <a:ext cx="42156" cy="146413"/>
              </a:xfrm>
              <a:prstGeom prst="straightConnector1">
                <a:avLst/>
              </a:prstGeom>
              <a:noFill/>
              <a:ln w="9525" cap="flat" cmpd="sng">
                <a:solidFill>
                  <a:srgbClr val="D9D9D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6" name="Google Shape;843;p37"/>
            <p:cNvGrpSpPr/>
            <p:nvPr/>
          </p:nvGrpSpPr>
          <p:grpSpPr>
            <a:xfrm rot="5400000">
              <a:off x="1837974" y="-28122"/>
              <a:ext cx="804079" cy="1290888"/>
              <a:chOff x="6281581" y="4456593"/>
              <a:chExt cx="804079" cy="1290888"/>
            </a:xfrm>
          </p:grpSpPr>
          <p:sp>
            <p:nvSpPr>
              <p:cNvPr id="844" name="Google Shape;844;p37"/>
              <p:cNvSpPr/>
              <p:nvPr/>
            </p:nvSpPr>
            <p:spPr>
              <a:xfrm rot="10800000">
                <a:off x="6762261" y="4733058"/>
                <a:ext cx="323400" cy="280200"/>
              </a:xfrm>
              <a:prstGeom prst="hexagon">
                <a:avLst>
                  <a:gd name="adj" fmla="val 25000"/>
                  <a:gd name="vf" fmla="val 115470"/>
                </a:avLst>
              </a:prstGeom>
              <a:noFill/>
              <a:ln w="9525" cap="flat" cmpd="sng">
                <a:solidFill>
                  <a:srgbClr val="D9D9D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845" name="Google Shape;845;p37"/>
              <p:cNvCxnSpPr>
                <a:stCxn id="839" idx="4"/>
                <a:endCxn id="846" idx="5"/>
              </p:cNvCxnSpPr>
              <p:nvPr/>
            </p:nvCxnSpPr>
            <p:spPr>
              <a:xfrm rot="-6925786">
                <a:off x="6493286" y="4871907"/>
                <a:ext cx="88029" cy="136203"/>
              </a:xfrm>
              <a:prstGeom prst="straightConnector1">
                <a:avLst/>
              </a:prstGeom>
              <a:noFill/>
              <a:ln w="9525" cap="flat" cmpd="sng">
                <a:solidFill>
                  <a:srgbClr val="D9D9D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846" name="Google Shape;846;p37"/>
              <p:cNvSpPr/>
              <p:nvPr/>
            </p:nvSpPr>
            <p:spPr>
              <a:xfrm rot="10800000">
                <a:off x="6509689" y="4590693"/>
                <a:ext cx="323400" cy="280200"/>
              </a:xfrm>
              <a:prstGeom prst="hexagon">
                <a:avLst>
                  <a:gd name="adj" fmla="val 25000"/>
                  <a:gd name="vf" fmla="val 115470"/>
                </a:avLst>
              </a:prstGeom>
              <a:noFill/>
              <a:ln w="9525" cap="flat" cmpd="sng">
                <a:solidFill>
                  <a:srgbClr val="D9D9D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847" name="Google Shape;847;p37"/>
              <p:cNvCxnSpPr>
                <a:stCxn id="846" idx="2"/>
              </p:cNvCxnSpPr>
              <p:nvPr/>
            </p:nvCxnSpPr>
            <p:spPr>
              <a:xfrm rot="-6925043">
                <a:off x="6770249" y="4452052"/>
                <a:ext cx="80380" cy="143181"/>
              </a:xfrm>
              <a:prstGeom prst="straightConnector1">
                <a:avLst/>
              </a:prstGeom>
              <a:noFill/>
              <a:ln w="9525" cap="flat" cmpd="sng">
                <a:solidFill>
                  <a:srgbClr val="D9D9D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48" name="Google Shape;848;p37"/>
              <p:cNvCxnSpPr>
                <a:endCxn id="840" idx="1"/>
              </p:cNvCxnSpPr>
              <p:nvPr/>
            </p:nvCxnSpPr>
            <p:spPr>
              <a:xfrm rot="-6929048">
                <a:off x="6313291" y="5601008"/>
                <a:ext cx="106679" cy="137544"/>
              </a:xfrm>
              <a:prstGeom prst="straightConnector1">
                <a:avLst/>
              </a:prstGeom>
              <a:noFill/>
              <a:ln w="9525" cap="flat" cmpd="sng">
                <a:solidFill>
                  <a:srgbClr val="D9D9D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pic>
        <p:nvPicPr>
          <p:cNvPr id="849" name="Google Shape;849;p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13225" y="1404039"/>
            <a:ext cx="133550" cy="129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850" name="Google Shape;850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187387" y="3676426"/>
            <a:ext cx="133550" cy="129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866" name="Picture 2" descr="Форми періодичної таблиці — урок. Хімія, 8 клас.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79512" y="0"/>
            <a:ext cx="8424936" cy="5039497"/>
          </a:xfrm>
          <a:prstGeom prst="rect">
            <a:avLst/>
          </a:prstGeom>
          <a:noFill/>
        </p:spPr>
      </p:pic>
      <p:cxnSp>
        <p:nvCxnSpPr>
          <p:cNvPr id="42" name="Прямая соединительная линия 41"/>
          <p:cNvCxnSpPr/>
          <p:nvPr/>
        </p:nvCxnSpPr>
        <p:spPr>
          <a:xfrm>
            <a:off x="2843808" y="1275606"/>
            <a:ext cx="2952328" cy="208823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Google Shape;822;p37"/>
          <p:cNvSpPr txBox="1">
            <a:spLocks noGrp="1"/>
          </p:cNvSpPr>
          <p:nvPr>
            <p:ph type="title"/>
          </p:nvPr>
        </p:nvSpPr>
        <p:spPr>
          <a:xfrm>
            <a:off x="1979712" y="267494"/>
            <a:ext cx="5202900" cy="713400"/>
          </a:xfrm>
          <a:prstGeom prst="rect">
            <a:avLst/>
          </a:prstGeom>
        </p:spPr>
        <p:txBody>
          <a:bodyPr spcFirstLastPara="1" wrap="square" lIns="91425" tIns="18000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dirty="0" smtClean="0"/>
              <a:t>Охарактеризуйте:</a:t>
            </a:r>
            <a:endParaRPr dirty="0"/>
          </a:p>
        </p:txBody>
      </p:sp>
      <p:sp>
        <p:nvSpPr>
          <p:cNvPr id="823" name="Google Shape;823;p37"/>
          <p:cNvSpPr txBox="1">
            <a:spLocks noGrp="1"/>
          </p:cNvSpPr>
          <p:nvPr>
            <p:ph type="subTitle" idx="1"/>
          </p:nvPr>
        </p:nvSpPr>
        <p:spPr>
          <a:xfrm>
            <a:off x="899592" y="1491630"/>
            <a:ext cx="7128792" cy="1218300"/>
          </a:xfrm>
          <a:prstGeom prst="rect">
            <a:avLst/>
          </a:prstGeom>
        </p:spPr>
        <p:txBody>
          <a:bodyPr spcFirstLastPara="1" wrap="square" lIns="91425" tIns="36000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Wingdings" pitchFamily="2" charset="2"/>
              <a:buChar char="q"/>
            </a:pPr>
            <a:r>
              <a:rPr lang="uk-UA" sz="3200" dirty="0" smtClean="0"/>
              <a:t>Положення неметалічних елементів в Періодичній системі;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Wingdings" pitchFamily="2" charset="2"/>
              <a:buChar char="q"/>
            </a:pPr>
            <a:r>
              <a:rPr lang="uk-UA" sz="3200" dirty="0" smtClean="0"/>
              <a:t>Яких хімічних елементів – металічних, чи неметалічних – більше?</a:t>
            </a:r>
            <a:endParaRPr sz="3200" dirty="0"/>
          </a:p>
        </p:txBody>
      </p:sp>
      <p:pic>
        <p:nvPicPr>
          <p:cNvPr id="824" name="Google Shape;824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64331" y="43439"/>
            <a:ext cx="1779666" cy="12182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oogle Shape;825;p37"/>
          <p:cNvGrpSpPr/>
          <p:nvPr/>
        </p:nvGrpSpPr>
        <p:grpSpPr>
          <a:xfrm>
            <a:off x="553589" y="3050668"/>
            <a:ext cx="613171" cy="556665"/>
            <a:chOff x="6504139" y="4456593"/>
            <a:chExt cx="613171" cy="556665"/>
          </a:xfrm>
        </p:grpSpPr>
        <p:sp>
          <p:nvSpPr>
            <p:cNvPr id="826" name="Google Shape;826;p37"/>
            <p:cNvSpPr/>
            <p:nvPr/>
          </p:nvSpPr>
          <p:spPr>
            <a:xfrm rot="10800000">
              <a:off x="6762261" y="4733058"/>
              <a:ext cx="323400" cy="280200"/>
            </a:xfrm>
            <a:prstGeom prst="hexagon">
              <a:avLst>
                <a:gd name="adj" fmla="val 25000"/>
                <a:gd name="vf" fmla="val 115470"/>
              </a:avLst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827" name="Google Shape;827;p37"/>
            <p:cNvCxnSpPr>
              <a:endCxn id="828" idx="5"/>
            </p:cNvCxnSpPr>
            <p:nvPr/>
          </p:nvCxnSpPr>
          <p:spPr>
            <a:xfrm rot="10800000" flipH="1">
              <a:off x="6504139" y="4870893"/>
              <a:ext cx="75600" cy="125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828" name="Google Shape;828;p37"/>
            <p:cNvSpPr/>
            <p:nvPr/>
          </p:nvSpPr>
          <p:spPr>
            <a:xfrm rot="10800000">
              <a:off x="6509689" y="4590693"/>
              <a:ext cx="323400" cy="280200"/>
            </a:xfrm>
            <a:prstGeom prst="hexagon">
              <a:avLst>
                <a:gd name="adj" fmla="val 25000"/>
                <a:gd name="vf" fmla="val 115470"/>
              </a:avLst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829" name="Google Shape;829;p37"/>
            <p:cNvCxnSpPr>
              <a:stCxn id="828" idx="2"/>
            </p:cNvCxnSpPr>
            <p:nvPr/>
          </p:nvCxnSpPr>
          <p:spPr>
            <a:xfrm rot="10800000" flipH="1">
              <a:off x="6763039" y="4456593"/>
              <a:ext cx="94800" cy="1341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0" name="Google Shape;830;p37"/>
            <p:cNvCxnSpPr>
              <a:stCxn id="826" idx="2"/>
            </p:cNvCxnSpPr>
            <p:nvPr/>
          </p:nvCxnSpPr>
          <p:spPr>
            <a:xfrm rot="10800000" flipH="1">
              <a:off x="7015611" y="4590558"/>
              <a:ext cx="101700" cy="142500"/>
            </a:xfrm>
            <a:prstGeom prst="straightConnector1">
              <a:avLst/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3" name="Google Shape;831;p37"/>
          <p:cNvGrpSpPr/>
          <p:nvPr/>
        </p:nvGrpSpPr>
        <p:grpSpPr>
          <a:xfrm rot="1361899">
            <a:off x="8096400" y="1772946"/>
            <a:ext cx="829291" cy="703692"/>
            <a:chOff x="8658914" y="1052217"/>
            <a:chExt cx="829246" cy="703654"/>
          </a:xfrm>
        </p:grpSpPr>
        <p:sp>
          <p:nvSpPr>
            <p:cNvPr id="832" name="Google Shape;832;p37"/>
            <p:cNvSpPr/>
            <p:nvPr/>
          </p:nvSpPr>
          <p:spPr>
            <a:xfrm flipH="1">
              <a:off x="8658914" y="1475670"/>
              <a:ext cx="323400" cy="280200"/>
            </a:xfrm>
            <a:prstGeom prst="hexagon">
              <a:avLst>
                <a:gd name="adj" fmla="val 25000"/>
                <a:gd name="vf" fmla="val 115470"/>
              </a:avLst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37"/>
            <p:cNvSpPr/>
            <p:nvPr/>
          </p:nvSpPr>
          <p:spPr>
            <a:xfrm flipH="1">
              <a:off x="8911486" y="1052217"/>
              <a:ext cx="323400" cy="280200"/>
            </a:xfrm>
            <a:prstGeom prst="hexagon">
              <a:avLst>
                <a:gd name="adj" fmla="val 25000"/>
                <a:gd name="vf" fmla="val 115470"/>
              </a:avLst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37"/>
            <p:cNvSpPr/>
            <p:nvPr/>
          </p:nvSpPr>
          <p:spPr>
            <a:xfrm flipH="1">
              <a:off x="8911486" y="1332417"/>
              <a:ext cx="323400" cy="280200"/>
            </a:xfrm>
            <a:prstGeom prst="hexagon">
              <a:avLst>
                <a:gd name="adj" fmla="val 25000"/>
                <a:gd name="vf" fmla="val 115470"/>
              </a:avLst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37"/>
            <p:cNvSpPr/>
            <p:nvPr/>
          </p:nvSpPr>
          <p:spPr>
            <a:xfrm flipH="1">
              <a:off x="9164759" y="1475670"/>
              <a:ext cx="323400" cy="280200"/>
            </a:xfrm>
            <a:prstGeom prst="hexagon">
              <a:avLst>
                <a:gd name="adj" fmla="val 25000"/>
                <a:gd name="vf" fmla="val 115470"/>
              </a:avLst>
            </a:pr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836" name="Google Shape;836;p37"/>
          <p:cNvPicPr preferRelativeResize="0"/>
          <p:nvPr/>
        </p:nvPicPr>
        <p:blipFill rotWithShape="1">
          <a:blip r:embed="rId4">
            <a:alphaModFix/>
          </a:blip>
          <a:srcRect l="10032" r="10024"/>
          <a:stretch/>
        </p:blipFill>
        <p:spPr>
          <a:xfrm>
            <a:off x="2327073" y="4054996"/>
            <a:ext cx="2000276" cy="85276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" name="Google Shape;837;p37"/>
          <p:cNvGrpSpPr/>
          <p:nvPr/>
        </p:nvGrpSpPr>
        <p:grpSpPr>
          <a:xfrm rot="1528407">
            <a:off x="214719" y="11840"/>
            <a:ext cx="1290909" cy="840970"/>
            <a:chOff x="1594570" y="178405"/>
            <a:chExt cx="1290888" cy="840956"/>
          </a:xfrm>
        </p:grpSpPr>
        <p:grpSp>
          <p:nvGrpSpPr>
            <p:cNvPr id="5" name="Google Shape;838;p37"/>
            <p:cNvGrpSpPr/>
            <p:nvPr/>
          </p:nvGrpSpPr>
          <p:grpSpPr>
            <a:xfrm rot="-566443" flipH="1">
              <a:off x="1795370" y="219370"/>
              <a:ext cx="560590" cy="740008"/>
              <a:chOff x="1218475" y="1278925"/>
              <a:chExt cx="918600" cy="1212600"/>
            </a:xfrm>
          </p:grpSpPr>
          <p:sp>
            <p:nvSpPr>
              <p:cNvPr id="839" name="Google Shape;839;p37"/>
              <p:cNvSpPr/>
              <p:nvPr/>
            </p:nvSpPr>
            <p:spPr>
              <a:xfrm rot="-5400000">
                <a:off x="1183075" y="1314325"/>
                <a:ext cx="530100" cy="459300"/>
              </a:xfrm>
              <a:prstGeom prst="hexagon">
                <a:avLst>
                  <a:gd name="adj" fmla="val 25000"/>
                  <a:gd name="vf" fmla="val 115470"/>
                </a:avLst>
              </a:prstGeom>
              <a:noFill/>
              <a:ln w="9525" cap="flat" cmpd="sng">
                <a:solidFill>
                  <a:srgbClr val="D9D9D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0" name="Google Shape;840;p37"/>
              <p:cNvSpPr/>
              <p:nvPr/>
            </p:nvSpPr>
            <p:spPr>
              <a:xfrm rot="-5400000">
                <a:off x="1642375" y="1314325"/>
                <a:ext cx="530100" cy="459300"/>
              </a:xfrm>
              <a:prstGeom prst="hexagon">
                <a:avLst>
                  <a:gd name="adj" fmla="val 25000"/>
                  <a:gd name="vf" fmla="val 115470"/>
                </a:avLst>
              </a:prstGeom>
              <a:noFill/>
              <a:ln w="9525" cap="flat" cmpd="sng">
                <a:solidFill>
                  <a:srgbClr val="D9D9D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1" name="Google Shape;841;p37"/>
              <p:cNvSpPr/>
              <p:nvPr/>
            </p:nvSpPr>
            <p:spPr>
              <a:xfrm rot="-5400000">
                <a:off x="1642375" y="1996825"/>
                <a:ext cx="530100" cy="459300"/>
              </a:xfrm>
              <a:prstGeom prst="hexagon">
                <a:avLst>
                  <a:gd name="adj" fmla="val 25000"/>
                  <a:gd name="vf" fmla="val 115470"/>
                </a:avLst>
              </a:prstGeom>
              <a:noFill/>
              <a:ln w="9525" cap="flat" cmpd="sng">
                <a:solidFill>
                  <a:srgbClr val="D9D9D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842" name="Google Shape;842;p37"/>
              <p:cNvCxnSpPr>
                <a:stCxn id="840" idx="3"/>
                <a:endCxn id="841" idx="0"/>
              </p:cNvCxnSpPr>
              <p:nvPr/>
            </p:nvCxnSpPr>
            <p:spPr>
              <a:xfrm rot="966805">
                <a:off x="1886347" y="1812019"/>
                <a:ext cx="42156" cy="146413"/>
              </a:xfrm>
              <a:prstGeom prst="straightConnector1">
                <a:avLst/>
              </a:prstGeom>
              <a:noFill/>
              <a:ln w="9525" cap="flat" cmpd="sng">
                <a:solidFill>
                  <a:srgbClr val="D9D9D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6" name="Google Shape;843;p37"/>
            <p:cNvGrpSpPr/>
            <p:nvPr/>
          </p:nvGrpSpPr>
          <p:grpSpPr>
            <a:xfrm rot="5400000">
              <a:off x="1837974" y="-28122"/>
              <a:ext cx="804079" cy="1290888"/>
              <a:chOff x="6281581" y="4456593"/>
              <a:chExt cx="804079" cy="1290888"/>
            </a:xfrm>
          </p:grpSpPr>
          <p:sp>
            <p:nvSpPr>
              <p:cNvPr id="844" name="Google Shape;844;p37"/>
              <p:cNvSpPr/>
              <p:nvPr/>
            </p:nvSpPr>
            <p:spPr>
              <a:xfrm rot="10800000">
                <a:off x="6762261" y="4733058"/>
                <a:ext cx="323400" cy="280200"/>
              </a:xfrm>
              <a:prstGeom prst="hexagon">
                <a:avLst>
                  <a:gd name="adj" fmla="val 25000"/>
                  <a:gd name="vf" fmla="val 115470"/>
                </a:avLst>
              </a:prstGeom>
              <a:noFill/>
              <a:ln w="9525" cap="flat" cmpd="sng">
                <a:solidFill>
                  <a:srgbClr val="D9D9D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845" name="Google Shape;845;p37"/>
              <p:cNvCxnSpPr>
                <a:stCxn id="839" idx="4"/>
                <a:endCxn id="846" idx="5"/>
              </p:cNvCxnSpPr>
              <p:nvPr/>
            </p:nvCxnSpPr>
            <p:spPr>
              <a:xfrm rot="-6925786">
                <a:off x="6493286" y="4871907"/>
                <a:ext cx="88029" cy="136203"/>
              </a:xfrm>
              <a:prstGeom prst="straightConnector1">
                <a:avLst/>
              </a:prstGeom>
              <a:noFill/>
              <a:ln w="9525" cap="flat" cmpd="sng">
                <a:solidFill>
                  <a:srgbClr val="D9D9D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846" name="Google Shape;846;p37"/>
              <p:cNvSpPr/>
              <p:nvPr/>
            </p:nvSpPr>
            <p:spPr>
              <a:xfrm rot="10800000">
                <a:off x="6509689" y="4590693"/>
                <a:ext cx="323400" cy="280200"/>
              </a:xfrm>
              <a:prstGeom prst="hexagon">
                <a:avLst>
                  <a:gd name="adj" fmla="val 25000"/>
                  <a:gd name="vf" fmla="val 115470"/>
                </a:avLst>
              </a:prstGeom>
              <a:noFill/>
              <a:ln w="9525" cap="flat" cmpd="sng">
                <a:solidFill>
                  <a:srgbClr val="D9D9D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847" name="Google Shape;847;p37"/>
              <p:cNvCxnSpPr>
                <a:stCxn id="846" idx="2"/>
              </p:cNvCxnSpPr>
              <p:nvPr/>
            </p:nvCxnSpPr>
            <p:spPr>
              <a:xfrm rot="-6925043">
                <a:off x="6770249" y="4452052"/>
                <a:ext cx="80380" cy="143181"/>
              </a:xfrm>
              <a:prstGeom prst="straightConnector1">
                <a:avLst/>
              </a:prstGeom>
              <a:noFill/>
              <a:ln w="9525" cap="flat" cmpd="sng">
                <a:solidFill>
                  <a:srgbClr val="D9D9D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48" name="Google Shape;848;p37"/>
              <p:cNvCxnSpPr>
                <a:endCxn id="840" idx="1"/>
              </p:cNvCxnSpPr>
              <p:nvPr/>
            </p:nvCxnSpPr>
            <p:spPr>
              <a:xfrm rot="-6929048">
                <a:off x="6313291" y="5601008"/>
                <a:ext cx="106679" cy="137544"/>
              </a:xfrm>
              <a:prstGeom prst="straightConnector1">
                <a:avLst/>
              </a:prstGeom>
              <a:noFill/>
              <a:ln w="9525" cap="flat" cmpd="sng">
                <a:solidFill>
                  <a:srgbClr val="D9D9D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pic>
        <p:nvPicPr>
          <p:cNvPr id="849" name="Google Shape;849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3225" y="1404039"/>
            <a:ext cx="133550" cy="129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850" name="Google Shape;850;p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87387" y="3676426"/>
            <a:ext cx="133550" cy="129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2181;p7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380312" y="2211710"/>
            <a:ext cx="1559851" cy="2474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Cool 3D Chemistry Middle School Student Pack by Slidesgo">
  <a:themeElements>
    <a:clrScheme name="Simple Light">
      <a:dk1>
        <a:srgbClr val="141250"/>
      </a:dk1>
      <a:lt1>
        <a:srgbClr val="FFFFFF"/>
      </a:lt1>
      <a:dk2>
        <a:srgbClr val="6360D9"/>
      </a:dk2>
      <a:lt2>
        <a:srgbClr val="5FDFBC"/>
      </a:lt2>
      <a:accent1>
        <a:srgbClr val="FF752F"/>
      </a:accent1>
      <a:accent2>
        <a:srgbClr val="D9D9D9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396</TotalTime>
  <Words>641</Words>
  <Application>Microsoft Office PowerPoint</Application>
  <PresentationFormat>Экран (16:9)</PresentationFormat>
  <Paragraphs>123</Paragraphs>
  <Slides>27</Slides>
  <Notes>24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8" baseType="lpstr">
      <vt:lpstr>Arial</vt:lpstr>
      <vt:lpstr>Titan One</vt:lpstr>
      <vt:lpstr>Metrophobic</vt:lpstr>
      <vt:lpstr>Comic Sans MS</vt:lpstr>
      <vt:lpstr>Anaheim</vt:lpstr>
      <vt:lpstr>Arial Black</vt:lpstr>
      <vt:lpstr>Wingdings</vt:lpstr>
      <vt:lpstr>Bebas Neue</vt:lpstr>
      <vt:lpstr>Nunito Light</vt:lpstr>
      <vt:lpstr>Open Sans</vt:lpstr>
      <vt:lpstr>Cool 3D Chemistry Middle School Student Pack by Slidesgo</vt:lpstr>
      <vt:lpstr>Неметали. Загальна характеристика неметалів. Фізичні властивості. Явище адсорбції</vt:lpstr>
      <vt:lpstr>Мета:</vt:lpstr>
      <vt:lpstr>Самоналаштування </vt:lpstr>
      <vt:lpstr>Мудрість вустами відомих</vt:lpstr>
      <vt:lpstr>Хімічний  диктант (актуалізація)</vt:lpstr>
      <vt:lpstr>Перевіримо!</vt:lpstr>
      <vt:lpstr>Положення неметалічних елементів в Періодичній системі </vt:lpstr>
      <vt:lpstr>INTRODUÇÃO</vt:lpstr>
      <vt:lpstr>Охарактеризуйте:</vt:lpstr>
      <vt:lpstr>Підгрупа Карбону</vt:lpstr>
      <vt:lpstr>Робота в групах: скласти електронні формули атомів хімічних елементів: </vt:lpstr>
      <vt:lpstr>—ALGUÉM FAMOSO</vt:lpstr>
      <vt:lpstr>Дослідження : неметалічні елементи та утворені ними прості речовини</vt:lpstr>
      <vt:lpstr>Слайд 14</vt:lpstr>
      <vt:lpstr>Демонстрація: НЕМЕТАЛИ та їх фізичні властивості</vt:lpstr>
      <vt:lpstr>Слайд 16</vt:lpstr>
      <vt:lpstr>Повідомлення: неметалічні елементи в природі</vt:lpstr>
      <vt:lpstr>Повідомлення: явище адсорбції</vt:lpstr>
      <vt:lpstr>Слайд 19</vt:lpstr>
      <vt:lpstr>Слайд 20</vt:lpstr>
      <vt:lpstr>Слайд 21</vt:lpstr>
      <vt:lpstr>Коротко про головне</vt:lpstr>
      <vt:lpstr>Коротко про головне</vt:lpstr>
      <vt:lpstr>Коротко про головне</vt:lpstr>
      <vt:lpstr>Підсумки уроку</vt:lpstr>
      <vt:lpstr>Домашнє завдання</vt:lpstr>
      <vt:lpstr>Слайд 27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PACOTE DE ESTUDANTE DO ENSINO MÉDIO DE QUÍMICA 3D LEGAL</dc:title>
  <cp:lastModifiedBy>Admin</cp:lastModifiedBy>
  <cp:revision>2</cp:revision>
  <dcterms:modified xsi:type="dcterms:W3CDTF">2024-01-12T20:06:45Z</dcterms:modified>
</cp:coreProperties>
</file>