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71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39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9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10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96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79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55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0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32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74B1-62DD-4438-A097-37B0F37599F9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58AB-4BF7-46BC-9671-0D7A32A198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5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9416" y="541127"/>
            <a:ext cx="56284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lvl="0" algn="ctr"/>
            <a:r>
              <a:rPr lang="uk-UA" sz="4400" b="1" dirty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Тренажер</a:t>
            </a:r>
          </a:p>
          <a:p>
            <a:pPr lvl="0" algn="ctr"/>
            <a:r>
              <a:rPr lang="uk-UA" sz="4400" b="1" dirty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з математики</a:t>
            </a:r>
          </a:p>
          <a:p>
            <a:pPr lvl="0" algn="ctr"/>
            <a:r>
              <a:rPr lang="uk-UA" sz="4400" b="1" dirty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3 клас</a:t>
            </a:r>
          </a:p>
          <a:p>
            <a:pPr lvl="0" algn="ctr"/>
            <a:r>
              <a:rPr lang="ru-RU" sz="4400" b="1" dirty="0" err="1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  <a:ea typeface="Calibri" panose="020F0502020204030204" pitchFamily="34" charset="0"/>
              </a:rPr>
              <a:t>Порівняння</a:t>
            </a:r>
            <a:r>
              <a:rPr lang="ru-RU" sz="4400" b="1" dirty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4400" b="1" dirty="0" err="1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  <a:ea typeface="Calibri" panose="020F0502020204030204" pitchFamily="34" charset="0"/>
              </a:rPr>
              <a:t>іменованих</a:t>
            </a:r>
            <a:r>
              <a:rPr lang="ru-RU" sz="4400" b="1" dirty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  <a:ea typeface="Calibri" panose="020F0502020204030204" pitchFamily="34" charset="0"/>
              </a:rPr>
              <a:t> чисел</a:t>
            </a:r>
            <a:endParaRPr lang="uk-UA" sz="4400" b="1" dirty="0">
              <a:gradFill>
                <a:gsLst>
                  <a:gs pos="37000">
                    <a:srgbClr val="002060"/>
                  </a:gs>
                  <a:gs pos="12000">
                    <a:srgbClr val="002060"/>
                  </a:gs>
                  <a:gs pos="67000">
                    <a:srgbClr val="FFC000"/>
                  </a:gs>
                  <a:gs pos="89000">
                    <a:srgbClr val="FFFF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2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9924" y="4501537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780с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923936" cy="3598937"/>
            <a:chOff x="1717929" y="619495"/>
            <a:chExt cx="1717416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0405" y="1533821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708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75899" y="4038500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074171" y="3193350"/>
            <a:ext cx="479106" cy="6148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093454" y="4038500"/>
            <a:ext cx="479106" cy="6148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43223" y="4038500"/>
            <a:ext cx="479106" cy="614898"/>
          </a:xfrm>
          <a:prstGeom prst="rect">
            <a:avLst/>
          </a:prstGeom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5565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5 -0.29861 L -0.04205 -0.14931 C -0.04205 -0.08241 -0.03059 2.22222E-6 -0.02109 2.22222E-6 L -4.375E-6 2.22222E-6 " pathEditMode="relative" rAng="0" ptsTypes="AAAA">
                                      <p:cBhvr>
                                        <p:cTn id="11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07 -0.27963 L -0.18307 -0.13982 C -0.18307 -0.07732 -0.13255 1.48148E-6 -0.09153 1.48148E-6 L -3.75E-6 1.48148E-6 " pathEditMode="relative" rAng="0" ptsTypes="AAAA">
                                      <p:cBhvr>
                                        <p:cTn id="18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08555 -4.44444E-6 C 0.12383 -4.44444E-6 0.1711 -0.08981 0.1711 -0.16273 L 0.1711 -0.32523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1627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549250" y="4147627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9924" y="4501537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80дм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923936" cy="3598937"/>
            <a:chOff x="1717929" y="619495"/>
            <a:chExt cx="1717416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60405" y="1533821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800см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474547" y="4147627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074171" y="3193350"/>
            <a:ext cx="479106" cy="6148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093454" y="4038500"/>
            <a:ext cx="479106" cy="6148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43223" y="4038500"/>
            <a:ext cx="479106" cy="6148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708885" y="4100774"/>
            <a:ext cx="479106" cy="614898"/>
          </a:xfrm>
          <a:prstGeom prst="rect">
            <a:avLst/>
          </a:prstGeom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0804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5 -0.29861 L -0.04205 -0.14931 C -0.04205 -0.08241 -0.03059 2.22222E-6 -0.02109 2.22222E-6 L -4.375E-6 2.22222E-6 " pathEditMode="relative" rAng="0" ptsTypes="AAAA">
                                      <p:cBhvr>
                                        <p:cTn id="11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00222 -0.370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34 L -0.00625 -0.15393 C -0.00625 -0.21805 0.07904 -0.29652 0.14844 -0.29652 L 0.30313 -0.2965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9416" y="541127"/>
            <a:ext cx="56284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lvl="0" algn="ctr"/>
            <a:r>
              <a:rPr lang="uk-UA" sz="4400" b="1" dirty="0" smtClean="0">
                <a:gradFill>
                  <a:gsLst>
                    <a:gs pos="37000">
                      <a:srgbClr val="002060"/>
                    </a:gs>
                    <a:gs pos="12000">
                      <a:srgbClr val="002060"/>
                    </a:gs>
                    <a:gs pos="67000">
                      <a:srgbClr val="FFC000"/>
                    </a:gs>
                    <a:gs pos="89000">
                      <a:srgbClr val="FF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Молодці</a:t>
            </a:r>
            <a:endParaRPr lang="uk-UA" sz="4400" b="1" dirty="0">
              <a:gradFill>
                <a:gsLst>
                  <a:gs pos="37000">
                    <a:srgbClr val="002060"/>
                  </a:gs>
                  <a:gs pos="12000">
                    <a:srgbClr val="002060"/>
                  </a:gs>
                  <a:gs pos="67000">
                    <a:srgbClr val="FFC000"/>
                  </a:gs>
                  <a:gs pos="89000">
                    <a:srgbClr val="FFFF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474547" y="4147627"/>
            <a:ext cx="479106" cy="614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074171" y="3193350"/>
            <a:ext cx="479106" cy="6148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093454" y="4038500"/>
            <a:ext cx="479106" cy="61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43223" y="4038500"/>
            <a:ext cx="479106" cy="6148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708885" y="4100774"/>
            <a:ext cx="479106" cy="6148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1026" name="Picture 2" descr="Картинки сердечки смайлики - 75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91" y="3451771"/>
            <a:ext cx="2916693" cy="25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4397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14740" y="1596244"/>
              <a:ext cx="8534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2м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18755" y="4488089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04159" cy="3598937"/>
            <a:chOff x="1717929" y="619495"/>
            <a:chExt cx="1647063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10999" y="1596244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200 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8368" y="1414272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595114" y="2131382"/>
            <a:ext cx="1465729" cy="1452282"/>
            <a:chOff x="9893750" y="2706180"/>
            <a:chExt cx="1465729" cy="1452282"/>
          </a:xfrm>
        </p:grpSpPr>
        <p:pic>
          <p:nvPicPr>
            <p:cNvPr id="3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вно 36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3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833 L 0.0763 -0.11296 C 0.09102 -0.13518 0.11446 -0.16388 0.13985 -0.19074 C 0.16901 -0.22222 0.19297 -0.24444 0.21107 -0.25671 L 0.29649 -0.31851 " pathEditMode="relative" rAng="19740000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119 -0.17431 C -0.07317 -0.21134 -0.097 -0.24537 -0.12578 -0.26806 C -0.15729 -0.29583 -0.18658 -0.30301 -0.2108 -0.2919 L -0.32356 -0.25602 " pathEditMode="relative" rAng="1440000" ptsTypes="AAA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60201" y="1527794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1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м2см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18755" y="4488089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04159" cy="3598937"/>
            <a:chOff x="1717929" y="619495"/>
            <a:chExt cx="1647063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10999" y="1596244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12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0 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64660" y="2302274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95967" y="1387377"/>
            <a:ext cx="479106" cy="614898"/>
          </a:xfrm>
          <a:prstGeom prst="rect">
            <a:avLst/>
          </a:prstGeom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3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741 C -3.75E-6 -0.22801 0.05313 -0.31482 0.09623 -0.31482 L 0.19258 -0.3148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833 L 0.0763 -0.11296 C 0.09102 -0.13518 0.11446 -0.16388 0.13985 -0.19074 C 0.16901 -0.22222 0.19297 -0.24444 0.21107 -0.25671 L 0.29649 -0.31851 " pathEditMode="relative" rAng="19740000" ptsTypes="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 -0.28959 L -0.18099 -0.11111 C -0.18229 -0.07408 -0.17382 -0.03704 -0.15833 -0.01158 C -0.14114 0.0169 -0.12057 0.02824 -0.1 0.02315 L -4.375E-6 0.00023 " pathEditMode="relative" rAng="18780000" ptsTypes="AAAAA">
                                      <p:cBhvr>
                                        <p:cTn id="27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4397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8543" y="1546096"/>
              <a:ext cx="1392825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1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м2см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18755" y="4488089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04159" cy="3598937"/>
            <a:chOff x="1717929" y="619495"/>
            <a:chExt cx="1647063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10999" y="1596244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102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 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44397" y="2302521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595114" y="2131382"/>
            <a:ext cx="1465729" cy="1452282"/>
            <a:chOff x="9893750" y="2706180"/>
            <a:chExt cx="1465729" cy="1452282"/>
          </a:xfrm>
        </p:grpSpPr>
        <p:pic>
          <p:nvPicPr>
            <p:cNvPr id="3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вно 36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60211" y="2308064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8368" y="1414272"/>
            <a:ext cx="479106" cy="614898"/>
          </a:xfrm>
          <a:prstGeom prst="rect">
            <a:avLst/>
          </a:prstGeom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833 L 0.0763 -0.11296 C 0.09102 -0.13518 0.11446 -0.16388 0.13985 -0.19074 C 0.16901 -0.22222 0.19297 -0.24444 0.21107 -0.25671 L 0.29649 -0.31851 " pathEditMode="relative" rAng="19740000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119 -0.17431 C -0.07317 -0.21134 -0.097 -0.24537 -0.12578 -0.26806 C -0.15729 -0.29583 -0.18658 -0.30301 -0.2108 -0.2919 L -0.32356 -0.25602 " pathEditMode="relative" rAng="1440000" ptsTypes="AAA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4397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8543" y="1546096"/>
              <a:ext cx="1392825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500см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18755" y="4488089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04159" cy="3598937"/>
            <a:chOff x="1717929" y="619495"/>
            <a:chExt cx="1647063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90028" y="1528467"/>
              <a:ext cx="1166013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50дм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607538" y="3199505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595114" y="2131382"/>
            <a:ext cx="1465729" cy="1452282"/>
            <a:chOff x="9893750" y="2706180"/>
            <a:chExt cx="1465729" cy="1452282"/>
          </a:xfrm>
        </p:grpSpPr>
        <p:pic>
          <p:nvPicPr>
            <p:cNvPr id="3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Равно 36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60211" y="227659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58309" y="1445462"/>
            <a:ext cx="479106" cy="6148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44397" y="2283096"/>
            <a:ext cx="479106" cy="614898"/>
          </a:xfrm>
          <a:prstGeom prst="rect">
            <a:avLst/>
          </a:prstGeom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833 L 0.0763 -0.11296 C 0.09102 -0.13518 0.11446 -0.16388 0.13985 -0.19074 C 0.16901 -0.22222 0.19297 -0.24444 0.21107 -0.25671 L 0.29649 -0.31851 " pathEditMode="relative" rAng="19740000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119 -0.17431 C -0.07317 -0.21134 -0.097 -0.24537 -0.12578 -0.26806 C -0.15729 -0.29583 -0.18658 -0.30301 -0.2108 -0.2919 L -0.32356 -0.25602 " pathEditMode="relative" rAng="1440000" ptsTypes="AAA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9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00см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18755" y="4488089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71369" cy="3598937"/>
            <a:chOff x="1717929" y="619495"/>
            <a:chExt cx="1686540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9529" y="1509171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92 </a:t>
              </a:r>
              <a:r>
                <a:rPr lang="uk-UA" sz="4400" b="1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д</a:t>
              </a:r>
              <a:r>
                <a:rPr lang="uk-UA" sz="4400" b="1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3208835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8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741 C -3.75E-6 -0.22801 0.05313 -0.31482 0.09623 -0.31482 L 0.19258 -0.3148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833 L 0.0763 -0.11296 C 0.09102 -0.13518 0.11446 -0.16388 0.13985 -0.19074 C 0.16901 -0.22222 0.19297 -0.24444 0.21107 -0.25671 L 0.29649 -0.31851 " pathEditMode="relative" rAng="19740000" ptsTypes="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 -0.28959 L -0.18099 -0.11111 C -0.18229 -0.07408 -0.17382 -0.03704 -0.15833 -0.01158 C -0.14114 0.0169 -0.12057 0.02824 -0.1 0.02315 L -4.375E-6 0.00023 " pathEditMode="relative" rAng="18780000" ptsTypes="AAAAA">
                                      <p:cBhvr>
                                        <p:cTn id="27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380с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9924" y="4501537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71369" cy="3598937"/>
            <a:chOff x="1717929" y="619495"/>
            <a:chExt cx="1686540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29529" y="1509171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32 </a:t>
              </a:r>
              <a:r>
                <a:rPr lang="uk-UA" sz="4400" b="1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д</a:t>
              </a:r>
              <a:r>
                <a:rPr lang="uk-UA" sz="4400" b="1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109618" y="3193350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9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741 C -3.75E-6 -0.22801 0.05313 -0.31482 0.09623 -0.31482 L 0.19258 -0.3148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3194 L 0.01771 -0.1449 C 0.02526 -0.16944 0.0388 -0.19722 0.0556 -0.22222 C 0.075 -0.25092 0.09219 -0.2699 0.10677 -0.27638 L 0.17591 -0.31828 " pathEditMode="relative" rAng="19200000" ptsTypes="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16с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9924" y="4501537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3033660" cy="3598937"/>
            <a:chOff x="1717929" y="619495"/>
            <a:chExt cx="1781864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24853" y="1503730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6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 </a:t>
              </a:r>
              <a:r>
                <a:rPr lang="uk-UA" sz="4400" b="1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д</a:t>
              </a:r>
              <a:r>
                <a:rPr lang="uk-UA" sz="4400" b="1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196327" y="3936417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074171" y="3193350"/>
            <a:ext cx="479106" cy="614898"/>
          </a:xfrm>
          <a:prstGeom prst="rect">
            <a:avLst/>
          </a:prstGeom>
        </p:spPr>
      </p:pic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1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741 C -3.75E-6 -0.22801 0.05313 -0.31482 0.09623 -0.31482 L 0.19258 -0.3148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6042 -0.1794 C 0.07383 -0.21713 0.09765 -0.25046 0.12643 -0.26991 C 0.16002 -0.29236 0.18893 -0.29745 0.21276 -0.28056 L 0.3276 -0.22662 " pathEditMode="relative" rAng="20340000" ptsTypes="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43 -0.32547 L -0.17343 -0.16273 C -0.17343 -0.08982 -0.12565 2.22222E-6 -0.08684 2.22222E-6 L -4.375E-6 2.22222E-6 " pathEditMode="relative" rAng="0" ptsTypes="AAAA">
                                      <p:cBhvr>
                                        <p:cTn id="25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627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15555" y="4200949"/>
            <a:ext cx="1371601" cy="1465730"/>
            <a:chOff x="9471209" y="3908341"/>
            <a:chExt cx="1371601" cy="1465730"/>
          </a:xfrm>
        </p:grpSpPr>
        <p:pic>
          <p:nvPicPr>
            <p:cNvPr id="25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9471209" y="3908341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9864401" y="4360790"/>
              <a:ext cx="585216" cy="56083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618755" y="4501537"/>
            <a:ext cx="1465729" cy="1452282"/>
            <a:chOff x="9893750" y="2706180"/>
            <a:chExt cx="1465729" cy="1452282"/>
          </a:xfrm>
        </p:grpSpPr>
        <p:pic>
          <p:nvPicPr>
            <p:cNvPr id="33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Равно 33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24726" y="4215354"/>
            <a:ext cx="1371601" cy="1465730"/>
            <a:chOff x="10395833" y="3375724"/>
            <a:chExt cx="1371601" cy="1465730"/>
          </a:xfrm>
        </p:grpSpPr>
        <p:pic>
          <p:nvPicPr>
            <p:cNvPr id="1028" name="Picture 4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6719" b="81308" l="26250" r="73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0" t="15364" r="26248" b="19382"/>
            <a:stretch/>
          </p:blipFill>
          <p:spPr bwMode="auto">
            <a:xfrm>
              <a:off x="10395833" y="3375724"/>
              <a:ext cx="1371601" cy="146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Шеврон 10"/>
            <p:cNvSpPr/>
            <p:nvPr/>
          </p:nvSpPr>
          <p:spPr>
            <a:xfrm flipH="1">
              <a:off x="10710109" y="3899696"/>
              <a:ext cx="597408" cy="585216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99275" y="548690"/>
            <a:ext cx="2804159" cy="3598937"/>
            <a:chOff x="1717929" y="619495"/>
            <a:chExt cx="1647063" cy="20654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17235" y="1559079"/>
              <a:ext cx="1341168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406с</a:t>
              </a:r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39924" y="4501537"/>
            <a:ext cx="1465729" cy="1452282"/>
            <a:chOff x="9893750" y="2706180"/>
            <a:chExt cx="1465729" cy="1452282"/>
          </a:xfrm>
        </p:grpSpPr>
        <p:pic>
          <p:nvPicPr>
            <p:cNvPr id="1026" name="Picture 2" descr="Новорічні кульки сині блискучі 8см. (6шт.) (ID#1541220790), цена: 108 ₴,  купить на Prom.u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069" b="81205" l="25547" r="729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4" t="17429" r="26216" b="19527"/>
            <a:stretch/>
          </p:blipFill>
          <p:spPr bwMode="auto">
            <a:xfrm>
              <a:off x="9893750" y="2706180"/>
              <a:ext cx="1465729" cy="145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Равно 4"/>
            <p:cNvSpPr/>
            <p:nvPr/>
          </p:nvSpPr>
          <p:spPr>
            <a:xfrm>
              <a:off x="10168842" y="3103092"/>
              <a:ext cx="915543" cy="585216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11389" y="615460"/>
            <a:ext cx="2804159" cy="3598937"/>
            <a:chOff x="1717929" y="619495"/>
            <a:chExt cx="1647063" cy="206541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535" l="1613" r="98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6"/>
            <a:stretch/>
          </p:blipFill>
          <p:spPr>
            <a:xfrm>
              <a:off x="1717929" y="619495"/>
              <a:ext cx="1647063" cy="20654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89525" y="1525214"/>
              <a:ext cx="1374940" cy="44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4м6см</a:t>
              </a:r>
              <a:endParaRPr lang="uk-UA" sz="44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65753" y="4027694"/>
            <a:ext cx="479106" cy="614898"/>
          </a:xfrm>
          <a:prstGeom prst="rect">
            <a:avLst/>
          </a:prstGeom>
        </p:spPr>
      </p:pic>
      <p:pic>
        <p:nvPicPr>
          <p:cNvPr id="27" name="99b9b4365fa959c7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45572" y="-609600"/>
            <a:ext cx="609600" cy="609600"/>
          </a:xfrm>
          <a:prstGeom prst="rect">
            <a:avLst/>
          </a:prstGeom>
        </p:spPr>
      </p:pic>
      <p:pic>
        <p:nvPicPr>
          <p:cNvPr id="28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0095" y="-609600"/>
            <a:ext cx="609600" cy="609600"/>
          </a:xfrm>
          <a:prstGeom prst="rect">
            <a:avLst/>
          </a:prstGeom>
        </p:spPr>
      </p:pic>
      <p:pic>
        <p:nvPicPr>
          <p:cNvPr id="29" name="ld-padaet-na-steklo-v-steklyannyiy-stakan-2557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34618" y="-609600"/>
            <a:ext cx="609600" cy="60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274549" y="1387377"/>
            <a:ext cx="479106" cy="6148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630512" y="2285926"/>
            <a:ext cx="479106" cy="614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957095" y="2310286"/>
            <a:ext cx="479106" cy="614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575995" y="3193350"/>
            <a:ext cx="479106" cy="6148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8342806" y="3168990"/>
            <a:ext cx="479106" cy="6148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074171" y="3193350"/>
            <a:ext cx="479106" cy="6148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53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7093454" y="4038500"/>
            <a:ext cx="479106" cy="614898"/>
          </a:xfrm>
          <a:prstGeom prst="rect">
            <a:avLst/>
          </a:prstGeom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10999695" y="366315"/>
            <a:ext cx="753035" cy="76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5971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6042 -0.1794 C 0.07383 -0.21713 0.09765 -0.25046 0.12643 -0.26991 C 0.16002 -0.29236 0.18893 -0.29745 0.21276 -0.28056 L 0.3276 -0.22662 " pathEditMode="relative" rAng="20340000" ptsTypes="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5 -0.29861 L -0.04205 -0.14931 C -0.04205 -0.08241 -0.03059 2.22222E-6 -0.02109 2.22222E-6 L -4.375E-6 2.22222E-6 " pathEditMode="relative" rAng="0" ptsTypes="AAAA">
                                      <p:cBhvr>
                                        <p:cTn id="18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00105 -0.362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1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</Words>
  <Application>Microsoft Office PowerPoint</Application>
  <PresentationFormat>Широкоэкранный</PresentationFormat>
  <Paragraphs>25</Paragraphs>
  <Slides>12</Slides>
  <Notes>0</Notes>
  <HiddenSlides>0</HiddenSlides>
  <MMClips>30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22</cp:revision>
  <dcterms:created xsi:type="dcterms:W3CDTF">2023-12-28T17:59:58Z</dcterms:created>
  <dcterms:modified xsi:type="dcterms:W3CDTF">2023-12-31T22:44:14Z</dcterms:modified>
</cp:coreProperties>
</file>