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698490"/>
            <a:ext cx="5858255" cy="21275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2159" y="1700783"/>
            <a:ext cx="3291840" cy="515721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2776" y="858011"/>
            <a:ext cx="6136640" cy="2525395"/>
          </a:xfrm>
          <a:custGeom>
            <a:avLst/>
            <a:gdLst/>
            <a:ahLst/>
            <a:cxnLst/>
            <a:rect l="l" t="t" r="r" b="b"/>
            <a:pathLst>
              <a:path w="6136640" h="2525395">
                <a:moveTo>
                  <a:pt x="2536063" y="0"/>
                </a:moveTo>
                <a:lnTo>
                  <a:pt x="2483104" y="253"/>
                </a:lnTo>
                <a:lnTo>
                  <a:pt x="2430272" y="1015"/>
                </a:lnTo>
                <a:lnTo>
                  <a:pt x="2377313" y="2286"/>
                </a:lnTo>
                <a:lnTo>
                  <a:pt x="2324481" y="4063"/>
                </a:lnTo>
                <a:lnTo>
                  <a:pt x="2271649" y="6223"/>
                </a:lnTo>
                <a:lnTo>
                  <a:pt x="2218944" y="8889"/>
                </a:lnTo>
                <a:lnTo>
                  <a:pt x="2166239" y="12064"/>
                </a:lnTo>
                <a:lnTo>
                  <a:pt x="2113661" y="15748"/>
                </a:lnTo>
                <a:lnTo>
                  <a:pt x="2061210" y="19812"/>
                </a:lnTo>
                <a:lnTo>
                  <a:pt x="2008886" y="24511"/>
                </a:lnTo>
                <a:lnTo>
                  <a:pt x="1956689" y="29590"/>
                </a:lnTo>
                <a:lnTo>
                  <a:pt x="1904746" y="35178"/>
                </a:lnTo>
                <a:lnTo>
                  <a:pt x="1852930" y="41275"/>
                </a:lnTo>
                <a:lnTo>
                  <a:pt x="1801368" y="47878"/>
                </a:lnTo>
                <a:lnTo>
                  <a:pt x="1749933" y="54990"/>
                </a:lnTo>
                <a:lnTo>
                  <a:pt x="1698879" y="62611"/>
                </a:lnTo>
                <a:lnTo>
                  <a:pt x="1647952" y="70612"/>
                </a:lnTo>
                <a:lnTo>
                  <a:pt x="1597406" y="79248"/>
                </a:lnTo>
                <a:lnTo>
                  <a:pt x="1547114" y="88264"/>
                </a:lnTo>
                <a:lnTo>
                  <a:pt x="1497076" y="97789"/>
                </a:lnTo>
                <a:lnTo>
                  <a:pt x="1447419" y="107823"/>
                </a:lnTo>
                <a:lnTo>
                  <a:pt x="1398143" y="118490"/>
                </a:lnTo>
                <a:lnTo>
                  <a:pt x="1349248" y="129539"/>
                </a:lnTo>
                <a:lnTo>
                  <a:pt x="1300734" y="141097"/>
                </a:lnTo>
                <a:lnTo>
                  <a:pt x="1252601" y="153162"/>
                </a:lnTo>
                <a:lnTo>
                  <a:pt x="1204849" y="165735"/>
                </a:lnTo>
                <a:lnTo>
                  <a:pt x="1157605" y="178815"/>
                </a:lnTo>
                <a:lnTo>
                  <a:pt x="1110792" y="192404"/>
                </a:lnTo>
                <a:lnTo>
                  <a:pt x="1064463" y="206501"/>
                </a:lnTo>
                <a:lnTo>
                  <a:pt x="1018628" y="221107"/>
                </a:lnTo>
                <a:lnTo>
                  <a:pt x="960297" y="240664"/>
                </a:lnTo>
                <a:lnTo>
                  <a:pt x="903617" y="260858"/>
                </a:lnTo>
                <a:lnTo>
                  <a:pt x="848614" y="281686"/>
                </a:lnTo>
                <a:lnTo>
                  <a:pt x="795274" y="303022"/>
                </a:lnTo>
                <a:lnTo>
                  <a:pt x="743597" y="324865"/>
                </a:lnTo>
                <a:lnTo>
                  <a:pt x="693623" y="347217"/>
                </a:lnTo>
                <a:lnTo>
                  <a:pt x="645325" y="370077"/>
                </a:lnTo>
                <a:lnTo>
                  <a:pt x="598716" y="393446"/>
                </a:lnTo>
                <a:lnTo>
                  <a:pt x="553821" y="417195"/>
                </a:lnTo>
                <a:lnTo>
                  <a:pt x="510616" y="441578"/>
                </a:lnTo>
                <a:lnTo>
                  <a:pt x="469125" y="466216"/>
                </a:lnTo>
                <a:lnTo>
                  <a:pt x="429361" y="491363"/>
                </a:lnTo>
                <a:lnTo>
                  <a:pt x="391312" y="516889"/>
                </a:lnTo>
                <a:lnTo>
                  <a:pt x="354977" y="542798"/>
                </a:lnTo>
                <a:lnTo>
                  <a:pt x="320395" y="568960"/>
                </a:lnTo>
                <a:lnTo>
                  <a:pt x="287540" y="595629"/>
                </a:lnTo>
                <a:lnTo>
                  <a:pt x="256438" y="622553"/>
                </a:lnTo>
                <a:lnTo>
                  <a:pt x="227076" y="649859"/>
                </a:lnTo>
                <a:lnTo>
                  <a:pt x="199478" y="677290"/>
                </a:lnTo>
                <a:lnTo>
                  <a:pt x="149555" y="733171"/>
                </a:lnTo>
                <a:lnTo>
                  <a:pt x="106743" y="790066"/>
                </a:lnTo>
                <a:lnTo>
                  <a:pt x="71056" y="847851"/>
                </a:lnTo>
                <a:lnTo>
                  <a:pt x="42544" y="906145"/>
                </a:lnTo>
                <a:lnTo>
                  <a:pt x="21272" y="965200"/>
                </a:lnTo>
                <a:lnTo>
                  <a:pt x="7268" y="1024509"/>
                </a:lnTo>
                <a:lnTo>
                  <a:pt x="582" y="1084199"/>
                </a:lnTo>
                <a:lnTo>
                  <a:pt x="0" y="1114043"/>
                </a:lnTo>
                <a:lnTo>
                  <a:pt x="1262" y="1144015"/>
                </a:lnTo>
                <a:lnTo>
                  <a:pt x="9349" y="1203705"/>
                </a:lnTo>
                <a:lnTo>
                  <a:pt x="24891" y="1263396"/>
                </a:lnTo>
                <a:lnTo>
                  <a:pt x="47929" y="1322832"/>
                </a:lnTo>
                <a:lnTo>
                  <a:pt x="78524" y="1381760"/>
                </a:lnTo>
                <a:lnTo>
                  <a:pt x="116700" y="1440307"/>
                </a:lnTo>
                <a:lnTo>
                  <a:pt x="162521" y="1497964"/>
                </a:lnTo>
                <a:lnTo>
                  <a:pt x="188302" y="1526539"/>
                </a:lnTo>
                <a:lnTo>
                  <a:pt x="216014" y="1554988"/>
                </a:lnTo>
                <a:lnTo>
                  <a:pt x="245656" y="1583054"/>
                </a:lnTo>
                <a:lnTo>
                  <a:pt x="277241" y="1610867"/>
                </a:lnTo>
                <a:lnTo>
                  <a:pt x="310769" y="1638553"/>
                </a:lnTo>
                <a:lnTo>
                  <a:pt x="346240" y="1665732"/>
                </a:lnTo>
                <a:lnTo>
                  <a:pt x="383667" y="1692783"/>
                </a:lnTo>
                <a:lnTo>
                  <a:pt x="423049" y="1719452"/>
                </a:lnTo>
                <a:lnTo>
                  <a:pt x="464413" y="1745741"/>
                </a:lnTo>
                <a:lnTo>
                  <a:pt x="507733" y="1771650"/>
                </a:lnTo>
                <a:lnTo>
                  <a:pt x="542277" y="1791335"/>
                </a:lnTo>
                <a:lnTo>
                  <a:pt x="577634" y="1810512"/>
                </a:lnTo>
                <a:lnTo>
                  <a:pt x="613765" y="1829308"/>
                </a:lnTo>
                <a:lnTo>
                  <a:pt x="650671" y="1847596"/>
                </a:lnTo>
                <a:lnTo>
                  <a:pt x="688327" y="1865502"/>
                </a:lnTo>
                <a:lnTo>
                  <a:pt x="726719" y="1883028"/>
                </a:lnTo>
                <a:lnTo>
                  <a:pt x="765822" y="1900047"/>
                </a:lnTo>
                <a:lnTo>
                  <a:pt x="805637" y="1916684"/>
                </a:lnTo>
                <a:lnTo>
                  <a:pt x="846112" y="1932813"/>
                </a:lnTo>
                <a:lnTo>
                  <a:pt x="887260" y="1948561"/>
                </a:lnTo>
                <a:lnTo>
                  <a:pt x="929043" y="1963927"/>
                </a:lnTo>
                <a:lnTo>
                  <a:pt x="971448" y="1978787"/>
                </a:lnTo>
                <a:lnTo>
                  <a:pt x="1014476" y="1993138"/>
                </a:lnTo>
                <a:lnTo>
                  <a:pt x="1058075" y="2007108"/>
                </a:lnTo>
                <a:lnTo>
                  <a:pt x="1102258" y="2020697"/>
                </a:lnTo>
                <a:lnTo>
                  <a:pt x="1146987" y="2033777"/>
                </a:lnTo>
                <a:lnTo>
                  <a:pt x="1192276" y="2046477"/>
                </a:lnTo>
                <a:lnTo>
                  <a:pt x="1237996" y="2058670"/>
                </a:lnTo>
                <a:lnTo>
                  <a:pt x="1284351" y="2070353"/>
                </a:lnTo>
                <a:lnTo>
                  <a:pt x="1331087" y="2081657"/>
                </a:lnTo>
                <a:lnTo>
                  <a:pt x="1378331" y="2092578"/>
                </a:lnTo>
                <a:lnTo>
                  <a:pt x="1425956" y="2102992"/>
                </a:lnTo>
                <a:lnTo>
                  <a:pt x="1474089" y="2112899"/>
                </a:lnTo>
                <a:lnTo>
                  <a:pt x="1522476" y="2122424"/>
                </a:lnTo>
                <a:lnTo>
                  <a:pt x="1571371" y="2131441"/>
                </a:lnTo>
                <a:lnTo>
                  <a:pt x="1620647" y="2139950"/>
                </a:lnTo>
                <a:lnTo>
                  <a:pt x="1670304" y="2148078"/>
                </a:lnTo>
                <a:lnTo>
                  <a:pt x="1720215" y="2155825"/>
                </a:lnTo>
                <a:lnTo>
                  <a:pt x="1770507" y="2163064"/>
                </a:lnTo>
                <a:lnTo>
                  <a:pt x="1821053" y="2169795"/>
                </a:lnTo>
                <a:lnTo>
                  <a:pt x="1871853" y="2176017"/>
                </a:lnTo>
                <a:lnTo>
                  <a:pt x="1923034" y="2181860"/>
                </a:lnTo>
                <a:lnTo>
                  <a:pt x="1974342" y="2187193"/>
                </a:lnTo>
                <a:lnTo>
                  <a:pt x="2025904" y="2192147"/>
                </a:lnTo>
                <a:lnTo>
                  <a:pt x="2077720" y="2196591"/>
                </a:lnTo>
                <a:lnTo>
                  <a:pt x="2129663" y="2200529"/>
                </a:lnTo>
                <a:lnTo>
                  <a:pt x="2181860" y="2204085"/>
                </a:lnTo>
                <a:lnTo>
                  <a:pt x="2234184" y="2207133"/>
                </a:lnTo>
                <a:lnTo>
                  <a:pt x="2286635" y="2209673"/>
                </a:lnTo>
                <a:lnTo>
                  <a:pt x="2339213" y="2211704"/>
                </a:lnTo>
                <a:lnTo>
                  <a:pt x="2391791" y="2213355"/>
                </a:lnTo>
                <a:lnTo>
                  <a:pt x="2444623" y="2214499"/>
                </a:lnTo>
                <a:lnTo>
                  <a:pt x="2497455" y="2215134"/>
                </a:lnTo>
                <a:lnTo>
                  <a:pt x="2550287" y="2215388"/>
                </a:lnTo>
                <a:lnTo>
                  <a:pt x="2603119" y="2215134"/>
                </a:lnTo>
                <a:lnTo>
                  <a:pt x="2656078" y="2214372"/>
                </a:lnTo>
                <a:lnTo>
                  <a:pt x="2708910" y="2213102"/>
                </a:lnTo>
                <a:lnTo>
                  <a:pt x="2761742" y="2211324"/>
                </a:lnTo>
                <a:lnTo>
                  <a:pt x="2814574" y="2209165"/>
                </a:lnTo>
                <a:lnTo>
                  <a:pt x="2867279" y="2206498"/>
                </a:lnTo>
                <a:lnTo>
                  <a:pt x="2919984" y="2203323"/>
                </a:lnTo>
                <a:lnTo>
                  <a:pt x="2972562" y="2199640"/>
                </a:lnTo>
                <a:lnTo>
                  <a:pt x="3025013" y="2195449"/>
                </a:lnTo>
                <a:lnTo>
                  <a:pt x="3077337" y="2190877"/>
                </a:lnTo>
                <a:lnTo>
                  <a:pt x="3129534" y="2185797"/>
                </a:lnTo>
                <a:lnTo>
                  <a:pt x="3181477" y="2180209"/>
                </a:lnTo>
                <a:lnTo>
                  <a:pt x="3233293" y="2174113"/>
                </a:lnTo>
                <a:lnTo>
                  <a:pt x="3284982" y="2167509"/>
                </a:lnTo>
                <a:lnTo>
                  <a:pt x="3336290" y="2160397"/>
                </a:lnTo>
                <a:lnTo>
                  <a:pt x="3387471" y="2152777"/>
                </a:lnTo>
                <a:lnTo>
                  <a:pt x="3438271" y="2144776"/>
                </a:lnTo>
                <a:lnTo>
                  <a:pt x="3488944" y="2136140"/>
                </a:lnTo>
                <a:lnTo>
                  <a:pt x="3539236" y="2127123"/>
                </a:lnTo>
                <a:lnTo>
                  <a:pt x="3589147" y="2117598"/>
                </a:lnTo>
                <a:lnTo>
                  <a:pt x="3638804" y="2107438"/>
                </a:lnTo>
                <a:lnTo>
                  <a:pt x="3688079" y="2096897"/>
                </a:lnTo>
                <a:lnTo>
                  <a:pt x="3737102" y="2085848"/>
                </a:lnTo>
                <a:lnTo>
                  <a:pt x="3785616" y="2074290"/>
                </a:lnTo>
                <a:lnTo>
                  <a:pt x="3833749" y="2062226"/>
                </a:lnTo>
                <a:lnTo>
                  <a:pt x="3881374" y="2049652"/>
                </a:lnTo>
                <a:lnTo>
                  <a:pt x="3928618" y="2036572"/>
                </a:lnTo>
                <a:lnTo>
                  <a:pt x="3975481" y="2022983"/>
                </a:lnTo>
                <a:lnTo>
                  <a:pt x="4021836" y="2008886"/>
                </a:lnTo>
                <a:lnTo>
                  <a:pt x="4067683" y="1994280"/>
                </a:lnTo>
                <a:lnTo>
                  <a:pt x="6136640" y="2525267"/>
                </a:lnTo>
                <a:lnTo>
                  <a:pt x="4719066" y="1680972"/>
                </a:lnTo>
                <a:lnTo>
                  <a:pt x="4761230" y="1649349"/>
                </a:lnTo>
                <a:lnTo>
                  <a:pt x="4800854" y="1617345"/>
                </a:lnTo>
                <a:lnTo>
                  <a:pt x="4837938" y="1585087"/>
                </a:lnTo>
                <a:lnTo>
                  <a:pt x="4872355" y="1552321"/>
                </a:lnTo>
                <a:lnTo>
                  <a:pt x="4904232" y="1519174"/>
                </a:lnTo>
                <a:lnTo>
                  <a:pt x="4933442" y="1485773"/>
                </a:lnTo>
                <a:lnTo>
                  <a:pt x="4960112" y="1452117"/>
                </a:lnTo>
                <a:lnTo>
                  <a:pt x="4984242" y="1418209"/>
                </a:lnTo>
                <a:lnTo>
                  <a:pt x="5005832" y="1384046"/>
                </a:lnTo>
                <a:lnTo>
                  <a:pt x="5024882" y="1349628"/>
                </a:lnTo>
                <a:lnTo>
                  <a:pt x="5041265" y="1315085"/>
                </a:lnTo>
                <a:lnTo>
                  <a:pt x="5066411" y="1245489"/>
                </a:lnTo>
                <a:lnTo>
                  <a:pt x="5081397" y="1175512"/>
                </a:lnTo>
                <a:lnTo>
                  <a:pt x="5086096" y="1105408"/>
                </a:lnTo>
                <a:lnTo>
                  <a:pt x="5084699" y="1070483"/>
                </a:lnTo>
                <a:lnTo>
                  <a:pt x="5074158" y="1000505"/>
                </a:lnTo>
                <a:lnTo>
                  <a:pt x="5053584" y="930910"/>
                </a:lnTo>
                <a:lnTo>
                  <a:pt x="5022850" y="861949"/>
                </a:lnTo>
                <a:lnTo>
                  <a:pt x="5003673" y="827786"/>
                </a:lnTo>
                <a:lnTo>
                  <a:pt x="4982083" y="793876"/>
                </a:lnTo>
                <a:lnTo>
                  <a:pt x="4957826" y="760222"/>
                </a:lnTo>
                <a:lnTo>
                  <a:pt x="4931156" y="726821"/>
                </a:lnTo>
                <a:lnTo>
                  <a:pt x="4901946" y="693674"/>
                </a:lnTo>
                <a:lnTo>
                  <a:pt x="4870196" y="660908"/>
                </a:lnTo>
                <a:lnTo>
                  <a:pt x="4836033" y="628523"/>
                </a:lnTo>
                <a:lnTo>
                  <a:pt x="4799330" y="596646"/>
                </a:lnTo>
                <a:lnTo>
                  <a:pt x="4760214" y="565023"/>
                </a:lnTo>
                <a:lnTo>
                  <a:pt x="4718431" y="533908"/>
                </a:lnTo>
                <a:lnTo>
                  <a:pt x="4674235" y="503300"/>
                </a:lnTo>
                <a:lnTo>
                  <a:pt x="4627626" y="473201"/>
                </a:lnTo>
                <a:lnTo>
                  <a:pt x="4578477" y="443611"/>
                </a:lnTo>
                <a:lnTo>
                  <a:pt x="4543933" y="424052"/>
                </a:lnTo>
                <a:lnTo>
                  <a:pt x="4508627" y="404875"/>
                </a:lnTo>
                <a:lnTo>
                  <a:pt x="4472432" y="386079"/>
                </a:lnTo>
                <a:lnTo>
                  <a:pt x="4435602" y="367664"/>
                </a:lnTo>
                <a:lnTo>
                  <a:pt x="4397883" y="349758"/>
                </a:lnTo>
                <a:lnTo>
                  <a:pt x="4359529" y="332359"/>
                </a:lnTo>
                <a:lnTo>
                  <a:pt x="4320413" y="315213"/>
                </a:lnTo>
                <a:lnTo>
                  <a:pt x="4280535" y="298703"/>
                </a:lnTo>
                <a:lnTo>
                  <a:pt x="4240149" y="282448"/>
                </a:lnTo>
                <a:lnTo>
                  <a:pt x="4199001" y="266700"/>
                </a:lnTo>
                <a:lnTo>
                  <a:pt x="4157218" y="251460"/>
                </a:lnTo>
                <a:lnTo>
                  <a:pt x="4114800" y="236600"/>
                </a:lnTo>
                <a:lnTo>
                  <a:pt x="4071747" y="222123"/>
                </a:lnTo>
                <a:lnTo>
                  <a:pt x="4028186" y="208152"/>
                </a:lnTo>
                <a:lnTo>
                  <a:pt x="3983990" y="194690"/>
                </a:lnTo>
                <a:lnTo>
                  <a:pt x="3939286" y="181610"/>
                </a:lnTo>
                <a:lnTo>
                  <a:pt x="3893947" y="168910"/>
                </a:lnTo>
                <a:lnTo>
                  <a:pt x="3848227" y="156717"/>
                </a:lnTo>
                <a:lnTo>
                  <a:pt x="3801872" y="145034"/>
                </a:lnTo>
                <a:lnTo>
                  <a:pt x="3755136" y="133730"/>
                </a:lnTo>
                <a:lnTo>
                  <a:pt x="3708019" y="122809"/>
                </a:lnTo>
                <a:lnTo>
                  <a:pt x="3660266" y="112395"/>
                </a:lnTo>
                <a:lnTo>
                  <a:pt x="3612261" y="102488"/>
                </a:lnTo>
                <a:lnTo>
                  <a:pt x="3563747" y="92963"/>
                </a:lnTo>
                <a:lnTo>
                  <a:pt x="3514852" y="83947"/>
                </a:lnTo>
                <a:lnTo>
                  <a:pt x="3465576" y="75311"/>
                </a:lnTo>
                <a:lnTo>
                  <a:pt x="3415919" y="67183"/>
                </a:lnTo>
                <a:lnTo>
                  <a:pt x="3366008" y="59562"/>
                </a:lnTo>
                <a:lnTo>
                  <a:pt x="3315716" y="52324"/>
                </a:lnTo>
                <a:lnTo>
                  <a:pt x="3265170" y="45592"/>
                </a:lnTo>
                <a:lnTo>
                  <a:pt x="3214370" y="39242"/>
                </a:lnTo>
                <a:lnTo>
                  <a:pt x="3163189" y="33527"/>
                </a:lnTo>
                <a:lnTo>
                  <a:pt x="3111881" y="28066"/>
                </a:lnTo>
                <a:lnTo>
                  <a:pt x="3060319" y="23240"/>
                </a:lnTo>
                <a:lnTo>
                  <a:pt x="3008503" y="18796"/>
                </a:lnTo>
                <a:lnTo>
                  <a:pt x="2956560" y="14859"/>
                </a:lnTo>
                <a:lnTo>
                  <a:pt x="2904363" y="11302"/>
                </a:lnTo>
                <a:lnTo>
                  <a:pt x="2852039" y="8254"/>
                </a:lnTo>
                <a:lnTo>
                  <a:pt x="2799588" y="5714"/>
                </a:lnTo>
                <a:lnTo>
                  <a:pt x="2747010" y="3683"/>
                </a:lnTo>
                <a:lnTo>
                  <a:pt x="2694432" y="2032"/>
                </a:lnTo>
                <a:lnTo>
                  <a:pt x="2641727" y="888"/>
                </a:lnTo>
                <a:lnTo>
                  <a:pt x="2588895" y="253"/>
                </a:lnTo>
                <a:lnTo>
                  <a:pt x="2536063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12776" y="858011"/>
            <a:ext cx="6136640" cy="2525395"/>
          </a:xfrm>
          <a:custGeom>
            <a:avLst/>
            <a:gdLst/>
            <a:ahLst/>
            <a:cxnLst/>
            <a:rect l="l" t="t" r="r" b="b"/>
            <a:pathLst>
              <a:path w="6136640" h="2525395">
                <a:moveTo>
                  <a:pt x="6136640" y="2525267"/>
                </a:moveTo>
                <a:lnTo>
                  <a:pt x="4067683" y="1994280"/>
                </a:lnTo>
                <a:lnTo>
                  <a:pt x="4021836" y="2008886"/>
                </a:lnTo>
                <a:lnTo>
                  <a:pt x="3975481" y="2022983"/>
                </a:lnTo>
                <a:lnTo>
                  <a:pt x="3928618" y="2036572"/>
                </a:lnTo>
                <a:lnTo>
                  <a:pt x="3881374" y="2049652"/>
                </a:lnTo>
                <a:lnTo>
                  <a:pt x="3833749" y="2062226"/>
                </a:lnTo>
                <a:lnTo>
                  <a:pt x="3785616" y="2074290"/>
                </a:lnTo>
                <a:lnTo>
                  <a:pt x="3737102" y="2085848"/>
                </a:lnTo>
                <a:lnTo>
                  <a:pt x="3688079" y="2096897"/>
                </a:lnTo>
                <a:lnTo>
                  <a:pt x="3638804" y="2107438"/>
                </a:lnTo>
                <a:lnTo>
                  <a:pt x="3589147" y="2117598"/>
                </a:lnTo>
                <a:lnTo>
                  <a:pt x="3539236" y="2127123"/>
                </a:lnTo>
                <a:lnTo>
                  <a:pt x="3488944" y="2136140"/>
                </a:lnTo>
                <a:lnTo>
                  <a:pt x="3438271" y="2144776"/>
                </a:lnTo>
                <a:lnTo>
                  <a:pt x="3387471" y="2152777"/>
                </a:lnTo>
                <a:lnTo>
                  <a:pt x="3336290" y="2160397"/>
                </a:lnTo>
                <a:lnTo>
                  <a:pt x="3284982" y="2167509"/>
                </a:lnTo>
                <a:lnTo>
                  <a:pt x="3233293" y="2174113"/>
                </a:lnTo>
                <a:lnTo>
                  <a:pt x="3181477" y="2180209"/>
                </a:lnTo>
                <a:lnTo>
                  <a:pt x="3129534" y="2185797"/>
                </a:lnTo>
                <a:lnTo>
                  <a:pt x="3077337" y="2190877"/>
                </a:lnTo>
                <a:lnTo>
                  <a:pt x="3025013" y="2195449"/>
                </a:lnTo>
                <a:lnTo>
                  <a:pt x="2972562" y="2199640"/>
                </a:lnTo>
                <a:lnTo>
                  <a:pt x="2919984" y="2203323"/>
                </a:lnTo>
                <a:lnTo>
                  <a:pt x="2867279" y="2206498"/>
                </a:lnTo>
                <a:lnTo>
                  <a:pt x="2814574" y="2209165"/>
                </a:lnTo>
                <a:lnTo>
                  <a:pt x="2761742" y="2211324"/>
                </a:lnTo>
                <a:lnTo>
                  <a:pt x="2708910" y="2213102"/>
                </a:lnTo>
                <a:lnTo>
                  <a:pt x="2656078" y="2214372"/>
                </a:lnTo>
                <a:lnTo>
                  <a:pt x="2603119" y="2215134"/>
                </a:lnTo>
                <a:lnTo>
                  <a:pt x="2550287" y="2215388"/>
                </a:lnTo>
                <a:lnTo>
                  <a:pt x="2497455" y="2215134"/>
                </a:lnTo>
                <a:lnTo>
                  <a:pt x="2444623" y="2214499"/>
                </a:lnTo>
                <a:lnTo>
                  <a:pt x="2391791" y="2213355"/>
                </a:lnTo>
                <a:lnTo>
                  <a:pt x="2339213" y="2211704"/>
                </a:lnTo>
                <a:lnTo>
                  <a:pt x="2286635" y="2209673"/>
                </a:lnTo>
                <a:lnTo>
                  <a:pt x="2234184" y="2207133"/>
                </a:lnTo>
                <a:lnTo>
                  <a:pt x="2181860" y="2204085"/>
                </a:lnTo>
                <a:lnTo>
                  <a:pt x="2129663" y="2200529"/>
                </a:lnTo>
                <a:lnTo>
                  <a:pt x="2077720" y="2196591"/>
                </a:lnTo>
                <a:lnTo>
                  <a:pt x="2025904" y="2192147"/>
                </a:lnTo>
                <a:lnTo>
                  <a:pt x="1974342" y="2187193"/>
                </a:lnTo>
                <a:lnTo>
                  <a:pt x="1923034" y="2181860"/>
                </a:lnTo>
                <a:lnTo>
                  <a:pt x="1871853" y="2176017"/>
                </a:lnTo>
                <a:lnTo>
                  <a:pt x="1821053" y="2169795"/>
                </a:lnTo>
                <a:lnTo>
                  <a:pt x="1770507" y="2163064"/>
                </a:lnTo>
                <a:lnTo>
                  <a:pt x="1720215" y="2155825"/>
                </a:lnTo>
                <a:lnTo>
                  <a:pt x="1670304" y="2148078"/>
                </a:lnTo>
                <a:lnTo>
                  <a:pt x="1620647" y="2139950"/>
                </a:lnTo>
                <a:lnTo>
                  <a:pt x="1571371" y="2131441"/>
                </a:lnTo>
                <a:lnTo>
                  <a:pt x="1522476" y="2122424"/>
                </a:lnTo>
                <a:lnTo>
                  <a:pt x="1474089" y="2112899"/>
                </a:lnTo>
                <a:lnTo>
                  <a:pt x="1425956" y="2102992"/>
                </a:lnTo>
                <a:lnTo>
                  <a:pt x="1378331" y="2092578"/>
                </a:lnTo>
                <a:lnTo>
                  <a:pt x="1331087" y="2081657"/>
                </a:lnTo>
                <a:lnTo>
                  <a:pt x="1284351" y="2070353"/>
                </a:lnTo>
                <a:lnTo>
                  <a:pt x="1237996" y="2058670"/>
                </a:lnTo>
                <a:lnTo>
                  <a:pt x="1192276" y="2046477"/>
                </a:lnTo>
                <a:lnTo>
                  <a:pt x="1146987" y="2033777"/>
                </a:lnTo>
                <a:lnTo>
                  <a:pt x="1102258" y="2020697"/>
                </a:lnTo>
                <a:lnTo>
                  <a:pt x="1058075" y="2007108"/>
                </a:lnTo>
                <a:lnTo>
                  <a:pt x="1014476" y="1993138"/>
                </a:lnTo>
                <a:lnTo>
                  <a:pt x="971448" y="1978787"/>
                </a:lnTo>
                <a:lnTo>
                  <a:pt x="929043" y="1963927"/>
                </a:lnTo>
                <a:lnTo>
                  <a:pt x="887260" y="1948561"/>
                </a:lnTo>
                <a:lnTo>
                  <a:pt x="846112" y="1932813"/>
                </a:lnTo>
                <a:lnTo>
                  <a:pt x="805637" y="1916684"/>
                </a:lnTo>
                <a:lnTo>
                  <a:pt x="765822" y="1900047"/>
                </a:lnTo>
                <a:lnTo>
                  <a:pt x="726719" y="1883028"/>
                </a:lnTo>
                <a:lnTo>
                  <a:pt x="688327" y="1865502"/>
                </a:lnTo>
                <a:lnTo>
                  <a:pt x="650671" y="1847596"/>
                </a:lnTo>
                <a:lnTo>
                  <a:pt x="613765" y="1829308"/>
                </a:lnTo>
                <a:lnTo>
                  <a:pt x="577634" y="1810512"/>
                </a:lnTo>
                <a:lnTo>
                  <a:pt x="542277" y="1791335"/>
                </a:lnTo>
                <a:lnTo>
                  <a:pt x="507733" y="1771650"/>
                </a:lnTo>
                <a:lnTo>
                  <a:pt x="464413" y="1745741"/>
                </a:lnTo>
                <a:lnTo>
                  <a:pt x="423049" y="1719452"/>
                </a:lnTo>
                <a:lnTo>
                  <a:pt x="383667" y="1692783"/>
                </a:lnTo>
                <a:lnTo>
                  <a:pt x="346240" y="1665732"/>
                </a:lnTo>
                <a:lnTo>
                  <a:pt x="310769" y="1638553"/>
                </a:lnTo>
                <a:lnTo>
                  <a:pt x="277241" y="1610867"/>
                </a:lnTo>
                <a:lnTo>
                  <a:pt x="245656" y="1583054"/>
                </a:lnTo>
                <a:lnTo>
                  <a:pt x="216014" y="1554988"/>
                </a:lnTo>
                <a:lnTo>
                  <a:pt x="188302" y="1526539"/>
                </a:lnTo>
                <a:lnTo>
                  <a:pt x="162521" y="1497964"/>
                </a:lnTo>
                <a:lnTo>
                  <a:pt x="116700" y="1440307"/>
                </a:lnTo>
                <a:lnTo>
                  <a:pt x="78524" y="1381760"/>
                </a:lnTo>
                <a:lnTo>
                  <a:pt x="47929" y="1322832"/>
                </a:lnTo>
                <a:lnTo>
                  <a:pt x="24891" y="1263396"/>
                </a:lnTo>
                <a:lnTo>
                  <a:pt x="9349" y="1203705"/>
                </a:lnTo>
                <a:lnTo>
                  <a:pt x="1262" y="1144015"/>
                </a:lnTo>
                <a:lnTo>
                  <a:pt x="0" y="1114043"/>
                </a:lnTo>
                <a:lnTo>
                  <a:pt x="582" y="1084199"/>
                </a:lnTo>
                <a:lnTo>
                  <a:pt x="7268" y="1024509"/>
                </a:lnTo>
                <a:lnTo>
                  <a:pt x="21272" y="965200"/>
                </a:lnTo>
                <a:lnTo>
                  <a:pt x="42544" y="906145"/>
                </a:lnTo>
                <a:lnTo>
                  <a:pt x="71056" y="847851"/>
                </a:lnTo>
                <a:lnTo>
                  <a:pt x="106743" y="790066"/>
                </a:lnTo>
                <a:lnTo>
                  <a:pt x="149555" y="733171"/>
                </a:lnTo>
                <a:lnTo>
                  <a:pt x="199478" y="677290"/>
                </a:lnTo>
                <a:lnTo>
                  <a:pt x="227076" y="649859"/>
                </a:lnTo>
                <a:lnTo>
                  <a:pt x="256438" y="622553"/>
                </a:lnTo>
                <a:lnTo>
                  <a:pt x="287540" y="595629"/>
                </a:lnTo>
                <a:lnTo>
                  <a:pt x="320395" y="568960"/>
                </a:lnTo>
                <a:lnTo>
                  <a:pt x="354977" y="542798"/>
                </a:lnTo>
                <a:lnTo>
                  <a:pt x="391312" y="516889"/>
                </a:lnTo>
                <a:lnTo>
                  <a:pt x="429361" y="491363"/>
                </a:lnTo>
                <a:lnTo>
                  <a:pt x="469125" y="466216"/>
                </a:lnTo>
                <a:lnTo>
                  <a:pt x="510616" y="441578"/>
                </a:lnTo>
                <a:lnTo>
                  <a:pt x="553821" y="417195"/>
                </a:lnTo>
                <a:lnTo>
                  <a:pt x="598716" y="393446"/>
                </a:lnTo>
                <a:lnTo>
                  <a:pt x="645325" y="370077"/>
                </a:lnTo>
                <a:lnTo>
                  <a:pt x="693623" y="347217"/>
                </a:lnTo>
                <a:lnTo>
                  <a:pt x="743597" y="324865"/>
                </a:lnTo>
                <a:lnTo>
                  <a:pt x="795274" y="303022"/>
                </a:lnTo>
                <a:lnTo>
                  <a:pt x="848614" y="281686"/>
                </a:lnTo>
                <a:lnTo>
                  <a:pt x="903617" y="260858"/>
                </a:lnTo>
                <a:lnTo>
                  <a:pt x="960297" y="240664"/>
                </a:lnTo>
                <a:lnTo>
                  <a:pt x="1018628" y="221107"/>
                </a:lnTo>
                <a:lnTo>
                  <a:pt x="1064463" y="206501"/>
                </a:lnTo>
                <a:lnTo>
                  <a:pt x="1110792" y="192404"/>
                </a:lnTo>
                <a:lnTo>
                  <a:pt x="1157605" y="178815"/>
                </a:lnTo>
                <a:lnTo>
                  <a:pt x="1204849" y="165735"/>
                </a:lnTo>
                <a:lnTo>
                  <a:pt x="1252601" y="153162"/>
                </a:lnTo>
                <a:lnTo>
                  <a:pt x="1300734" y="141097"/>
                </a:lnTo>
                <a:lnTo>
                  <a:pt x="1349248" y="129539"/>
                </a:lnTo>
                <a:lnTo>
                  <a:pt x="1398143" y="118490"/>
                </a:lnTo>
                <a:lnTo>
                  <a:pt x="1447419" y="107823"/>
                </a:lnTo>
                <a:lnTo>
                  <a:pt x="1497076" y="97789"/>
                </a:lnTo>
                <a:lnTo>
                  <a:pt x="1547114" y="88264"/>
                </a:lnTo>
                <a:lnTo>
                  <a:pt x="1597406" y="79248"/>
                </a:lnTo>
                <a:lnTo>
                  <a:pt x="1647952" y="70612"/>
                </a:lnTo>
                <a:lnTo>
                  <a:pt x="1698879" y="62611"/>
                </a:lnTo>
                <a:lnTo>
                  <a:pt x="1749933" y="54990"/>
                </a:lnTo>
                <a:lnTo>
                  <a:pt x="1801368" y="47878"/>
                </a:lnTo>
                <a:lnTo>
                  <a:pt x="1852930" y="41275"/>
                </a:lnTo>
                <a:lnTo>
                  <a:pt x="1904746" y="35178"/>
                </a:lnTo>
                <a:lnTo>
                  <a:pt x="1956689" y="29590"/>
                </a:lnTo>
                <a:lnTo>
                  <a:pt x="2008886" y="24511"/>
                </a:lnTo>
                <a:lnTo>
                  <a:pt x="2061210" y="19812"/>
                </a:lnTo>
                <a:lnTo>
                  <a:pt x="2113661" y="15748"/>
                </a:lnTo>
                <a:lnTo>
                  <a:pt x="2166239" y="12064"/>
                </a:lnTo>
                <a:lnTo>
                  <a:pt x="2218944" y="8889"/>
                </a:lnTo>
                <a:lnTo>
                  <a:pt x="2271649" y="6223"/>
                </a:lnTo>
                <a:lnTo>
                  <a:pt x="2324481" y="4063"/>
                </a:lnTo>
                <a:lnTo>
                  <a:pt x="2377313" y="2286"/>
                </a:lnTo>
                <a:lnTo>
                  <a:pt x="2430272" y="1015"/>
                </a:lnTo>
                <a:lnTo>
                  <a:pt x="2483104" y="253"/>
                </a:lnTo>
                <a:lnTo>
                  <a:pt x="2536063" y="0"/>
                </a:lnTo>
                <a:lnTo>
                  <a:pt x="2588895" y="253"/>
                </a:lnTo>
                <a:lnTo>
                  <a:pt x="2641727" y="888"/>
                </a:lnTo>
                <a:lnTo>
                  <a:pt x="2694432" y="2032"/>
                </a:lnTo>
                <a:lnTo>
                  <a:pt x="2747010" y="3683"/>
                </a:lnTo>
                <a:lnTo>
                  <a:pt x="2799588" y="5714"/>
                </a:lnTo>
                <a:lnTo>
                  <a:pt x="2852039" y="8254"/>
                </a:lnTo>
                <a:lnTo>
                  <a:pt x="2904363" y="11302"/>
                </a:lnTo>
                <a:lnTo>
                  <a:pt x="2956560" y="14859"/>
                </a:lnTo>
                <a:lnTo>
                  <a:pt x="3008503" y="18796"/>
                </a:lnTo>
                <a:lnTo>
                  <a:pt x="3060319" y="23240"/>
                </a:lnTo>
                <a:lnTo>
                  <a:pt x="3111881" y="28066"/>
                </a:lnTo>
                <a:lnTo>
                  <a:pt x="3163189" y="33527"/>
                </a:lnTo>
                <a:lnTo>
                  <a:pt x="3214370" y="39242"/>
                </a:lnTo>
                <a:lnTo>
                  <a:pt x="3265170" y="45592"/>
                </a:lnTo>
                <a:lnTo>
                  <a:pt x="3315716" y="52324"/>
                </a:lnTo>
                <a:lnTo>
                  <a:pt x="3366008" y="59562"/>
                </a:lnTo>
                <a:lnTo>
                  <a:pt x="3415919" y="67183"/>
                </a:lnTo>
                <a:lnTo>
                  <a:pt x="3465576" y="75311"/>
                </a:lnTo>
                <a:lnTo>
                  <a:pt x="3514852" y="83947"/>
                </a:lnTo>
                <a:lnTo>
                  <a:pt x="3563747" y="92963"/>
                </a:lnTo>
                <a:lnTo>
                  <a:pt x="3612261" y="102488"/>
                </a:lnTo>
                <a:lnTo>
                  <a:pt x="3660266" y="112395"/>
                </a:lnTo>
                <a:lnTo>
                  <a:pt x="3708019" y="122809"/>
                </a:lnTo>
                <a:lnTo>
                  <a:pt x="3755136" y="133730"/>
                </a:lnTo>
                <a:lnTo>
                  <a:pt x="3801872" y="145034"/>
                </a:lnTo>
                <a:lnTo>
                  <a:pt x="3848227" y="156717"/>
                </a:lnTo>
                <a:lnTo>
                  <a:pt x="3893947" y="168910"/>
                </a:lnTo>
                <a:lnTo>
                  <a:pt x="3939286" y="181610"/>
                </a:lnTo>
                <a:lnTo>
                  <a:pt x="3983990" y="194690"/>
                </a:lnTo>
                <a:lnTo>
                  <a:pt x="4028186" y="208152"/>
                </a:lnTo>
                <a:lnTo>
                  <a:pt x="4071747" y="222123"/>
                </a:lnTo>
                <a:lnTo>
                  <a:pt x="4114800" y="236600"/>
                </a:lnTo>
                <a:lnTo>
                  <a:pt x="4157218" y="251460"/>
                </a:lnTo>
                <a:lnTo>
                  <a:pt x="4199001" y="266700"/>
                </a:lnTo>
                <a:lnTo>
                  <a:pt x="4240149" y="282448"/>
                </a:lnTo>
                <a:lnTo>
                  <a:pt x="4280535" y="298703"/>
                </a:lnTo>
                <a:lnTo>
                  <a:pt x="4320413" y="315213"/>
                </a:lnTo>
                <a:lnTo>
                  <a:pt x="4359529" y="332359"/>
                </a:lnTo>
                <a:lnTo>
                  <a:pt x="4397883" y="349758"/>
                </a:lnTo>
                <a:lnTo>
                  <a:pt x="4435602" y="367664"/>
                </a:lnTo>
                <a:lnTo>
                  <a:pt x="4472432" y="386079"/>
                </a:lnTo>
                <a:lnTo>
                  <a:pt x="4508627" y="404875"/>
                </a:lnTo>
                <a:lnTo>
                  <a:pt x="4543933" y="424052"/>
                </a:lnTo>
                <a:lnTo>
                  <a:pt x="4578477" y="443611"/>
                </a:lnTo>
                <a:lnTo>
                  <a:pt x="4627626" y="473201"/>
                </a:lnTo>
                <a:lnTo>
                  <a:pt x="4674235" y="503300"/>
                </a:lnTo>
                <a:lnTo>
                  <a:pt x="4718431" y="533908"/>
                </a:lnTo>
                <a:lnTo>
                  <a:pt x="4760214" y="565023"/>
                </a:lnTo>
                <a:lnTo>
                  <a:pt x="4799330" y="596646"/>
                </a:lnTo>
                <a:lnTo>
                  <a:pt x="4836033" y="628523"/>
                </a:lnTo>
                <a:lnTo>
                  <a:pt x="4870196" y="660908"/>
                </a:lnTo>
                <a:lnTo>
                  <a:pt x="4901946" y="693674"/>
                </a:lnTo>
                <a:lnTo>
                  <a:pt x="4931156" y="726821"/>
                </a:lnTo>
                <a:lnTo>
                  <a:pt x="4957826" y="760222"/>
                </a:lnTo>
                <a:lnTo>
                  <a:pt x="4982083" y="793876"/>
                </a:lnTo>
                <a:lnTo>
                  <a:pt x="5003673" y="827786"/>
                </a:lnTo>
                <a:lnTo>
                  <a:pt x="5022850" y="861949"/>
                </a:lnTo>
                <a:lnTo>
                  <a:pt x="5039487" y="896365"/>
                </a:lnTo>
                <a:lnTo>
                  <a:pt x="5065141" y="965708"/>
                </a:lnTo>
                <a:lnTo>
                  <a:pt x="5080762" y="1035430"/>
                </a:lnTo>
                <a:lnTo>
                  <a:pt x="5086096" y="1105408"/>
                </a:lnTo>
                <a:lnTo>
                  <a:pt x="5084953" y="1140460"/>
                </a:lnTo>
                <a:lnTo>
                  <a:pt x="5075174" y="1210564"/>
                </a:lnTo>
                <a:lnTo>
                  <a:pt x="5055108" y="1280287"/>
                </a:lnTo>
                <a:lnTo>
                  <a:pt x="5024882" y="1349628"/>
                </a:lnTo>
                <a:lnTo>
                  <a:pt x="5005832" y="1384046"/>
                </a:lnTo>
                <a:lnTo>
                  <a:pt x="4984242" y="1418209"/>
                </a:lnTo>
                <a:lnTo>
                  <a:pt x="4960112" y="1452117"/>
                </a:lnTo>
                <a:lnTo>
                  <a:pt x="4933442" y="1485773"/>
                </a:lnTo>
                <a:lnTo>
                  <a:pt x="4904232" y="1519174"/>
                </a:lnTo>
                <a:lnTo>
                  <a:pt x="4872355" y="1552321"/>
                </a:lnTo>
                <a:lnTo>
                  <a:pt x="4837938" y="1585087"/>
                </a:lnTo>
                <a:lnTo>
                  <a:pt x="4800854" y="1617345"/>
                </a:lnTo>
                <a:lnTo>
                  <a:pt x="4761230" y="1649349"/>
                </a:lnTo>
                <a:lnTo>
                  <a:pt x="4719066" y="1680972"/>
                </a:lnTo>
                <a:lnTo>
                  <a:pt x="6136640" y="2525267"/>
                </a:lnTo>
                <a:close/>
              </a:path>
            </a:pathLst>
          </a:custGeom>
          <a:ln w="12699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7063" y="1559178"/>
            <a:ext cx="302323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0258" y="2317495"/>
            <a:ext cx="2794635" cy="1129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20" Type="http://schemas.openxmlformats.org/officeDocument/2006/relationships/image" Target="../media/image70.jpg"/><Relationship Id="rId21" Type="http://schemas.openxmlformats.org/officeDocument/2006/relationships/image" Target="../media/image71.png"/><Relationship Id="rId22" Type="http://schemas.openxmlformats.org/officeDocument/2006/relationships/image" Target="../media/image72.png"/><Relationship Id="rId23" Type="http://schemas.openxmlformats.org/officeDocument/2006/relationships/image" Target="../media/image73.png"/><Relationship Id="rId24" Type="http://schemas.openxmlformats.org/officeDocument/2006/relationships/image" Target="../media/image74.png"/><Relationship Id="rId25" Type="http://schemas.openxmlformats.org/officeDocument/2006/relationships/image" Target="../media/image75.png"/><Relationship Id="rId26" Type="http://schemas.openxmlformats.org/officeDocument/2006/relationships/image" Target="../media/image76.png"/><Relationship Id="rId27" Type="http://schemas.openxmlformats.org/officeDocument/2006/relationships/image" Target="../media/image77.png"/><Relationship Id="rId28" Type="http://schemas.openxmlformats.org/officeDocument/2006/relationships/image" Target="../media/image78.png"/><Relationship Id="rId29" Type="http://schemas.openxmlformats.org/officeDocument/2006/relationships/image" Target="../media/image79.png"/><Relationship Id="rId30" Type="http://schemas.openxmlformats.org/officeDocument/2006/relationships/image" Target="../media/image80.png"/><Relationship Id="rId31" Type="http://schemas.openxmlformats.org/officeDocument/2006/relationships/image" Target="../media/image81.png"/><Relationship Id="rId32" Type="http://schemas.openxmlformats.org/officeDocument/2006/relationships/image" Target="../media/image82.png"/><Relationship Id="rId33" Type="http://schemas.openxmlformats.org/officeDocument/2006/relationships/image" Target="../media/image83.png"/><Relationship Id="rId34" Type="http://schemas.openxmlformats.org/officeDocument/2006/relationships/image" Target="../media/image84.png"/><Relationship Id="rId35" Type="http://schemas.openxmlformats.org/officeDocument/2006/relationships/image" Target="../media/image85.png"/><Relationship Id="rId36" Type="http://schemas.openxmlformats.org/officeDocument/2006/relationships/image" Target="../media/image86.png"/><Relationship Id="rId37" Type="http://schemas.openxmlformats.org/officeDocument/2006/relationships/image" Target="../media/image87.png"/><Relationship Id="rId38" Type="http://schemas.openxmlformats.org/officeDocument/2006/relationships/image" Target="../media/image88.png"/><Relationship Id="rId39" Type="http://schemas.openxmlformats.org/officeDocument/2006/relationships/image" Target="../media/image89.png"/><Relationship Id="rId40" Type="http://schemas.openxmlformats.org/officeDocument/2006/relationships/image" Target="../media/image90.png"/><Relationship Id="rId41" Type="http://schemas.openxmlformats.org/officeDocument/2006/relationships/image" Target="../media/image91.png"/><Relationship Id="rId42" Type="http://schemas.openxmlformats.org/officeDocument/2006/relationships/image" Target="../media/image92.png"/><Relationship Id="rId43" Type="http://schemas.openxmlformats.org/officeDocument/2006/relationships/image" Target="../media/image93.png"/><Relationship Id="rId44" Type="http://schemas.openxmlformats.org/officeDocument/2006/relationships/image" Target="../media/image9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Relationship Id="rId3" Type="http://schemas.openxmlformats.org/officeDocument/2006/relationships/image" Target="../media/image102.png"/><Relationship Id="rId4" Type="http://schemas.openxmlformats.org/officeDocument/2006/relationships/image" Target="../media/image103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image" Target="../media/image114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115.png"/><Relationship Id="rId4" Type="http://schemas.openxmlformats.org/officeDocument/2006/relationships/image" Target="../media/image11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jpg"/><Relationship Id="rId9" Type="http://schemas.openxmlformats.org/officeDocument/2006/relationships/image" Target="../media/image11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122.jpg"/><Relationship Id="rId4" Type="http://schemas.openxmlformats.org/officeDocument/2006/relationships/image" Target="../media/image123.jp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1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130.jp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Relationship Id="rId18" Type="http://schemas.openxmlformats.org/officeDocument/2006/relationships/image" Target="../media/image145.png"/><Relationship Id="rId19" Type="http://schemas.openxmlformats.org/officeDocument/2006/relationships/image" Target="../media/image146.png"/><Relationship Id="rId20" Type="http://schemas.openxmlformats.org/officeDocument/2006/relationships/image" Target="../media/image147.png"/><Relationship Id="rId21" Type="http://schemas.openxmlformats.org/officeDocument/2006/relationships/image" Target="../media/image148.png"/><Relationship Id="rId22" Type="http://schemas.openxmlformats.org/officeDocument/2006/relationships/image" Target="../media/image149.png"/><Relationship Id="rId23" Type="http://schemas.openxmlformats.org/officeDocument/2006/relationships/image" Target="../media/image150.png"/><Relationship Id="rId24" Type="http://schemas.openxmlformats.org/officeDocument/2006/relationships/image" Target="../media/image151.png"/><Relationship Id="rId25" Type="http://schemas.openxmlformats.org/officeDocument/2006/relationships/image" Target="../media/image152.png"/><Relationship Id="rId26" Type="http://schemas.openxmlformats.org/officeDocument/2006/relationships/image" Target="../media/image153.png"/><Relationship Id="rId27" Type="http://schemas.openxmlformats.org/officeDocument/2006/relationships/image" Target="../media/image154.png"/><Relationship Id="rId28" Type="http://schemas.openxmlformats.org/officeDocument/2006/relationships/image" Target="../media/image155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image" Target="../media/image163.pn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Relationship Id="rId12" Type="http://schemas.openxmlformats.org/officeDocument/2006/relationships/image" Target="../media/image166.png"/><Relationship Id="rId13" Type="http://schemas.openxmlformats.org/officeDocument/2006/relationships/image" Target="../media/image167.png"/><Relationship Id="rId14" Type="http://schemas.openxmlformats.org/officeDocument/2006/relationships/image" Target="../media/image168.png"/><Relationship Id="rId15" Type="http://schemas.openxmlformats.org/officeDocument/2006/relationships/image" Target="../media/image169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15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jpg"/><Relationship Id="rId3" Type="http://schemas.openxmlformats.org/officeDocument/2006/relationships/image" Target="../media/image173.png"/><Relationship Id="rId4" Type="http://schemas.openxmlformats.org/officeDocument/2006/relationships/image" Target="../media/image17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g"/><Relationship Id="rId3" Type="http://schemas.openxmlformats.org/officeDocument/2006/relationships/image" Target="../media/image17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178.jpg"/><Relationship Id="rId4" Type="http://schemas.openxmlformats.org/officeDocument/2006/relationships/image" Target="../media/image179.png"/><Relationship Id="rId5" Type="http://schemas.openxmlformats.org/officeDocument/2006/relationships/image" Target="../media/image164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66.png"/><Relationship Id="rId9" Type="http://schemas.openxmlformats.org/officeDocument/2006/relationships/image" Target="../media/image182.png"/><Relationship Id="rId10" Type="http://schemas.openxmlformats.org/officeDocument/2006/relationships/image" Target="../media/image161.png"/><Relationship Id="rId11" Type="http://schemas.openxmlformats.org/officeDocument/2006/relationships/image" Target="../media/image183.png"/><Relationship Id="rId12" Type="http://schemas.openxmlformats.org/officeDocument/2006/relationships/image" Target="../media/image184.png"/><Relationship Id="rId13" Type="http://schemas.openxmlformats.org/officeDocument/2006/relationships/image" Target="../media/image185.png"/><Relationship Id="rId14" Type="http://schemas.openxmlformats.org/officeDocument/2006/relationships/image" Target="../media/image186.png"/><Relationship Id="rId15" Type="http://schemas.openxmlformats.org/officeDocument/2006/relationships/image" Target="../media/image160.png"/><Relationship Id="rId16" Type="http://schemas.openxmlformats.org/officeDocument/2006/relationships/image" Target="../media/image187.png"/><Relationship Id="rId17" Type="http://schemas.openxmlformats.org/officeDocument/2006/relationships/image" Target="../media/image169.png"/><Relationship Id="rId18" Type="http://schemas.openxmlformats.org/officeDocument/2006/relationships/image" Target="../media/image18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Relationship Id="rId3" Type="http://schemas.openxmlformats.org/officeDocument/2006/relationships/image" Target="../media/image190.jp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Relationship Id="rId3" Type="http://schemas.openxmlformats.org/officeDocument/2006/relationships/image" Target="../media/image190.jp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Relationship Id="rId3" Type="http://schemas.openxmlformats.org/officeDocument/2006/relationships/image" Target="../media/image195.jpg"/><Relationship Id="rId4" Type="http://schemas.openxmlformats.org/officeDocument/2006/relationships/image" Target="../media/image192.png"/><Relationship Id="rId5" Type="http://schemas.openxmlformats.org/officeDocument/2006/relationships/image" Target="../media/image196.jpg"/><Relationship Id="rId6" Type="http://schemas.openxmlformats.org/officeDocument/2006/relationships/image" Target="../media/image197.png"/><Relationship Id="rId7" Type="http://schemas.openxmlformats.org/officeDocument/2006/relationships/image" Target="../media/image19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9.jpg"/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jpg"/><Relationship Id="rId6" Type="http://schemas.openxmlformats.org/officeDocument/2006/relationships/image" Target="../media/image20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g"/><Relationship Id="rId3" Type="http://schemas.openxmlformats.org/officeDocument/2006/relationships/image" Target="../media/image20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jpg"/><Relationship Id="rId3" Type="http://schemas.openxmlformats.org/officeDocument/2006/relationships/image" Target="../media/image20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0.jp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png"/><Relationship Id="rId10" Type="http://schemas.openxmlformats.org/officeDocument/2006/relationships/image" Target="../media/image218.png"/><Relationship Id="rId11" Type="http://schemas.openxmlformats.org/officeDocument/2006/relationships/image" Target="../media/image219.png"/><Relationship Id="rId12" Type="http://schemas.openxmlformats.org/officeDocument/2006/relationships/image" Target="../media/image220.png"/><Relationship Id="rId13" Type="http://schemas.openxmlformats.org/officeDocument/2006/relationships/image" Target="../media/image22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g"/><Relationship Id="rId8" Type="http://schemas.openxmlformats.org/officeDocument/2006/relationships/image" Target="../media/image2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21130" y="1129411"/>
            <a:ext cx="5273675" cy="367537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 marR="112395" indent="228600">
              <a:lnSpc>
                <a:spcPct val="102099"/>
              </a:lnSpc>
              <a:spcBef>
                <a:spcPts val="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39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ьо</a:t>
            </a:r>
            <a:r>
              <a:rPr dirty="0" sz="2600" spc="-375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30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13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225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21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40">
                <a:solidFill>
                  <a:srgbClr val="001F5F"/>
                </a:solidFill>
                <a:latin typeface="Times New Roman"/>
                <a:cs typeface="Times New Roman"/>
              </a:rPr>
              <a:t>ш</a:t>
            </a:r>
            <a:r>
              <a:rPr dirty="0" sz="2600" spc="-26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515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445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45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55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42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36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430">
                <a:solidFill>
                  <a:srgbClr val="001F5F"/>
                </a:solidFill>
                <a:latin typeface="Times New Roman"/>
                <a:cs typeface="Times New Roman"/>
              </a:rPr>
              <a:t>х</a:t>
            </a:r>
            <a:r>
              <a:rPr dirty="0" sz="2600" spc="5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-37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33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345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dirty="0" sz="2600" spc="-370">
                <a:solidFill>
                  <a:srgbClr val="001F5F"/>
                </a:solidFill>
                <a:latin typeface="Times New Roman"/>
                <a:cs typeface="Times New Roman"/>
              </a:rPr>
              <a:t>ви</a:t>
            </a:r>
            <a:r>
              <a:rPr dirty="0" sz="2600" spc="-395">
                <a:solidFill>
                  <a:srgbClr val="001F5F"/>
                </a:solidFill>
                <a:latin typeface="Times New Roman"/>
                <a:cs typeface="Times New Roman"/>
              </a:rPr>
              <a:t>ч</a:t>
            </a:r>
            <a:r>
              <a:rPr dirty="0" sz="2600" spc="-370">
                <a:solidFill>
                  <a:srgbClr val="001F5F"/>
                </a:solidFill>
                <a:latin typeface="Times New Roman"/>
                <a:cs typeface="Times New Roman"/>
              </a:rPr>
              <a:t>ний</a:t>
            </a:r>
            <a:r>
              <a:rPr dirty="0" sz="2600" spc="-8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r>
              <a:rPr dirty="0" sz="2600" spc="-3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19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світ </a:t>
            </a:r>
            <a:r>
              <a:rPr dirty="0" sz="2600" spc="-185">
                <a:solidFill>
                  <a:srgbClr val="001F5F"/>
                </a:solidFill>
                <a:latin typeface="Times New Roman"/>
                <a:cs typeface="Times New Roman"/>
              </a:rPr>
              <a:t>математикище</a:t>
            </a:r>
            <a:r>
              <a:rPr dirty="0" sz="2600" spc="-30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24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29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25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17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37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34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19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245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35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1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ож</a:t>
            </a:r>
            <a:r>
              <a:rPr dirty="0" sz="2600" spc="18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310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32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б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-38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3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-22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195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18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225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38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36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325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38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42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370">
                <a:solidFill>
                  <a:srgbClr val="001F5F"/>
                </a:solidFill>
                <a:latin typeface="Trebuchet MS"/>
                <a:cs typeface="Trebuchet MS"/>
              </a:rPr>
              <a:t>-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урок.Це</a:t>
            </a:r>
            <a:r>
              <a:rPr dirty="0" sz="2600" spc="-40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455">
                <a:solidFill>
                  <a:srgbClr val="001F5F"/>
                </a:solidFill>
                <a:latin typeface="Times New Roman"/>
                <a:cs typeface="Times New Roman"/>
              </a:rPr>
              <a:t>ч</a:t>
            </a:r>
            <a:r>
              <a:rPr dirty="0" sz="2600" spc="-39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25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27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29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275">
                <a:solidFill>
                  <a:srgbClr val="001F5F"/>
                </a:solidFill>
                <a:latin typeface="Times New Roman"/>
                <a:cs typeface="Times New Roman"/>
              </a:rPr>
              <a:t>ь</a:t>
            </a:r>
            <a:r>
              <a:rPr dirty="0" sz="2600" spc="180">
                <a:solidFill>
                  <a:srgbClr val="001F5F"/>
                </a:solidFill>
                <a:latin typeface="Times New Roman"/>
                <a:cs typeface="Times New Roman"/>
              </a:rPr>
              <a:t>,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600" spc="-330">
                <a:solidFill>
                  <a:srgbClr val="001F5F"/>
                </a:solidFill>
                <a:latin typeface="Times New Roman"/>
                <a:cs typeface="Times New Roman"/>
              </a:rPr>
              <a:t>ол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405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>
                <a:solidFill>
                  <a:srgbClr val="001F5F"/>
                </a:solidFill>
                <a:latin typeface="Times New Roman"/>
                <a:cs typeface="Times New Roman"/>
              </a:rPr>
              <a:t>й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час</a:t>
            </a: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101899"/>
              </a:lnSpc>
              <a:spcBef>
                <a:spcPts val="5"/>
              </a:spcBef>
            </a:pPr>
            <a:r>
              <a:rPr dirty="0" sz="2600" spc="-215">
                <a:solidFill>
                  <a:srgbClr val="001F5F"/>
                </a:solidFill>
                <a:latin typeface="Times New Roman"/>
                <a:cs typeface="Times New Roman"/>
              </a:rPr>
              <a:t>Й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dirty="0" sz="2600" spc="-31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310">
                <a:solidFill>
                  <a:srgbClr val="001F5F"/>
                </a:solidFill>
                <a:latin typeface="Times New Roman"/>
                <a:cs typeface="Times New Roman"/>
              </a:rPr>
              <a:t>да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нн</a:t>
            </a:r>
            <a:r>
              <a:rPr dirty="0" sz="2600" spc="110">
                <a:solidFill>
                  <a:srgbClr val="001F5F"/>
                </a:solidFill>
                <a:latin typeface="Times New Roman"/>
                <a:cs typeface="Times New Roman"/>
              </a:rPr>
              <a:t>я</a:t>
            </a:r>
            <a:r>
              <a:rPr dirty="0" sz="2600" spc="-265">
                <a:solidFill>
                  <a:srgbClr val="001F5F"/>
                </a:solidFill>
                <a:latin typeface="Times New Roman"/>
                <a:cs typeface="Times New Roman"/>
              </a:rPr>
              <a:t>да</a:t>
            </a:r>
            <a:r>
              <a:rPr dirty="0" sz="2600" spc="-28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9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14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345">
                <a:solidFill>
                  <a:srgbClr val="001F5F"/>
                </a:solidFill>
                <a:latin typeface="Times New Roman"/>
                <a:cs typeface="Times New Roman"/>
              </a:rPr>
              <a:t>вж</a:t>
            </a:r>
            <a:r>
              <a:rPr dirty="0" sz="2600" spc="35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ч</a:t>
            </a:r>
            <a:r>
              <a:rPr dirty="0" sz="2600" spc="-27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10">
                <a:solidFill>
                  <a:srgbClr val="001F5F"/>
                </a:solidFill>
                <a:latin typeface="Times New Roman"/>
                <a:cs typeface="Times New Roman"/>
              </a:rPr>
              <a:t>ю</a:t>
            </a:r>
            <a:r>
              <a:rPr dirty="0" sz="2600" spc="-345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110">
                <a:solidFill>
                  <a:srgbClr val="001F5F"/>
                </a:solidFill>
                <a:latin typeface="Times New Roman"/>
                <a:cs typeface="Times New Roman"/>
              </a:rPr>
              <a:t>ь</a:t>
            </a:r>
            <a:r>
              <a:rPr dirty="0" sz="2600" spc="-29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13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31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8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r>
              <a:rPr dirty="0" sz="2600" spc="-335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ьо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45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265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18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1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2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295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-27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105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-190">
                <a:solidFill>
                  <a:srgbClr val="001F5F"/>
                </a:solidFill>
                <a:latin typeface="Times New Roman"/>
                <a:cs typeface="Times New Roman"/>
              </a:rPr>
              <a:t>ц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21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18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20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25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95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600" spc="-305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14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80">
                <a:solidFill>
                  <a:srgbClr val="001F5F"/>
                </a:solidFill>
                <a:latin typeface="Times New Roman"/>
                <a:cs typeface="Times New Roman"/>
              </a:rPr>
              <a:t>–</a:t>
            </a:r>
            <a:endParaRPr sz="2600">
              <a:latin typeface="Times New Roman"/>
              <a:cs typeface="Times New Roman"/>
            </a:endParaRPr>
          </a:p>
          <a:p>
            <a:pPr marL="12700" marR="2604770">
              <a:lnSpc>
                <a:spcPts val="3180"/>
              </a:lnSpc>
              <a:spcBef>
                <a:spcPts val="114"/>
              </a:spcBef>
            </a:pPr>
            <a:r>
              <a:rPr dirty="0" sz="2600" spc="-360">
                <a:solidFill>
                  <a:srgbClr val="001F5F"/>
                </a:solidFill>
                <a:latin typeface="Times New Roman"/>
                <a:cs typeface="Times New Roman"/>
              </a:rPr>
              <a:t>З</a:t>
            </a:r>
            <a:r>
              <a:rPr dirty="0" sz="2600" spc="-32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40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600" spc="-31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385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34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-355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dirty="0" sz="2600" spc="85">
                <a:solidFill>
                  <a:srgbClr val="001F5F"/>
                </a:solidFill>
                <a:latin typeface="Times New Roman"/>
                <a:cs typeface="Times New Roman"/>
              </a:rPr>
              <a:t>ь</a:t>
            </a:r>
            <a:r>
              <a:rPr dirty="0" sz="2600" spc="-400">
                <a:solidFill>
                  <a:srgbClr val="001F5F"/>
                </a:solidFill>
                <a:latin typeface="Times New Roman"/>
                <a:cs typeface="Times New Roman"/>
              </a:rPr>
              <a:t>б</a:t>
            </a:r>
            <a:r>
              <a:rPr dirty="0" sz="2600" spc="-47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39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5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600" spc="-27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35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33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29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8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8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1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7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600" spc="-18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14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195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155">
                <a:solidFill>
                  <a:srgbClr val="001F5F"/>
                </a:solidFill>
                <a:latin typeface="Times New Roman"/>
                <a:cs typeface="Times New Roman"/>
              </a:rPr>
              <a:t>нн</a:t>
            </a:r>
            <a:r>
              <a:rPr dirty="0" sz="2600" spc="24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м</a:t>
            </a:r>
            <a:r>
              <a:rPr dirty="0" sz="2600" spc="-30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229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25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600" spc="-275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24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28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254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40">
                <a:solidFill>
                  <a:srgbClr val="001F5F"/>
                </a:solidFill>
                <a:latin typeface="Times New Roman"/>
                <a:cs typeface="Times New Roman"/>
              </a:rPr>
              <a:t>,</a:t>
            </a:r>
            <a:endParaRPr sz="26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dirty="0" sz="2600" spc="-275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25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295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2600" spc="-254">
                <a:solidFill>
                  <a:srgbClr val="001F5F"/>
                </a:solidFill>
                <a:latin typeface="Times New Roman"/>
                <a:cs typeface="Times New Roman"/>
              </a:rPr>
              <a:t>ж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13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200">
                <a:solidFill>
                  <a:srgbClr val="001F5F"/>
                </a:solidFill>
                <a:latin typeface="Times New Roman"/>
                <a:cs typeface="Times New Roman"/>
              </a:rPr>
              <a:t>й</a:t>
            </a:r>
            <a:r>
              <a:rPr dirty="0" sz="2600" spc="-195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600" spc="-18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dirty="0" sz="2600" spc="-240">
                <a:solidFill>
                  <a:srgbClr val="001F5F"/>
                </a:solidFill>
                <a:latin typeface="Times New Roman"/>
                <a:cs typeface="Times New Roman"/>
              </a:rPr>
              <a:t>і</a:t>
            </a:r>
            <a:r>
              <a:rPr dirty="0" sz="2600" spc="-17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600" spc="-185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2600" spc="229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600" spc="-229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600" spc="-21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600" spc="-204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215">
                <a:solidFill>
                  <a:srgbClr val="001F5F"/>
                </a:solidFill>
                <a:latin typeface="Times New Roman"/>
                <a:cs typeface="Times New Roman"/>
              </a:rPr>
              <a:t>ц</a:t>
            </a:r>
            <a:r>
              <a:rPr dirty="0" sz="2600" spc="-229">
                <a:solidFill>
                  <a:srgbClr val="001F5F"/>
                </a:solidFill>
                <a:latin typeface="Times New Roman"/>
                <a:cs typeface="Times New Roman"/>
              </a:rPr>
              <a:t>ю</a:t>
            </a:r>
            <a:r>
              <a:rPr dirty="0" sz="2600" spc="-22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600" spc="-204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600" spc="-26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600" spc="-225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600" spc="45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743" y="4183379"/>
            <a:ext cx="7562088" cy="23972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11581" y="507491"/>
            <a:ext cx="8093075" cy="6349365"/>
            <a:chOff x="211581" y="507491"/>
            <a:chExt cx="8093075" cy="634936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787" y="507491"/>
              <a:ext cx="6771131" cy="192786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4584" y="2424682"/>
              <a:ext cx="2869691" cy="443179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17931" y="2424684"/>
              <a:ext cx="5149215" cy="2477770"/>
            </a:xfrm>
            <a:custGeom>
              <a:avLst/>
              <a:gdLst/>
              <a:ahLst/>
              <a:cxnLst/>
              <a:rect l="l" t="t" r="r" b="b"/>
              <a:pathLst>
                <a:path w="5149215" h="2477770">
                  <a:moveTo>
                    <a:pt x="2151761" y="0"/>
                  </a:moveTo>
                  <a:lnTo>
                    <a:pt x="2099691" y="126"/>
                  </a:lnTo>
                  <a:lnTo>
                    <a:pt x="2047494" y="762"/>
                  </a:lnTo>
                  <a:lnTo>
                    <a:pt x="1995424" y="2158"/>
                  </a:lnTo>
                  <a:lnTo>
                    <a:pt x="1943354" y="4190"/>
                  </a:lnTo>
                  <a:lnTo>
                    <a:pt x="1891284" y="6857"/>
                  </a:lnTo>
                  <a:lnTo>
                    <a:pt x="1839341" y="10160"/>
                  </a:lnTo>
                  <a:lnTo>
                    <a:pt x="1787525" y="14224"/>
                  </a:lnTo>
                  <a:lnTo>
                    <a:pt x="1735709" y="18795"/>
                  </a:lnTo>
                  <a:lnTo>
                    <a:pt x="1684147" y="24129"/>
                  </a:lnTo>
                  <a:lnTo>
                    <a:pt x="1632712" y="30099"/>
                  </a:lnTo>
                  <a:lnTo>
                    <a:pt x="1581531" y="36702"/>
                  </a:lnTo>
                  <a:lnTo>
                    <a:pt x="1530604" y="44068"/>
                  </a:lnTo>
                  <a:lnTo>
                    <a:pt x="1479931" y="51942"/>
                  </a:lnTo>
                  <a:lnTo>
                    <a:pt x="1429512" y="60578"/>
                  </a:lnTo>
                  <a:lnTo>
                    <a:pt x="1379347" y="69976"/>
                  </a:lnTo>
                  <a:lnTo>
                    <a:pt x="1329563" y="79882"/>
                  </a:lnTo>
                  <a:lnTo>
                    <a:pt x="1280033" y="90550"/>
                  </a:lnTo>
                  <a:lnTo>
                    <a:pt x="1231011" y="101853"/>
                  </a:lnTo>
                  <a:lnTo>
                    <a:pt x="1182243" y="113791"/>
                  </a:lnTo>
                  <a:lnTo>
                    <a:pt x="1133983" y="126491"/>
                  </a:lnTo>
                  <a:lnTo>
                    <a:pt x="1086231" y="139826"/>
                  </a:lnTo>
                  <a:lnTo>
                    <a:pt x="1038834" y="153924"/>
                  </a:lnTo>
                  <a:lnTo>
                    <a:pt x="991984" y="168655"/>
                  </a:lnTo>
                  <a:lnTo>
                    <a:pt x="945654" y="184023"/>
                  </a:lnTo>
                  <a:lnTo>
                    <a:pt x="899871" y="200151"/>
                  </a:lnTo>
                  <a:lnTo>
                    <a:pt x="854671" y="216915"/>
                  </a:lnTo>
                  <a:lnTo>
                    <a:pt x="800049" y="238505"/>
                  </a:lnTo>
                  <a:lnTo>
                    <a:pt x="747179" y="260730"/>
                  </a:lnTo>
                  <a:lnTo>
                    <a:pt x="696048" y="283717"/>
                  </a:lnTo>
                  <a:lnTo>
                    <a:pt x="646671" y="307339"/>
                  </a:lnTo>
                  <a:lnTo>
                    <a:pt x="599059" y="331596"/>
                  </a:lnTo>
                  <a:lnTo>
                    <a:pt x="553212" y="356488"/>
                  </a:lnTo>
                  <a:lnTo>
                    <a:pt x="509130" y="381888"/>
                  </a:lnTo>
                  <a:lnTo>
                    <a:pt x="466826" y="407924"/>
                  </a:lnTo>
                  <a:lnTo>
                    <a:pt x="426326" y="434593"/>
                  </a:lnTo>
                  <a:lnTo>
                    <a:pt x="387604" y="461771"/>
                  </a:lnTo>
                  <a:lnTo>
                    <a:pt x="350685" y="489330"/>
                  </a:lnTo>
                  <a:lnTo>
                    <a:pt x="315569" y="517525"/>
                  </a:lnTo>
                  <a:lnTo>
                    <a:pt x="282270" y="546100"/>
                  </a:lnTo>
                  <a:lnTo>
                    <a:pt x="250786" y="575055"/>
                  </a:lnTo>
                  <a:lnTo>
                    <a:pt x="221132" y="604519"/>
                  </a:lnTo>
                  <a:lnTo>
                    <a:pt x="193319" y="634364"/>
                  </a:lnTo>
                  <a:lnTo>
                    <a:pt x="167335" y="664463"/>
                  </a:lnTo>
                  <a:lnTo>
                    <a:pt x="143205" y="695070"/>
                  </a:lnTo>
                  <a:lnTo>
                    <a:pt x="100495" y="757046"/>
                  </a:lnTo>
                  <a:lnTo>
                    <a:pt x="65252" y="820038"/>
                  </a:lnTo>
                  <a:lnTo>
                    <a:pt x="37528" y="883919"/>
                  </a:lnTo>
                  <a:lnTo>
                    <a:pt x="17373" y="948563"/>
                  </a:lnTo>
                  <a:lnTo>
                    <a:pt x="4851" y="1013713"/>
                  </a:lnTo>
                  <a:lnTo>
                    <a:pt x="0" y="1079118"/>
                  </a:lnTo>
                  <a:lnTo>
                    <a:pt x="469" y="1111885"/>
                  </a:lnTo>
                  <a:lnTo>
                    <a:pt x="7239" y="1177543"/>
                  </a:lnTo>
                  <a:lnTo>
                    <a:pt x="21805" y="1242948"/>
                  </a:lnTo>
                  <a:lnTo>
                    <a:pt x="44246" y="1307972"/>
                  </a:lnTo>
                  <a:lnTo>
                    <a:pt x="74612" y="1372615"/>
                  </a:lnTo>
                  <a:lnTo>
                    <a:pt x="112941" y="1436370"/>
                  </a:lnTo>
                  <a:lnTo>
                    <a:pt x="135102" y="1467992"/>
                  </a:lnTo>
                  <a:lnTo>
                    <a:pt x="159283" y="1499361"/>
                  </a:lnTo>
                  <a:lnTo>
                    <a:pt x="185483" y="1530349"/>
                  </a:lnTo>
                  <a:lnTo>
                    <a:pt x="213715" y="1561210"/>
                  </a:lnTo>
                  <a:lnTo>
                    <a:pt x="243966" y="1591564"/>
                  </a:lnTo>
                  <a:lnTo>
                    <a:pt x="276275" y="1621663"/>
                  </a:lnTo>
                  <a:lnTo>
                    <a:pt x="310616" y="1651380"/>
                  </a:lnTo>
                  <a:lnTo>
                    <a:pt x="347014" y="1680717"/>
                  </a:lnTo>
                  <a:lnTo>
                    <a:pt x="385470" y="1709673"/>
                  </a:lnTo>
                  <a:lnTo>
                    <a:pt x="425983" y="1738121"/>
                  </a:lnTo>
                  <a:lnTo>
                    <a:pt x="460108" y="1760727"/>
                  </a:lnTo>
                  <a:lnTo>
                    <a:pt x="495147" y="1782826"/>
                  </a:lnTo>
                  <a:lnTo>
                    <a:pt x="531088" y="1804161"/>
                  </a:lnTo>
                  <a:lnTo>
                    <a:pt x="567918" y="1824989"/>
                  </a:lnTo>
                  <a:lnTo>
                    <a:pt x="605612" y="1845309"/>
                  </a:lnTo>
                  <a:lnTo>
                    <a:pt x="644118" y="1864995"/>
                  </a:lnTo>
                  <a:lnTo>
                    <a:pt x="683437" y="1884045"/>
                  </a:lnTo>
                  <a:lnTo>
                    <a:pt x="723544" y="1902459"/>
                  </a:lnTo>
                  <a:lnTo>
                    <a:pt x="764400" y="1920366"/>
                  </a:lnTo>
                  <a:lnTo>
                    <a:pt x="805992" y="1937765"/>
                  </a:lnTo>
                  <a:lnTo>
                    <a:pt x="848283" y="1954402"/>
                  </a:lnTo>
                  <a:lnTo>
                    <a:pt x="891273" y="1970532"/>
                  </a:lnTo>
                  <a:lnTo>
                    <a:pt x="934910" y="1986026"/>
                  </a:lnTo>
                  <a:lnTo>
                    <a:pt x="979182" y="2000884"/>
                  </a:lnTo>
                  <a:lnTo>
                    <a:pt x="1024064" y="2015235"/>
                  </a:lnTo>
                  <a:lnTo>
                    <a:pt x="1069594" y="2028952"/>
                  </a:lnTo>
                  <a:lnTo>
                    <a:pt x="1115568" y="2042033"/>
                  </a:lnTo>
                  <a:lnTo>
                    <a:pt x="1162177" y="2054478"/>
                  </a:lnTo>
                  <a:lnTo>
                    <a:pt x="1209167" y="2066289"/>
                  </a:lnTo>
                  <a:lnTo>
                    <a:pt x="1256792" y="2077592"/>
                  </a:lnTo>
                  <a:lnTo>
                    <a:pt x="1304798" y="2088260"/>
                  </a:lnTo>
                  <a:lnTo>
                    <a:pt x="1353185" y="2098293"/>
                  </a:lnTo>
                  <a:lnTo>
                    <a:pt x="1402080" y="2107691"/>
                  </a:lnTo>
                  <a:lnTo>
                    <a:pt x="1451356" y="2116454"/>
                  </a:lnTo>
                  <a:lnTo>
                    <a:pt x="1501013" y="2124583"/>
                  </a:lnTo>
                  <a:lnTo>
                    <a:pt x="1550924" y="2132203"/>
                  </a:lnTo>
                  <a:lnTo>
                    <a:pt x="1601216" y="2139060"/>
                  </a:lnTo>
                  <a:lnTo>
                    <a:pt x="1651762" y="2145410"/>
                  </a:lnTo>
                  <a:lnTo>
                    <a:pt x="1702689" y="2150998"/>
                  </a:lnTo>
                  <a:lnTo>
                    <a:pt x="1753743" y="2156079"/>
                  </a:lnTo>
                  <a:lnTo>
                    <a:pt x="1804924" y="2160397"/>
                  </a:lnTo>
                  <a:lnTo>
                    <a:pt x="1856486" y="2164207"/>
                  </a:lnTo>
                  <a:lnTo>
                    <a:pt x="1908048" y="2167382"/>
                  </a:lnTo>
                  <a:lnTo>
                    <a:pt x="1959864" y="2169795"/>
                  </a:lnTo>
                  <a:lnTo>
                    <a:pt x="2011807" y="2171699"/>
                  </a:lnTo>
                  <a:lnTo>
                    <a:pt x="2063750" y="2172842"/>
                  </a:lnTo>
                  <a:lnTo>
                    <a:pt x="2115820" y="2173478"/>
                  </a:lnTo>
                  <a:lnTo>
                    <a:pt x="2168017" y="2173351"/>
                  </a:lnTo>
                  <a:lnTo>
                    <a:pt x="2220087" y="2172716"/>
                  </a:lnTo>
                  <a:lnTo>
                    <a:pt x="2272157" y="2171318"/>
                  </a:lnTo>
                  <a:lnTo>
                    <a:pt x="2324354" y="2169286"/>
                  </a:lnTo>
                  <a:lnTo>
                    <a:pt x="2376297" y="2166620"/>
                  </a:lnTo>
                  <a:lnTo>
                    <a:pt x="2428367" y="2163191"/>
                  </a:lnTo>
                  <a:lnTo>
                    <a:pt x="2480183" y="2159254"/>
                  </a:lnTo>
                  <a:lnTo>
                    <a:pt x="2531872" y="2154682"/>
                  </a:lnTo>
                  <a:lnTo>
                    <a:pt x="2583434" y="2149347"/>
                  </a:lnTo>
                  <a:lnTo>
                    <a:pt x="2634869" y="2143379"/>
                  </a:lnTo>
                  <a:lnTo>
                    <a:pt x="2686050" y="2136774"/>
                  </a:lnTo>
                  <a:lnTo>
                    <a:pt x="2736977" y="2129409"/>
                  </a:lnTo>
                  <a:lnTo>
                    <a:pt x="2787777" y="2121408"/>
                  </a:lnTo>
                  <a:lnTo>
                    <a:pt x="2838196" y="2112898"/>
                  </a:lnTo>
                  <a:lnTo>
                    <a:pt x="2888361" y="2103501"/>
                  </a:lnTo>
                  <a:lnTo>
                    <a:pt x="2938145" y="2093595"/>
                  </a:lnTo>
                  <a:lnTo>
                    <a:pt x="2987548" y="2082927"/>
                  </a:lnTo>
                  <a:lnTo>
                    <a:pt x="3036697" y="2071623"/>
                  </a:lnTo>
                  <a:lnTo>
                    <a:pt x="3085338" y="2059558"/>
                  </a:lnTo>
                  <a:lnTo>
                    <a:pt x="3133597" y="2046985"/>
                  </a:lnTo>
                  <a:lnTo>
                    <a:pt x="3181477" y="2033523"/>
                  </a:lnTo>
                  <a:lnTo>
                    <a:pt x="3228721" y="2019553"/>
                  </a:lnTo>
                  <a:lnTo>
                    <a:pt x="3275583" y="2004821"/>
                  </a:lnTo>
                  <a:lnTo>
                    <a:pt x="3321939" y="1989454"/>
                  </a:lnTo>
                  <a:lnTo>
                    <a:pt x="3367785" y="1973326"/>
                  </a:lnTo>
                  <a:lnTo>
                    <a:pt x="3412870" y="1956561"/>
                  </a:lnTo>
                  <a:lnTo>
                    <a:pt x="5148960" y="2477516"/>
                  </a:lnTo>
                  <a:lnTo>
                    <a:pt x="3959605" y="1649095"/>
                  </a:lnTo>
                  <a:lnTo>
                    <a:pt x="3999103" y="1614423"/>
                  </a:lnTo>
                  <a:lnTo>
                    <a:pt x="4035932" y="1579117"/>
                  </a:lnTo>
                  <a:lnTo>
                    <a:pt x="4070095" y="1543430"/>
                  </a:lnTo>
                  <a:lnTo>
                    <a:pt x="4101465" y="1507235"/>
                  </a:lnTo>
                  <a:lnTo>
                    <a:pt x="4130040" y="1470659"/>
                  </a:lnTo>
                  <a:lnTo>
                    <a:pt x="4155947" y="1433702"/>
                  </a:lnTo>
                  <a:lnTo>
                    <a:pt x="4179189" y="1396491"/>
                  </a:lnTo>
                  <a:lnTo>
                    <a:pt x="4199635" y="1358899"/>
                  </a:lnTo>
                  <a:lnTo>
                    <a:pt x="4217416" y="1321053"/>
                  </a:lnTo>
                  <a:lnTo>
                    <a:pt x="4232529" y="1282953"/>
                  </a:lnTo>
                  <a:lnTo>
                    <a:pt x="4244975" y="1244727"/>
                  </a:lnTo>
                  <a:lnTo>
                    <a:pt x="4254627" y="1206372"/>
                  </a:lnTo>
                  <a:lnTo>
                    <a:pt x="4261612" y="1167891"/>
                  </a:lnTo>
                  <a:lnTo>
                    <a:pt x="4265930" y="1129411"/>
                  </a:lnTo>
                  <a:lnTo>
                    <a:pt x="4267581" y="1090802"/>
                  </a:lnTo>
                  <a:lnTo>
                    <a:pt x="4266438" y="1052321"/>
                  </a:lnTo>
                  <a:lnTo>
                    <a:pt x="4262755" y="1013840"/>
                  </a:lnTo>
                  <a:lnTo>
                    <a:pt x="4256278" y="975360"/>
                  </a:lnTo>
                  <a:lnTo>
                    <a:pt x="4247260" y="937005"/>
                  </a:lnTo>
                  <a:lnTo>
                    <a:pt x="4235450" y="898905"/>
                  </a:lnTo>
                  <a:lnTo>
                    <a:pt x="4221098" y="861060"/>
                  </a:lnTo>
                  <a:lnTo>
                    <a:pt x="4204081" y="823340"/>
                  </a:lnTo>
                  <a:lnTo>
                    <a:pt x="4184268" y="785876"/>
                  </a:lnTo>
                  <a:lnTo>
                    <a:pt x="4161916" y="748791"/>
                  </a:lnTo>
                  <a:lnTo>
                    <a:pt x="4136897" y="712088"/>
                  </a:lnTo>
                  <a:lnTo>
                    <a:pt x="4109212" y="675639"/>
                  </a:lnTo>
                  <a:lnTo>
                    <a:pt x="4078858" y="639699"/>
                  </a:lnTo>
                  <a:lnTo>
                    <a:pt x="4045966" y="604265"/>
                  </a:lnTo>
                  <a:lnTo>
                    <a:pt x="4010279" y="569340"/>
                  </a:lnTo>
                  <a:lnTo>
                    <a:pt x="3972179" y="534924"/>
                  </a:lnTo>
                  <a:lnTo>
                    <a:pt x="3931284" y="501014"/>
                  </a:lnTo>
                  <a:lnTo>
                    <a:pt x="3887851" y="467867"/>
                  </a:lnTo>
                  <a:lnTo>
                    <a:pt x="3841750" y="435228"/>
                  </a:lnTo>
                  <a:lnTo>
                    <a:pt x="3807587" y="412750"/>
                  </a:lnTo>
                  <a:lnTo>
                    <a:pt x="3772534" y="390651"/>
                  </a:lnTo>
                  <a:lnTo>
                    <a:pt x="3736593" y="369315"/>
                  </a:lnTo>
                  <a:lnTo>
                    <a:pt x="3699764" y="348488"/>
                  </a:lnTo>
                  <a:lnTo>
                    <a:pt x="3662044" y="328167"/>
                  </a:lnTo>
                  <a:lnTo>
                    <a:pt x="3623564" y="308482"/>
                  </a:lnTo>
                  <a:lnTo>
                    <a:pt x="3584193" y="289432"/>
                  </a:lnTo>
                  <a:lnTo>
                    <a:pt x="3544189" y="270890"/>
                  </a:lnTo>
                  <a:lnTo>
                    <a:pt x="3503294" y="253111"/>
                  </a:lnTo>
                  <a:lnTo>
                    <a:pt x="3461639" y="235712"/>
                  </a:lnTo>
                  <a:lnTo>
                    <a:pt x="3419347" y="219075"/>
                  </a:lnTo>
                  <a:lnTo>
                    <a:pt x="3376421" y="202945"/>
                  </a:lnTo>
                  <a:lnTo>
                    <a:pt x="3332733" y="187451"/>
                  </a:lnTo>
                  <a:lnTo>
                    <a:pt x="3288538" y="172592"/>
                  </a:lnTo>
                  <a:lnTo>
                    <a:pt x="3243580" y="158241"/>
                  </a:lnTo>
                  <a:lnTo>
                    <a:pt x="3198114" y="144525"/>
                  </a:lnTo>
                  <a:lnTo>
                    <a:pt x="3152140" y="131444"/>
                  </a:lnTo>
                  <a:lnTo>
                    <a:pt x="3105531" y="118999"/>
                  </a:lnTo>
                  <a:lnTo>
                    <a:pt x="3058414" y="107061"/>
                  </a:lnTo>
                  <a:lnTo>
                    <a:pt x="3010916" y="95885"/>
                  </a:lnTo>
                  <a:lnTo>
                    <a:pt x="2962910" y="85216"/>
                  </a:lnTo>
                  <a:lnTo>
                    <a:pt x="2914396" y="75183"/>
                  </a:lnTo>
                  <a:lnTo>
                    <a:pt x="2865501" y="65786"/>
                  </a:lnTo>
                  <a:lnTo>
                    <a:pt x="2816225" y="57023"/>
                  </a:lnTo>
                  <a:lnTo>
                    <a:pt x="2766695" y="48894"/>
                  </a:lnTo>
                  <a:lnTo>
                    <a:pt x="2716657" y="41275"/>
                  </a:lnTo>
                  <a:lnTo>
                    <a:pt x="2666365" y="34416"/>
                  </a:lnTo>
                  <a:lnTo>
                    <a:pt x="2615819" y="28066"/>
                  </a:lnTo>
                  <a:lnTo>
                    <a:pt x="2565019" y="22478"/>
                  </a:lnTo>
                  <a:lnTo>
                    <a:pt x="2513965" y="17399"/>
                  </a:lnTo>
                  <a:lnTo>
                    <a:pt x="2462657" y="12953"/>
                  </a:lnTo>
                  <a:lnTo>
                    <a:pt x="2411222" y="9270"/>
                  </a:lnTo>
                  <a:lnTo>
                    <a:pt x="2359533" y="6095"/>
                  </a:lnTo>
                  <a:lnTo>
                    <a:pt x="2307717" y="3682"/>
                  </a:lnTo>
                  <a:lnTo>
                    <a:pt x="2255901" y="1777"/>
                  </a:lnTo>
                  <a:lnTo>
                    <a:pt x="2203831" y="507"/>
                  </a:lnTo>
                  <a:lnTo>
                    <a:pt x="2151761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17931" y="2424684"/>
              <a:ext cx="5149215" cy="2477770"/>
            </a:xfrm>
            <a:custGeom>
              <a:avLst/>
              <a:gdLst/>
              <a:ahLst/>
              <a:cxnLst/>
              <a:rect l="l" t="t" r="r" b="b"/>
              <a:pathLst>
                <a:path w="5149215" h="2477770">
                  <a:moveTo>
                    <a:pt x="5148960" y="2477516"/>
                  </a:moveTo>
                  <a:lnTo>
                    <a:pt x="3412870" y="1956561"/>
                  </a:lnTo>
                  <a:lnTo>
                    <a:pt x="3367785" y="1973326"/>
                  </a:lnTo>
                  <a:lnTo>
                    <a:pt x="3321939" y="1989454"/>
                  </a:lnTo>
                  <a:lnTo>
                    <a:pt x="3275583" y="2004821"/>
                  </a:lnTo>
                  <a:lnTo>
                    <a:pt x="3228721" y="2019553"/>
                  </a:lnTo>
                  <a:lnTo>
                    <a:pt x="3181477" y="2033523"/>
                  </a:lnTo>
                  <a:lnTo>
                    <a:pt x="3133597" y="2046985"/>
                  </a:lnTo>
                  <a:lnTo>
                    <a:pt x="3085338" y="2059558"/>
                  </a:lnTo>
                  <a:lnTo>
                    <a:pt x="3036697" y="2071623"/>
                  </a:lnTo>
                  <a:lnTo>
                    <a:pt x="2987548" y="2082927"/>
                  </a:lnTo>
                  <a:lnTo>
                    <a:pt x="2938145" y="2093595"/>
                  </a:lnTo>
                  <a:lnTo>
                    <a:pt x="2888361" y="2103501"/>
                  </a:lnTo>
                  <a:lnTo>
                    <a:pt x="2838196" y="2112898"/>
                  </a:lnTo>
                  <a:lnTo>
                    <a:pt x="2787777" y="2121408"/>
                  </a:lnTo>
                  <a:lnTo>
                    <a:pt x="2736977" y="2129409"/>
                  </a:lnTo>
                  <a:lnTo>
                    <a:pt x="2686050" y="2136774"/>
                  </a:lnTo>
                  <a:lnTo>
                    <a:pt x="2634869" y="2143379"/>
                  </a:lnTo>
                  <a:lnTo>
                    <a:pt x="2583434" y="2149347"/>
                  </a:lnTo>
                  <a:lnTo>
                    <a:pt x="2531872" y="2154682"/>
                  </a:lnTo>
                  <a:lnTo>
                    <a:pt x="2480183" y="2159254"/>
                  </a:lnTo>
                  <a:lnTo>
                    <a:pt x="2428367" y="2163191"/>
                  </a:lnTo>
                  <a:lnTo>
                    <a:pt x="2376297" y="2166620"/>
                  </a:lnTo>
                  <a:lnTo>
                    <a:pt x="2324354" y="2169286"/>
                  </a:lnTo>
                  <a:lnTo>
                    <a:pt x="2272157" y="2171318"/>
                  </a:lnTo>
                  <a:lnTo>
                    <a:pt x="2220087" y="2172716"/>
                  </a:lnTo>
                  <a:lnTo>
                    <a:pt x="2168017" y="2173351"/>
                  </a:lnTo>
                  <a:lnTo>
                    <a:pt x="2115820" y="2173478"/>
                  </a:lnTo>
                  <a:lnTo>
                    <a:pt x="2063750" y="2172842"/>
                  </a:lnTo>
                  <a:lnTo>
                    <a:pt x="2011807" y="2171699"/>
                  </a:lnTo>
                  <a:lnTo>
                    <a:pt x="1959864" y="2169795"/>
                  </a:lnTo>
                  <a:lnTo>
                    <a:pt x="1908048" y="2167382"/>
                  </a:lnTo>
                  <a:lnTo>
                    <a:pt x="1856486" y="2164207"/>
                  </a:lnTo>
                  <a:lnTo>
                    <a:pt x="1804924" y="2160397"/>
                  </a:lnTo>
                  <a:lnTo>
                    <a:pt x="1753743" y="2156079"/>
                  </a:lnTo>
                  <a:lnTo>
                    <a:pt x="1702689" y="2150998"/>
                  </a:lnTo>
                  <a:lnTo>
                    <a:pt x="1651762" y="2145410"/>
                  </a:lnTo>
                  <a:lnTo>
                    <a:pt x="1601216" y="2139060"/>
                  </a:lnTo>
                  <a:lnTo>
                    <a:pt x="1550924" y="2132203"/>
                  </a:lnTo>
                  <a:lnTo>
                    <a:pt x="1501013" y="2124583"/>
                  </a:lnTo>
                  <a:lnTo>
                    <a:pt x="1451356" y="2116454"/>
                  </a:lnTo>
                  <a:lnTo>
                    <a:pt x="1402080" y="2107691"/>
                  </a:lnTo>
                  <a:lnTo>
                    <a:pt x="1353185" y="2098293"/>
                  </a:lnTo>
                  <a:lnTo>
                    <a:pt x="1304798" y="2088260"/>
                  </a:lnTo>
                  <a:lnTo>
                    <a:pt x="1256792" y="2077592"/>
                  </a:lnTo>
                  <a:lnTo>
                    <a:pt x="1209167" y="2066289"/>
                  </a:lnTo>
                  <a:lnTo>
                    <a:pt x="1162177" y="2054478"/>
                  </a:lnTo>
                  <a:lnTo>
                    <a:pt x="1115568" y="2042033"/>
                  </a:lnTo>
                  <a:lnTo>
                    <a:pt x="1069594" y="2028952"/>
                  </a:lnTo>
                  <a:lnTo>
                    <a:pt x="1024064" y="2015235"/>
                  </a:lnTo>
                  <a:lnTo>
                    <a:pt x="979182" y="2000884"/>
                  </a:lnTo>
                  <a:lnTo>
                    <a:pt x="934910" y="1986026"/>
                  </a:lnTo>
                  <a:lnTo>
                    <a:pt x="891273" y="1970532"/>
                  </a:lnTo>
                  <a:lnTo>
                    <a:pt x="848283" y="1954402"/>
                  </a:lnTo>
                  <a:lnTo>
                    <a:pt x="805992" y="1937765"/>
                  </a:lnTo>
                  <a:lnTo>
                    <a:pt x="764400" y="1920366"/>
                  </a:lnTo>
                  <a:lnTo>
                    <a:pt x="723544" y="1902459"/>
                  </a:lnTo>
                  <a:lnTo>
                    <a:pt x="683437" y="1884045"/>
                  </a:lnTo>
                  <a:lnTo>
                    <a:pt x="644118" y="1864995"/>
                  </a:lnTo>
                  <a:lnTo>
                    <a:pt x="605612" y="1845309"/>
                  </a:lnTo>
                  <a:lnTo>
                    <a:pt x="567918" y="1824989"/>
                  </a:lnTo>
                  <a:lnTo>
                    <a:pt x="531088" y="1804161"/>
                  </a:lnTo>
                  <a:lnTo>
                    <a:pt x="495147" y="1782826"/>
                  </a:lnTo>
                  <a:lnTo>
                    <a:pt x="460108" y="1760727"/>
                  </a:lnTo>
                  <a:lnTo>
                    <a:pt x="425983" y="1738121"/>
                  </a:lnTo>
                  <a:lnTo>
                    <a:pt x="385470" y="1709673"/>
                  </a:lnTo>
                  <a:lnTo>
                    <a:pt x="347014" y="1680717"/>
                  </a:lnTo>
                  <a:lnTo>
                    <a:pt x="310616" y="1651380"/>
                  </a:lnTo>
                  <a:lnTo>
                    <a:pt x="276275" y="1621663"/>
                  </a:lnTo>
                  <a:lnTo>
                    <a:pt x="243966" y="1591564"/>
                  </a:lnTo>
                  <a:lnTo>
                    <a:pt x="213715" y="1561210"/>
                  </a:lnTo>
                  <a:lnTo>
                    <a:pt x="185483" y="1530349"/>
                  </a:lnTo>
                  <a:lnTo>
                    <a:pt x="159283" y="1499361"/>
                  </a:lnTo>
                  <a:lnTo>
                    <a:pt x="135102" y="1467992"/>
                  </a:lnTo>
                  <a:lnTo>
                    <a:pt x="112941" y="1436370"/>
                  </a:lnTo>
                  <a:lnTo>
                    <a:pt x="74612" y="1372615"/>
                  </a:lnTo>
                  <a:lnTo>
                    <a:pt x="44246" y="1307972"/>
                  </a:lnTo>
                  <a:lnTo>
                    <a:pt x="21805" y="1242948"/>
                  </a:lnTo>
                  <a:lnTo>
                    <a:pt x="7239" y="1177543"/>
                  </a:lnTo>
                  <a:lnTo>
                    <a:pt x="469" y="1111885"/>
                  </a:lnTo>
                  <a:lnTo>
                    <a:pt x="0" y="1079118"/>
                  </a:lnTo>
                  <a:lnTo>
                    <a:pt x="1460" y="1046352"/>
                  </a:lnTo>
                  <a:lnTo>
                    <a:pt x="10160" y="981075"/>
                  </a:lnTo>
                  <a:lnTo>
                    <a:pt x="26504" y="916177"/>
                  </a:lnTo>
                  <a:lnTo>
                    <a:pt x="50444" y="851915"/>
                  </a:lnTo>
                  <a:lnTo>
                    <a:pt x="81940" y="788415"/>
                  </a:lnTo>
                  <a:lnTo>
                    <a:pt x="120916" y="725931"/>
                  </a:lnTo>
                  <a:lnTo>
                    <a:pt x="167335" y="664463"/>
                  </a:lnTo>
                  <a:lnTo>
                    <a:pt x="193319" y="634364"/>
                  </a:lnTo>
                  <a:lnTo>
                    <a:pt x="221132" y="604519"/>
                  </a:lnTo>
                  <a:lnTo>
                    <a:pt x="250786" y="575055"/>
                  </a:lnTo>
                  <a:lnTo>
                    <a:pt x="282270" y="546100"/>
                  </a:lnTo>
                  <a:lnTo>
                    <a:pt x="315569" y="517525"/>
                  </a:lnTo>
                  <a:lnTo>
                    <a:pt x="350685" y="489330"/>
                  </a:lnTo>
                  <a:lnTo>
                    <a:pt x="387604" y="461771"/>
                  </a:lnTo>
                  <a:lnTo>
                    <a:pt x="426326" y="434593"/>
                  </a:lnTo>
                  <a:lnTo>
                    <a:pt x="466826" y="407924"/>
                  </a:lnTo>
                  <a:lnTo>
                    <a:pt x="509130" y="381888"/>
                  </a:lnTo>
                  <a:lnTo>
                    <a:pt x="553212" y="356488"/>
                  </a:lnTo>
                  <a:lnTo>
                    <a:pt x="599059" y="331596"/>
                  </a:lnTo>
                  <a:lnTo>
                    <a:pt x="646671" y="307339"/>
                  </a:lnTo>
                  <a:lnTo>
                    <a:pt x="696048" y="283717"/>
                  </a:lnTo>
                  <a:lnTo>
                    <a:pt x="747179" y="260730"/>
                  </a:lnTo>
                  <a:lnTo>
                    <a:pt x="800049" y="238505"/>
                  </a:lnTo>
                  <a:lnTo>
                    <a:pt x="854671" y="216915"/>
                  </a:lnTo>
                  <a:lnTo>
                    <a:pt x="899871" y="200151"/>
                  </a:lnTo>
                  <a:lnTo>
                    <a:pt x="945654" y="184023"/>
                  </a:lnTo>
                  <a:lnTo>
                    <a:pt x="991984" y="168655"/>
                  </a:lnTo>
                  <a:lnTo>
                    <a:pt x="1038834" y="153924"/>
                  </a:lnTo>
                  <a:lnTo>
                    <a:pt x="1086231" y="139826"/>
                  </a:lnTo>
                  <a:lnTo>
                    <a:pt x="1133983" y="126491"/>
                  </a:lnTo>
                  <a:lnTo>
                    <a:pt x="1182243" y="113791"/>
                  </a:lnTo>
                  <a:lnTo>
                    <a:pt x="1231011" y="101853"/>
                  </a:lnTo>
                  <a:lnTo>
                    <a:pt x="1280033" y="90550"/>
                  </a:lnTo>
                  <a:lnTo>
                    <a:pt x="1329563" y="79882"/>
                  </a:lnTo>
                  <a:lnTo>
                    <a:pt x="1379347" y="69976"/>
                  </a:lnTo>
                  <a:lnTo>
                    <a:pt x="1429512" y="60578"/>
                  </a:lnTo>
                  <a:lnTo>
                    <a:pt x="1479931" y="51942"/>
                  </a:lnTo>
                  <a:lnTo>
                    <a:pt x="1530604" y="44068"/>
                  </a:lnTo>
                  <a:lnTo>
                    <a:pt x="1581531" y="36702"/>
                  </a:lnTo>
                  <a:lnTo>
                    <a:pt x="1632712" y="30099"/>
                  </a:lnTo>
                  <a:lnTo>
                    <a:pt x="1684147" y="24129"/>
                  </a:lnTo>
                  <a:lnTo>
                    <a:pt x="1735709" y="18795"/>
                  </a:lnTo>
                  <a:lnTo>
                    <a:pt x="1787525" y="14224"/>
                  </a:lnTo>
                  <a:lnTo>
                    <a:pt x="1839341" y="10160"/>
                  </a:lnTo>
                  <a:lnTo>
                    <a:pt x="1891284" y="6857"/>
                  </a:lnTo>
                  <a:lnTo>
                    <a:pt x="1943354" y="4190"/>
                  </a:lnTo>
                  <a:lnTo>
                    <a:pt x="1995424" y="2158"/>
                  </a:lnTo>
                  <a:lnTo>
                    <a:pt x="2047494" y="762"/>
                  </a:lnTo>
                  <a:lnTo>
                    <a:pt x="2099691" y="126"/>
                  </a:lnTo>
                  <a:lnTo>
                    <a:pt x="2151761" y="0"/>
                  </a:lnTo>
                  <a:lnTo>
                    <a:pt x="2203831" y="507"/>
                  </a:lnTo>
                  <a:lnTo>
                    <a:pt x="2255901" y="1777"/>
                  </a:lnTo>
                  <a:lnTo>
                    <a:pt x="2307717" y="3682"/>
                  </a:lnTo>
                  <a:lnTo>
                    <a:pt x="2359533" y="6095"/>
                  </a:lnTo>
                  <a:lnTo>
                    <a:pt x="2411222" y="9270"/>
                  </a:lnTo>
                  <a:lnTo>
                    <a:pt x="2462657" y="12953"/>
                  </a:lnTo>
                  <a:lnTo>
                    <a:pt x="2513965" y="17399"/>
                  </a:lnTo>
                  <a:lnTo>
                    <a:pt x="2565019" y="22478"/>
                  </a:lnTo>
                  <a:lnTo>
                    <a:pt x="2615819" y="28066"/>
                  </a:lnTo>
                  <a:lnTo>
                    <a:pt x="2666365" y="34416"/>
                  </a:lnTo>
                  <a:lnTo>
                    <a:pt x="2716657" y="41275"/>
                  </a:lnTo>
                  <a:lnTo>
                    <a:pt x="2766695" y="48894"/>
                  </a:lnTo>
                  <a:lnTo>
                    <a:pt x="2816225" y="57023"/>
                  </a:lnTo>
                  <a:lnTo>
                    <a:pt x="2865501" y="65786"/>
                  </a:lnTo>
                  <a:lnTo>
                    <a:pt x="2914396" y="75183"/>
                  </a:lnTo>
                  <a:lnTo>
                    <a:pt x="2962910" y="85216"/>
                  </a:lnTo>
                  <a:lnTo>
                    <a:pt x="3010916" y="95885"/>
                  </a:lnTo>
                  <a:lnTo>
                    <a:pt x="3058414" y="107061"/>
                  </a:lnTo>
                  <a:lnTo>
                    <a:pt x="3105531" y="118999"/>
                  </a:lnTo>
                  <a:lnTo>
                    <a:pt x="3152140" y="131444"/>
                  </a:lnTo>
                  <a:lnTo>
                    <a:pt x="3198114" y="144525"/>
                  </a:lnTo>
                  <a:lnTo>
                    <a:pt x="3243580" y="158241"/>
                  </a:lnTo>
                  <a:lnTo>
                    <a:pt x="3288538" y="172592"/>
                  </a:lnTo>
                  <a:lnTo>
                    <a:pt x="3332733" y="187451"/>
                  </a:lnTo>
                  <a:lnTo>
                    <a:pt x="3376421" y="202945"/>
                  </a:lnTo>
                  <a:lnTo>
                    <a:pt x="3419347" y="219075"/>
                  </a:lnTo>
                  <a:lnTo>
                    <a:pt x="3461639" y="235712"/>
                  </a:lnTo>
                  <a:lnTo>
                    <a:pt x="3503294" y="253111"/>
                  </a:lnTo>
                  <a:lnTo>
                    <a:pt x="3544189" y="270890"/>
                  </a:lnTo>
                  <a:lnTo>
                    <a:pt x="3584193" y="289432"/>
                  </a:lnTo>
                  <a:lnTo>
                    <a:pt x="3623564" y="308482"/>
                  </a:lnTo>
                  <a:lnTo>
                    <a:pt x="3662044" y="328167"/>
                  </a:lnTo>
                  <a:lnTo>
                    <a:pt x="3699764" y="348488"/>
                  </a:lnTo>
                  <a:lnTo>
                    <a:pt x="3736593" y="369315"/>
                  </a:lnTo>
                  <a:lnTo>
                    <a:pt x="3772534" y="390651"/>
                  </a:lnTo>
                  <a:lnTo>
                    <a:pt x="3807587" y="412750"/>
                  </a:lnTo>
                  <a:lnTo>
                    <a:pt x="3841750" y="435228"/>
                  </a:lnTo>
                  <a:lnTo>
                    <a:pt x="3887851" y="467867"/>
                  </a:lnTo>
                  <a:lnTo>
                    <a:pt x="3931284" y="501014"/>
                  </a:lnTo>
                  <a:lnTo>
                    <a:pt x="3972179" y="534924"/>
                  </a:lnTo>
                  <a:lnTo>
                    <a:pt x="4010279" y="569340"/>
                  </a:lnTo>
                  <a:lnTo>
                    <a:pt x="4045966" y="604265"/>
                  </a:lnTo>
                  <a:lnTo>
                    <a:pt x="4078858" y="639699"/>
                  </a:lnTo>
                  <a:lnTo>
                    <a:pt x="4109212" y="675639"/>
                  </a:lnTo>
                  <a:lnTo>
                    <a:pt x="4136897" y="712088"/>
                  </a:lnTo>
                  <a:lnTo>
                    <a:pt x="4161916" y="748791"/>
                  </a:lnTo>
                  <a:lnTo>
                    <a:pt x="4184268" y="785876"/>
                  </a:lnTo>
                  <a:lnTo>
                    <a:pt x="4204081" y="823340"/>
                  </a:lnTo>
                  <a:lnTo>
                    <a:pt x="4221098" y="861060"/>
                  </a:lnTo>
                  <a:lnTo>
                    <a:pt x="4235450" y="898905"/>
                  </a:lnTo>
                  <a:lnTo>
                    <a:pt x="4247260" y="937005"/>
                  </a:lnTo>
                  <a:lnTo>
                    <a:pt x="4256278" y="975360"/>
                  </a:lnTo>
                  <a:lnTo>
                    <a:pt x="4262755" y="1013840"/>
                  </a:lnTo>
                  <a:lnTo>
                    <a:pt x="4266438" y="1052321"/>
                  </a:lnTo>
                  <a:lnTo>
                    <a:pt x="4267581" y="1090802"/>
                  </a:lnTo>
                  <a:lnTo>
                    <a:pt x="4265930" y="1129411"/>
                  </a:lnTo>
                  <a:lnTo>
                    <a:pt x="4261612" y="1167891"/>
                  </a:lnTo>
                  <a:lnTo>
                    <a:pt x="4254627" y="1206372"/>
                  </a:lnTo>
                  <a:lnTo>
                    <a:pt x="4244975" y="1244727"/>
                  </a:lnTo>
                  <a:lnTo>
                    <a:pt x="4232529" y="1282953"/>
                  </a:lnTo>
                  <a:lnTo>
                    <a:pt x="4217416" y="1321053"/>
                  </a:lnTo>
                  <a:lnTo>
                    <a:pt x="4199635" y="1358899"/>
                  </a:lnTo>
                  <a:lnTo>
                    <a:pt x="4179189" y="1396491"/>
                  </a:lnTo>
                  <a:lnTo>
                    <a:pt x="4155947" y="1433702"/>
                  </a:lnTo>
                  <a:lnTo>
                    <a:pt x="4130040" y="1470659"/>
                  </a:lnTo>
                  <a:lnTo>
                    <a:pt x="4101465" y="1507235"/>
                  </a:lnTo>
                  <a:lnTo>
                    <a:pt x="4070095" y="1543430"/>
                  </a:lnTo>
                  <a:lnTo>
                    <a:pt x="4035932" y="1579117"/>
                  </a:lnTo>
                  <a:lnTo>
                    <a:pt x="3999103" y="1614423"/>
                  </a:lnTo>
                  <a:lnTo>
                    <a:pt x="3959605" y="1649095"/>
                  </a:lnTo>
                  <a:lnTo>
                    <a:pt x="5148960" y="2477516"/>
                  </a:lnTo>
                  <a:close/>
                </a:path>
              </a:pathLst>
            </a:custGeom>
            <a:ln w="12698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947419" y="2634488"/>
            <a:ext cx="283845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17145">
              <a:lnSpc>
                <a:spcPct val="100000"/>
              </a:lnSpc>
              <a:spcBef>
                <a:spcPts val="100"/>
              </a:spcBef>
            </a:pPr>
            <a:r>
              <a:rPr dirty="0" sz="3600" spc="-135" b="1">
                <a:solidFill>
                  <a:srgbClr val="001F5F"/>
                </a:solidFill>
                <a:latin typeface="Trebuchet MS"/>
                <a:cs typeface="Trebuchet MS"/>
              </a:rPr>
              <a:t>Завдання</a:t>
            </a:r>
            <a:r>
              <a:rPr dirty="0" sz="3600" spc="-40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3600" spc="-25" b="1">
                <a:solidFill>
                  <a:srgbClr val="001F5F"/>
                </a:solidFill>
                <a:latin typeface="Trebuchet MS"/>
                <a:cs typeface="Trebuchet MS"/>
              </a:rPr>
              <a:t>ви </a:t>
            </a:r>
            <a:r>
              <a:rPr dirty="0" sz="3600" spc="-200" b="1">
                <a:solidFill>
                  <a:srgbClr val="001F5F"/>
                </a:solidFill>
                <a:latin typeface="Trebuchet MS"/>
                <a:cs typeface="Trebuchet MS"/>
              </a:rPr>
              <a:t>знайдете</a:t>
            </a:r>
            <a:r>
              <a:rPr dirty="0" sz="3600" spc="-38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3600" spc="-130" b="1">
                <a:solidFill>
                  <a:srgbClr val="001F5F"/>
                </a:solidFill>
                <a:latin typeface="Trebuchet MS"/>
                <a:cs typeface="Trebuchet MS"/>
              </a:rPr>
              <a:t>біля </a:t>
            </a:r>
            <a:r>
              <a:rPr dirty="0" sz="3600" spc="-10" b="1">
                <a:solidFill>
                  <a:srgbClr val="001F5F"/>
                </a:solidFill>
                <a:latin typeface="Trebuchet MS"/>
                <a:cs typeface="Trebuchet MS"/>
              </a:rPr>
              <a:t>дошки!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721353" y="6185661"/>
            <a:ext cx="1719580" cy="465455"/>
            <a:chOff x="3721353" y="6185661"/>
            <a:chExt cx="1719580" cy="465455"/>
          </a:xfrm>
        </p:grpSpPr>
        <p:sp>
          <p:nvSpPr>
            <p:cNvPr id="10" name="object 10" descr=""/>
            <p:cNvSpPr/>
            <p:nvPr/>
          </p:nvSpPr>
          <p:spPr>
            <a:xfrm>
              <a:off x="3727703" y="6192011"/>
              <a:ext cx="1706880" cy="452755"/>
            </a:xfrm>
            <a:custGeom>
              <a:avLst/>
              <a:gdLst/>
              <a:ahLst/>
              <a:cxnLst/>
              <a:rect l="l" t="t" r="r" b="b"/>
              <a:pathLst>
                <a:path w="1706879" h="452754">
                  <a:moveTo>
                    <a:pt x="1631442" y="0"/>
                  </a:moveTo>
                  <a:lnTo>
                    <a:pt x="75437" y="0"/>
                  </a:lnTo>
                  <a:lnTo>
                    <a:pt x="46100" y="5930"/>
                  </a:lnTo>
                  <a:lnTo>
                    <a:pt x="22098" y="22085"/>
                  </a:lnTo>
                  <a:lnTo>
                    <a:pt x="5969" y="46062"/>
                  </a:lnTo>
                  <a:lnTo>
                    <a:pt x="0" y="75412"/>
                  </a:lnTo>
                  <a:lnTo>
                    <a:pt x="0" y="377088"/>
                  </a:lnTo>
                  <a:lnTo>
                    <a:pt x="5969" y="406438"/>
                  </a:lnTo>
                  <a:lnTo>
                    <a:pt x="22098" y="430415"/>
                  </a:lnTo>
                  <a:lnTo>
                    <a:pt x="46100" y="446570"/>
                  </a:lnTo>
                  <a:lnTo>
                    <a:pt x="75437" y="452500"/>
                  </a:lnTo>
                  <a:lnTo>
                    <a:pt x="1631442" y="452500"/>
                  </a:lnTo>
                  <a:lnTo>
                    <a:pt x="1660779" y="446570"/>
                  </a:lnTo>
                  <a:lnTo>
                    <a:pt x="1684782" y="430415"/>
                  </a:lnTo>
                  <a:lnTo>
                    <a:pt x="1700911" y="406438"/>
                  </a:lnTo>
                  <a:lnTo>
                    <a:pt x="1706880" y="377088"/>
                  </a:lnTo>
                  <a:lnTo>
                    <a:pt x="1706880" y="75412"/>
                  </a:lnTo>
                  <a:lnTo>
                    <a:pt x="1700911" y="46062"/>
                  </a:lnTo>
                  <a:lnTo>
                    <a:pt x="1684782" y="22085"/>
                  </a:lnTo>
                  <a:lnTo>
                    <a:pt x="1660779" y="5930"/>
                  </a:lnTo>
                  <a:lnTo>
                    <a:pt x="163144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727703" y="6192011"/>
              <a:ext cx="1706880" cy="452755"/>
            </a:xfrm>
            <a:custGeom>
              <a:avLst/>
              <a:gdLst/>
              <a:ahLst/>
              <a:cxnLst/>
              <a:rect l="l" t="t" r="r" b="b"/>
              <a:pathLst>
                <a:path w="1706879" h="452754">
                  <a:moveTo>
                    <a:pt x="0" y="75412"/>
                  </a:moveTo>
                  <a:lnTo>
                    <a:pt x="5969" y="46062"/>
                  </a:lnTo>
                  <a:lnTo>
                    <a:pt x="22098" y="22085"/>
                  </a:lnTo>
                  <a:lnTo>
                    <a:pt x="46100" y="5930"/>
                  </a:lnTo>
                  <a:lnTo>
                    <a:pt x="75437" y="0"/>
                  </a:lnTo>
                  <a:lnTo>
                    <a:pt x="1631442" y="0"/>
                  </a:lnTo>
                  <a:lnTo>
                    <a:pt x="1660779" y="5930"/>
                  </a:lnTo>
                  <a:lnTo>
                    <a:pt x="1684782" y="22085"/>
                  </a:lnTo>
                  <a:lnTo>
                    <a:pt x="1700911" y="46062"/>
                  </a:lnTo>
                  <a:lnTo>
                    <a:pt x="1706880" y="75412"/>
                  </a:lnTo>
                  <a:lnTo>
                    <a:pt x="1706880" y="377088"/>
                  </a:lnTo>
                  <a:lnTo>
                    <a:pt x="1700911" y="406438"/>
                  </a:lnTo>
                  <a:lnTo>
                    <a:pt x="1684782" y="430415"/>
                  </a:lnTo>
                  <a:lnTo>
                    <a:pt x="1660779" y="446570"/>
                  </a:lnTo>
                  <a:lnTo>
                    <a:pt x="1631442" y="452500"/>
                  </a:lnTo>
                  <a:lnTo>
                    <a:pt x="75437" y="452500"/>
                  </a:lnTo>
                  <a:lnTo>
                    <a:pt x="46100" y="446570"/>
                  </a:lnTo>
                  <a:lnTo>
                    <a:pt x="22098" y="430415"/>
                  </a:lnTo>
                  <a:lnTo>
                    <a:pt x="5969" y="406438"/>
                  </a:lnTo>
                  <a:lnTo>
                    <a:pt x="0" y="377088"/>
                  </a:lnTo>
                  <a:lnTo>
                    <a:pt x="0" y="75412"/>
                  </a:lnTo>
                  <a:close/>
                </a:path>
              </a:pathLst>
            </a:custGeom>
            <a:ln w="12698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002404" y="6249415"/>
            <a:ext cx="1166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5" b="1">
                <a:solidFill>
                  <a:srgbClr val="001F5F"/>
                </a:solidFill>
                <a:latin typeface="Trebuchet MS"/>
                <a:cs typeface="Trebuchet MS"/>
              </a:rPr>
              <a:t>Довга</a:t>
            </a:r>
            <a:r>
              <a:rPr dirty="0" sz="1800" spc="-13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rebuchet MS"/>
                <a:cs typeface="Trebuchet MS"/>
              </a:rPr>
              <a:t>нога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1074419" y="752855"/>
            <a:ext cx="7698105" cy="2758440"/>
            <a:chOff x="1074419" y="752855"/>
            <a:chExt cx="7698105" cy="2758440"/>
          </a:xfrm>
        </p:grpSpPr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1504" y="752855"/>
              <a:ext cx="1310640" cy="13060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4152" y="2206752"/>
              <a:ext cx="1272539" cy="13045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9" y="816863"/>
              <a:ext cx="1277112" cy="13045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516123" y="1228344"/>
            <a:ext cx="6550659" cy="29591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15240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120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Гра</a:t>
            </a:r>
            <a:r>
              <a:rPr dirty="0" sz="15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dirty="0" sz="150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5" b="1">
                <a:solidFill>
                  <a:srgbClr val="FFFFFF"/>
                </a:solidFill>
                <a:latin typeface="Trebuchet MS"/>
                <a:cs typeface="Trebuchet MS"/>
              </a:rPr>
              <a:t>LEGO</a:t>
            </a:r>
            <a:r>
              <a:rPr dirty="0" sz="1500" spc="-22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«З</a:t>
            </a:r>
            <a:r>
              <a:rPr dirty="0" sz="150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якої</a:t>
            </a:r>
            <a:r>
              <a:rPr dirty="0" sz="1500" spc="55" b="1">
                <a:solidFill>
                  <a:srgbClr val="FFFFFF"/>
                </a:solidFill>
                <a:latin typeface="Arial"/>
                <a:cs typeface="Arial"/>
              </a:rPr>
              <a:t> коробки</a:t>
            </a:r>
            <a:r>
              <a:rPr dirty="0" sz="1500" spc="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олівці?»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80415" y="1895855"/>
            <a:ext cx="5006340" cy="3662679"/>
            <a:chOff x="280415" y="1895855"/>
            <a:chExt cx="5006340" cy="3662679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235" y="2807208"/>
              <a:ext cx="2185416" cy="275081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0464" y="2807208"/>
              <a:ext cx="2185416" cy="275081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415" y="1895855"/>
              <a:ext cx="2487168" cy="91135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9588" y="1895855"/>
              <a:ext cx="2487167" cy="91135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6507" y="3579876"/>
              <a:ext cx="943355" cy="66751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9177" y="4066794"/>
              <a:ext cx="113029" cy="12230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042416" y="3605796"/>
              <a:ext cx="842010" cy="591185"/>
            </a:xfrm>
            <a:custGeom>
              <a:avLst/>
              <a:gdLst/>
              <a:ahLst/>
              <a:cxnLst/>
              <a:rect l="l" t="t" r="r" b="b"/>
              <a:pathLst>
                <a:path w="842010" h="591185">
                  <a:moveTo>
                    <a:pt x="428498" y="414515"/>
                  </a:moveTo>
                  <a:lnTo>
                    <a:pt x="428244" y="402577"/>
                  </a:lnTo>
                  <a:lnTo>
                    <a:pt x="415798" y="367144"/>
                  </a:lnTo>
                  <a:lnTo>
                    <a:pt x="359791" y="367144"/>
                  </a:lnTo>
                  <a:lnTo>
                    <a:pt x="359791" y="101536"/>
                  </a:lnTo>
                  <a:lnTo>
                    <a:pt x="246761" y="101536"/>
                  </a:lnTo>
                  <a:lnTo>
                    <a:pt x="246761" y="367144"/>
                  </a:lnTo>
                  <a:lnTo>
                    <a:pt x="93662" y="367144"/>
                  </a:lnTo>
                  <a:lnTo>
                    <a:pt x="245872" y="101460"/>
                  </a:lnTo>
                  <a:lnTo>
                    <a:pt x="359791" y="101460"/>
                  </a:lnTo>
                  <a:lnTo>
                    <a:pt x="359791" y="15989"/>
                  </a:lnTo>
                  <a:lnTo>
                    <a:pt x="358267" y="13195"/>
                  </a:lnTo>
                  <a:lnTo>
                    <a:pt x="352298" y="8369"/>
                  </a:lnTo>
                  <a:lnTo>
                    <a:pt x="307086" y="635"/>
                  </a:lnTo>
                  <a:lnTo>
                    <a:pt x="276733" y="0"/>
                  </a:lnTo>
                  <a:lnTo>
                    <a:pt x="231140" y="1511"/>
                  </a:lnTo>
                  <a:lnTo>
                    <a:pt x="194119" y="15735"/>
                  </a:lnTo>
                  <a:lnTo>
                    <a:pt x="14630" y="332346"/>
                  </a:lnTo>
                  <a:lnTo>
                    <a:pt x="1765" y="370192"/>
                  </a:lnTo>
                  <a:lnTo>
                    <a:pt x="0" y="416547"/>
                  </a:lnTo>
                  <a:lnTo>
                    <a:pt x="292" y="423913"/>
                  </a:lnTo>
                  <a:lnTo>
                    <a:pt x="14630" y="459346"/>
                  </a:lnTo>
                  <a:lnTo>
                    <a:pt x="17907" y="460489"/>
                  </a:lnTo>
                  <a:lnTo>
                    <a:pt x="21628" y="460997"/>
                  </a:lnTo>
                  <a:lnTo>
                    <a:pt x="416433" y="460997"/>
                  </a:lnTo>
                  <a:lnTo>
                    <a:pt x="428498" y="414515"/>
                  </a:lnTo>
                  <a:close/>
                </a:path>
                <a:path w="842010" h="591185">
                  <a:moveTo>
                    <a:pt x="841629" y="497065"/>
                  </a:moveTo>
                  <a:lnTo>
                    <a:pt x="630174" y="497065"/>
                  </a:lnTo>
                  <a:lnTo>
                    <a:pt x="615823" y="496684"/>
                  </a:lnTo>
                  <a:lnTo>
                    <a:pt x="568579" y="489318"/>
                  </a:lnTo>
                  <a:lnTo>
                    <a:pt x="528828" y="474586"/>
                  </a:lnTo>
                  <a:lnTo>
                    <a:pt x="512191" y="465823"/>
                  </a:lnTo>
                  <a:lnTo>
                    <a:pt x="507619" y="464045"/>
                  </a:lnTo>
                  <a:lnTo>
                    <a:pt x="502285" y="464045"/>
                  </a:lnTo>
                  <a:lnTo>
                    <a:pt x="500253" y="464807"/>
                  </a:lnTo>
                  <a:lnTo>
                    <a:pt x="490093" y="523608"/>
                  </a:lnTo>
                  <a:lnTo>
                    <a:pt x="490347" y="529323"/>
                  </a:lnTo>
                  <a:lnTo>
                    <a:pt x="530606" y="573900"/>
                  </a:lnTo>
                  <a:lnTo>
                    <a:pt x="568452" y="583679"/>
                  </a:lnTo>
                  <a:lnTo>
                    <a:pt x="616077" y="590029"/>
                  </a:lnTo>
                  <a:lnTo>
                    <a:pt x="642239" y="590918"/>
                  </a:lnTo>
                  <a:lnTo>
                    <a:pt x="667131" y="590029"/>
                  </a:lnTo>
                  <a:lnTo>
                    <a:pt x="713359" y="583298"/>
                  </a:lnTo>
                  <a:lnTo>
                    <a:pt x="755015" y="570090"/>
                  </a:lnTo>
                  <a:lnTo>
                    <a:pt x="790702" y="550786"/>
                  </a:lnTo>
                  <a:lnTo>
                    <a:pt x="820420" y="525513"/>
                  </a:lnTo>
                  <a:lnTo>
                    <a:pt x="841629" y="497065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6366" y="3918076"/>
              <a:ext cx="244601" cy="18478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555115" y="3608577"/>
              <a:ext cx="339725" cy="314960"/>
            </a:xfrm>
            <a:custGeom>
              <a:avLst/>
              <a:gdLst/>
              <a:ahLst/>
              <a:cxnLst/>
              <a:rect l="l" t="t" r="r" b="b"/>
              <a:pathLst>
                <a:path w="339725" h="314960">
                  <a:moveTo>
                    <a:pt x="339217" y="309499"/>
                  </a:moveTo>
                  <a:lnTo>
                    <a:pt x="305181" y="264541"/>
                  </a:lnTo>
                  <a:lnTo>
                    <a:pt x="261620" y="238506"/>
                  </a:lnTo>
                  <a:lnTo>
                    <a:pt x="204216" y="224028"/>
                  </a:lnTo>
                  <a:lnTo>
                    <a:pt x="160782" y="221361"/>
                  </a:lnTo>
                  <a:lnTo>
                    <a:pt x="120650" y="222250"/>
                  </a:lnTo>
                  <a:lnTo>
                    <a:pt x="97409" y="224028"/>
                  </a:lnTo>
                  <a:lnTo>
                    <a:pt x="97409" y="100457"/>
                  </a:lnTo>
                  <a:lnTo>
                    <a:pt x="308737" y="100457"/>
                  </a:lnTo>
                  <a:lnTo>
                    <a:pt x="313182" y="96393"/>
                  </a:lnTo>
                  <a:lnTo>
                    <a:pt x="321056" y="49530"/>
                  </a:lnTo>
                  <a:lnTo>
                    <a:pt x="321056" y="40640"/>
                  </a:lnTo>
                  <a:lnTo>
                    <a:pt x="310388" y="2667"/>
                  </a:lnTo>
                  <a:lnTo>
                    <a:pt x="307975" y="889"/>
                  </a:lnTo>
                  <a:lnTo>
                    <a:pt x="305435" y="0"/>
                  </a:lnTo>
                  <a:lnTo>
                    <a:pt x="18923" y="0"/>
                  </a:lnTo>
                  <a:lnTo>
                    <a:pt x="11557" y="2540"/>
                  </a:lnTo>
                  <a:lnTo>
                    <a:pt x="0" y="296037"/>
                  </a:lnTo>
                  <a:lnTo>
                    <a:pt x="1905" y="304038"/>
                  </a:lnTo>
                  <a:lnTo>
                    <a:pt x="9271" y="312674"/>
                  </a:lnTo>
                  <a:lnTo>
                    <a:pt x="15494" y="314833"/>
                  </a:lnTo>
                  <a:lnTo>
                    <a:pt x="33655" y="314579"/>
                  </a:lnTo>
                  <a:lnTo>
                    <a:pt x="53721" y="313309"/>
                  </a:lnTo>
                  <a:lnTo>
                    <a:pt x="75057" y="310896"/>
                  </a:lnTo>
                  <a:lnTo>
                    <a:pt x="86474" y="310134"/>
                  </a:lnTo>
                  <a:lnTo>
                    <a:pt x="98552" y="309626"/>
                  </a:lnTo>
                  <a:lnTo>
                    <a:pt x="339217" y="309499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42415" y="3605783"/>
              <a:ext cx="868680" cy="591185"/>
            </a:xfrm>
            <a:custGeom>
              <a:avLst/>
              <a:gdLst/>
              <a:ahLst/>
              <a:cxnLst/>
              <a:rect l="l" t="t" r="r" b="b"/>
              <a:pathLst>
                <a:path w="868680" h="591185">
                  <a:moveTo>
                    <a:pt x="245999" y="101472"/>
                  </a:moveTo>
                  <a:lnTo>
                    <a:pt x="93764" y="367156"/>
                  </a:lnTo>
                  <a:lnTo>
                    <a:pt x="246887" y="367156"/>
                  </a:lnTo>
                  <a:lnTo>
                    <a:pt x="246887" y="101472"/>
                  </a:lnTo>
                  <a:lnTo>
                    <a:pt x="245999" y="101472"/>
                  </a:lnTo>
                  <a:close/>
                </a:path>
                <a:path w="868680" h="591185">
                  <a:moveTo>
                    <a:pt x="541909" y="2793"/>
                  </a:moveTo>
                  <a:lnTo>
                    <a:pt x="815594" y="2793"/>
                  </a:lnTo>
                  <a:lnTo>
                    <a:pt x="818260" y="2793"/>
                  </a:lnTo>
                  <a:lnTo>
                    <a:pt x="820801" y="3682"/>
                  </a:lnTo>
                  <a:lnTo>
                    <a:pt x="832739" y="29336"/>
                  </a:lnTo>
                  <a:lnTo>
                    <a:pt x="833501" y="35686"/>
                  </a:lnTo>
                  <a:lnTo>
                    <a:pt x="833882" y="43433"/>
                  </a:lnTo>
                  <a:lnTo>
                    <a:pt x="833882" y="52323"/>
                  </a:lnTo>
                  <a:lnTo>
                    <a:pt x="829183" y="91185"/>
                  </a:lnTo>
                  <a:lnTo>
                    <a:pt x="821563" y="103250"/>
                  </a:lnTo>
                  <a:lnTo>
                    <a:pt x="815594" y="103250"/>
                  </a:lnTo>
                  <a:lnTo>
                    <a:pt x="610235" y="103250"/>
                  </a:lnTo>
                  <a:lnTo>
                    <a:pt x="610235" y="226821"/>
                  </a:lnTo>
                  <a:lnTo>
                    <a:pt x="617982" y="226059"/>
                  </a:lnTo>
                  <a:lnTo>
                    <a:pt x="625729" y="225424"/>
                  </a:lnTo>
                  <a:lnTo>
                    <a:pt x="665226" y="224281"/>
                  </a:lnTo>
                  <a:lnTo>
                    <a:pt x="673608" y="224154"/>
                  </a:lnTo>
                  <a:lnTo>
                    <a:pt x="696341" y="224916"/>
                  </a:lnTo>
                  <a:lnTo>
                    <a:pt x="738123" y="230377"/>
                  </a:lnTo>
                  <a:lnTo>
                    <a:pt x="790321" y="248665"/>
                  </a:lnTo>
                  <a:lnTo>
                    <a:pt x="829691" y="278638"/>
                  </a:lnTo>
                  <a:lnTo>
                    <a:pt x="855726" y="320039"/>
                  </a:lnTo>
                  <a:lnTo>
                    <a:pt x="867917" y="372871"/>
                  </a:lnTo>
                  <a:lnTo>
                    <a:pt x="868679" y="393064"/>
                  </a:lnTo>
                  <a:lnTo>
                    <a:pt x="867664" y="415797"/>
                  </a:lnTo>
                  <a:lnTo>
                    <a:pt x="859535" y="457707"/>
                  </a:lnTo>
                  <a:lnTo>
                    <a:pt x="843407" y="494538"/>
                  </a:lnTo>
                  <a:lnTo>
                    <a:pt x="820420" y="525526"/>
                  </a:lnTo>
                  <a:lnTo>
                    <a:pt x="790829" y="550798"/>
                  </a:lnTo>
                  <a:lnTo>
                    <a:pt x="755015" y="570102"/>
                  </a:lnTo>
                  <a:lnTo>
                    <a:pt x="713485" y="583310"/>
                  </a:lnTo>
                  <a:lnTo>
                    <a:pt x="667258" y="590041"/>
                  </a:lnTo>
                  <a:lnTo>
                    <a:pt x="642366" y="590930"/>
                  </a:lnTo>
                  <a:lnTo>
                    <a:pt x="629158" y="590676"/>
                  </a:lnTo>
                  <a:lnTo>
                    <a:pt x="579628" y="585723"/>
                  </a:lnTo>
                  <a:lnTo>
                    <a:pt x="538988" y="576452"/>
                  </a:lnTo>
                  <a:lnTo>
                    <a:pt x="503047" y="562482"/>
                  </a:lnTo>
                  <a:lnTo>
                    <a:pt x="492125" y="543305"/>
                  </a:lnTo>
                  <a:lnTo>
                    <a:pt x="491363" y="539622"/>
                  </a:lnTo>
                  <a:lnTo>
                    <a:pt x="490855" y="534923"/>
                  </a:lnTo>
                  <a:lnTo>
                    <a:pt x="490474" y="529335"/>
                  </a:lnTo>
                  <a:lnTo>
                    <a:pt x="490220" y="523620"/>
                  </a:lnTo>
                  <a:lnTo>
                    <a:pt x="490093" y="516889"/>
                  </a:lnTo>
                  <a:lnTo>
                    <a:pt x="490093" y="509142"/>
                  </a:lnTo>
                  <a:lnTo>
                    <a:pt x="490093" y="500888"/>
                  </a:lnTo>
                  <a:lnTo>
                    <a:pt x="502412" y="464057"/>
                  </a:lnTo>
                  <a:lnTo>
                    <a:pt x="504825" y="464057"/>
                  </a:lnTo>
                  <a:lnTo>
                    <a:pt x="507746" y="464057"/>
                  </a:lnTo>
                  <a:lnTo>
                    <a:pt x="512318" y="465835"/>
                  </a:lnTo>
                  <a:lnTo>
                    <a:pt x="518414" y="469264"/>
                  </a:lnTo>
                  <a:lnTo>
                    <a:pt x="523367" y="471804"/>
                  </a:lnTo>
                  <a:lnTo>
                    <a:pt x="559181" y="486536"/>
                  </a:lnTo>
                  <a:lnTo>
                    <a:pt x="602488" y="495807"/>
                  </a:lnTo>
                  <a:lnTo>
                    <a:pt x="630301" y="497077"/>
                  </a:lnTo>
                  <a:lnTo>
                    <a:pt x="643001" y="496696"/>
                  </a:lnTo>
                  <a:lnTo>
                    <a:pt x="687578" y="488695"/>
                  </a:lnTo>
                  <a:lnTo>
                    <a:pt x="720344" y="468248"/>
                  </a:lnTo>
                  <a:lnTo>
                    <a:pt x="742060" y="425195"/>
                  </a:lnTo>
                  <a:lnTo>
                    <a:pt x="744092" y="402081"/>
                  </a:lnTo>
                  <a:lnTo>
                    <a:pt x="743711" y="391540"/>
                  </a:lnTo>
                  <a:lnTo>
                    <a:pt x="728853" y="348360"/>
                  </a:lnTo>
                  <a:lnTo>
                    <a:pt x="690245" y="321309"/>
                  </a:lnTo>
                  <a:lnTo>
                    <a:pt x="639698" y="312546"/>
                  </a:lnTo>
                  <a:lnTo>
                    <a:pt x="624078" y="312292"/>
                  </a:lnTo>
                  <a:lnTo>
                    <a:pt x="611378" y="312419"/>
                  </a:lnTo>
                  <a:lnTo>
                    <a:pt x="599313" y="312927"/>
                  </a:lnTo>
                  <a:lnTo>
                    <a:pt x="587883" y="313689"/>
                  </a:lnTo>
                  <a:lnTo>
                    <a:pt x="576961" y="314959"/>
                  </a:lnTo>
                  <a:lnTo>
                    <a:pt x="566420" y="316102"/>
                  </a:lnTo>
                  <a:lnTo>
                    <a:pt x="556387" y="316864"/>
                  </a:lnTo>
                  <a:lnTo>
                    <a:pt x="546481" y="317372"/>
                  </a:lnTo>
                  <a:lnTo>
                    <a:pt x="536956" y="317626"/>
                  </a:lnTo>
                  <a:lnTo>
                    <a:pt x="528320" y="317626"/>
                  </a:lnTo>
                  <a:lnTo>
                    <a:pt x="522097" y="315467"/>
                  </a:lnTo>
                  <a:lnTo>
                    <a:pt x="518414" y="311149"/>
                  </a:lnTo>
                  <a:lnTo>
                    <a:pt x="514731" y="306831"/>
                  </a:lnTo>
                  <a:lnTo>
                    <a:pt x="512825" y="298830"/>
                  </a:lnTo>
                  <a:lnTo>
                    <a:pt x="512825" y="287146"/>
                  </a:lnTo>
                  <a:lnTo>
                    <a:pt x="512825" y="36194"/>
                  </a:lnTo>
                  <a:lnTo>
                    <a:pt x="531749" y="2793"/>
                  </a:lnTo>
                  <a:lnTo>
                    <a:pt x="541909" y="2793"/>
                  </a:lnTo>
                  <a:close/>
                </a:path>
                <a:path w="868680" h="591185">
                  <a:moveTo>
                    <a:pt x="276859" y="0"/>
                  </a:moveTo>
                  <a:lnTo>
                    <a:pt x="315722" y="1142"/>
                  </a:lnTo>
                  <a:lnTo>
                    <a:pt x="355346" y="10794"/>
                  </a:lnTo>
                  <a:lnTo>
                    <a:pt x="358394" y="13207"/>
                  </a:lnTo>
                  <a:lnTo>
                    <a:pt x="359918" y="16001"/>
                  </a:lnTo>
                  <a:lnTo>
                    <a:pt x="359918" y="19303"/>
                  </a:lnTo>
                  <a:lnTo>
                    <a:pt x="359918" y="367156"/>
                  </a:lnTo>
                  <a:lnTo>
                    <a:pt x="411225" y="367156"/>
                  </a:lnTo>
                  <a:lnTo>
                    <a:pt x="415925" y="367156"/>
                  </a:lnTo>
                  <a:lnTo>
                    <a:pt x="420116" y="370839"/>
                  </a:lnTo>
                  <a:lnTo>
                    <a:pt x="428625" y="414527"/>
                  </a:lnTo>
                  <a:lnTo>
                    <a:pt x="428371" y="425195"/>
                  </a:lnTo>
                  <a:lnTo>
                    <a:pt x="416559" y="461009"/>
                  </a:lnTo>
                  <a:lnTo>
                    <a:pt x="411225" y="461009"/>
                  </a:lnTo>
                  <a:lnTo>
                    <a:pt x="359918" y="461009"/>
                  </a:lnTo>
                  <a:lnTo>
                    <a:pt x="359918" y="565403"/>
                  </a:lnTo>
                  <a:lnTo>
                    <a:pt x="359918" y="568451"/>
                  </a:lnTo>
                  <a:lnTo>
                    <a:pt x="359028" y="570991"/>
                  </a:lnTo>
                  <a:lnTo>
                    <a:pt x="318134" y="583057"/>
                  </a:lnTo>
                  <a:lnTo>
                    <a:pt x="302768" y="583310"/>
                  </a:lnTo>
                  <a:lnTo>
                    <a:pt x="295021" y="583183"/>
                  </a:lnTo>
                  <a:lnTo>
                    <a:pt x="254000" y="577341"/>
                  </a:lnTo>
                  <a:lnTo>
                    <a:pt x="246887" y="568451"/>
                  </a:lnTo>
                  <a:lnTo>
                    <a:pt x="246887" y="565403"/>
                  </a:lnTo>
                  <a:lnTo>
                    <a:pt x="246887" y="461009"/>
                  </a:lnTo>
                  <a:lnTo>
                    <a:pt x="25895" y="461009"/>
                  </a:lnTo>
                  <a:lnTo>
                    <a:pt x="21729" y="461009"/>
                  </a:lnTo>
                  <a:lnTo>
                    <a:pt x="18008" y="460501"/>
                  </a:lnTo>
                  <a:lnTo>
                    <a:pt x="14731" y="459358"/>
                  </a:lnTo>
                  <a:lnTo>
                    <a:pt x="11455" y="458342"/>
                  </a:lnTo>
                  <a:lnTo>
                    <a:pt x="8712" y="455929"/>
                  </a:lnTo>
                  <a:lnTo>
                    <a:pt x="6477" y="452246"/>
                  </a:lnTo>
                  <a:lnTo>
                    <a:pt x="4241" y="448563"/>
                  </a:lnTo>
                  <a:lnTo>
                    <a:pt x="2603" y="443229"/>
                  </a:lnTo>
                  <a:lnTo>
                    <a:pt x="0" y="408304"/>
                  </a:lnTo>
                  <a:lnTo>
                    <a:pt x="0" y="398779"/>
                  </a:lnTo>
                  <a:lnTo>
                    <a:pt x="3949" y="358901"/>
                  </a:lnTo>
                  <a:lnTo>
                    <a:pt x="194221" y="15747"/>
                  </a:lnTo>
                  <a:lnTo>
                    <a:pt x="195706" y="12953"/>
                  </a:lnTo>
                  <a:lnTo>
                    <a:pt x="198234" y="10667"/>
                  </a:lnTo>
                  <a:lnTo>
                    <a:pt x="201815" y="8762"/>
                  </a:lnTo>
                  <a:lnTo>
                    <a:pt x="205384" y="6857"/>
                  </a:lnTo>
                  <a:lnTo>
                    <a:pt x="241046" y="1015"/>
                  </a:lnTo>
                  <a:lnTo>
                    <a:pt x="248793" y="635"/>
                  </a:lnTo>
                  <a:lnTo>
                    <a:pt x="257428" y="253"/>
                  </a:lnTo>
                  <a:lnTo>
                    <a:pt x="266700" y="126"/>
                  </a:lnTo>
                  <a:lnTo>
                    <a:pt x="276859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7244" y="3572255"/>
              <a:ext cx="483108" cy="67513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883151" y="3598163"/>
              <a:ext cx="390525" cy="598805"/>
            </a:xfrm>
            <a:custGeom>
              <a:avLst/>
              <a:gdLst/>
              <a:ahLst/>
              <a:cxnLst/>
              <a:rect l="l" t="t" r="r" b="b"/>
              <a:pathLst>
                <a:path w="390525" h="598804">
                  <a:moveTo>
                    <a:pt x="210947" y="0"/>
                  </a:moveTo>
                  <a:lnTo>
                    <a:pt x="165608" y="2794"/>
                  </a:lnTo>
                  <a:lnTo>
                    <a:pt x="126237" y="11175"/>
                  </a:lnTo>
                  <a:lnTo>
                    <a:pt x="78232" y="33274"/>
                  </a:lnTo>
                  <a:lnTo>
                    <a:pt x="44069" y="65786"/>
                  </a:lnTo>
                  <a:lnTo>
                    <a:pt x="23368" y="106806"/>
                  </a:lnTo>
                  <a:lnTo>
                    <a:pt x="16637" y="152400"/>
                  </a:lnTo>
                  <a:lnTo>
                    <a:pt x="16510" y="157480"/>
                  </a:lnTo>
                  <a:lnTo>
                    <a:pt x="16890" y="167259"/>
                  </a:lnTo>
                  <a:lnTo>
                    <a:pt x="26924" y="210185"/>
                  </a:lnTo>
                  <a:lnTo>
                    <a:pt x="49657" y="246253"/>
                  </a:lnTo>
                  <a:lnTo>
                    <a:pt x="83438" y="276606"/>
                  </a:lnTo>
                  <a:lnTo>
                    <a:pt x="115062" y="296418"/>
                  </a:lnTo>
                  <a:lnTo>
                    <a:pt x="101346" y="303911"/>
                  </a:lnTo>
                  <a:lnTo>
                    <a:pt x="65277" y="327533"/>
                  </a:lnTo>
                  <a:lnTo>
                    <a:pt x="36830" y="353187"/>
                  </a:lnTo>
                  <a:lnTo>
                    <a:pt x="11557" y="391922"/>
                  </a:lnTo>
                  <a:lnTo>
                    <a:pt x="508" y="436625"/>
                  </a:lnTo>
                  <a:lnTo>
                    <a:pt x="0" y="448818"/>
                  </a:lnTo>
                  <a:lnTo>
                    <a:pt x="762" y="466344"/>
                  </a:lnTo>
                  <a:lnTo>
                    <a:pt x="12446" y="512825"/>
                  </a:lnTo>
                  <a:lnTo>
                    <a:pt x="38226" y="549783"/>
                  </a:lnTo>
                  <a:lnTo>
                    <a:pt x="77977" y="576453"/>
                  </a:lnTo>
                  <a:lnTo>
                    <a:pt x="131190" y="592836"/>
                  </a:lnTo>
                  <a:lnTo>
                    <a:pt x="174244" y="597788"/>
                  </a:lnTo>
                  <a:lnTo>
                    <a:pt x="197993" y="598424"/>
                  </a:lnTo>
                  <a:lnTo>
                    <a:pt x="222885" y="597788"/>
                  </a:lnTo>
                  <a:lnTo>
                    <a:pt x="268097" y="592201"/>
                  </a:lnTo>
                  <a:lnTo>
                    <a:pt x="307339" y="581406"/>
                  </a:lnTo>
                  <a:lnTo>
                    <a:pt x="354330" y="555244"/>
                  </a:lnTo>
                  <a:lnTo>
                    <a:pt x="386714" y="518160"/>
                  </a:lnTo>
                  <a:lnTo>
                    <a:pt x="390017" y="511810"/>
                  </a:lnTo>
                  <a:lnTo>
                    <a:pt x="205105" y="511810"/>
                  </a:lnTo>
                  <a:lnTo>
                    <a:pt x="184150" y="510667"/>
                  </a:lnTo>
                  <a:lnTo>
                    <a:pt x="138049" y="493394"/>
                  </a:lnTo>
                  <a:lnTo>
                    <a:pt x="116839" y="456692"/>
                  </a:lnTo>
                  <a:lnTo>
                    <a:pt x="115443" y="440309"/>
                  </a:lnTo>
                  <a:lnTo>
                    <a:pt x="115697" y="432562"/>
                  </a:lnTo>
                  <a:lnTo>
                    <a:pt x="131190" y="391287"/>
                  </a:lnTo>
                  <a:lnTo>
                    <a:pt x="161798" y="361696"/>
                  </a:lnTo>
                  <a:lnTo>
                    <a:pt x="197993" y="339471"/>
                  </a:lnTo>
                  <a:lnTo>
                    <a:pt x="370332" y="339471"/>
                  </a:lnTo>
                  <a:lnTo>
                    <a:pt x="341630" y="313563"/>
                  </a:lnTo>
                  <a:lnTo>
                    <a:pt x="306197" y="290449"/>
                  </a:lnTo>
                  <a:lnTo>
                    <a:pt x="292988" y="283083"/>
                  </a:lnTo>
                  <a:lnTo>
                    <a:pt x="304292" y="276479"/>
                  </a:lnTo>
                  <a:lnTo>
                    <a:pt x="343281" y="246253"/>
                  </a:lnTo>
                  <a:lnTo>
                    <a:pt x="346837" y="242443"/>
                  </a:lnTo>
                  <a:lnTo>
                    <a:pt x="210947" y="242443"/>
                  </a:lnTo>
                  <a:lnTo>
                    <a:pt x="200533" y="236728"/>
                  </a:lnTo>
                  <a:lnTo>
                    <a:pt x="166497" y="215392"/>
                  </a:lnTo>
                  <a:lnTo>
                    <a:pt x="136651" y="182753"/>
                  </a:lnTo>
                  <a:lnTo>
                    <a:pt x="129286" y="150368"/>
                  </a:lnTo>
                  <a:lnTo>
                    <a:pt x="130428" y="136017"/>
                  </a:lnTo>
                  <a:lnTo>
                    <a:pt x="157987" y="95377"/>
                  </a:lnTo>
                  <a:lnTo>
                    <a:pt x="203326" y="85725"/>
                  </a:lnTo>
                  <a:lnTo>
                    <a:pt x="381635" y="85725"/>
                  </a:lnTo>
                  <a:lnTo>
                    <a:pt x="381000" y="84074"/>
                  </a:lnTo>
                  <a:lnTo>
                    <a:pt x="358901" y="49149"/>
                  </a:lnTo>
                  <a:lnTo>
                    <a:pt x="323723" y="22606"/>
                  </a:lnTo>
                  <a:lnTo>
                    <a:pt x="274827" y="5841"/>
                  </a:lnTo>
                  <a:lnTo>
                    <a:pt x="233934" y="635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81144" y="3937635"/>
              <a:ext cx="210057" cy="17233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86479" y="3683888"/>
              <a:ext cx="188213" cy="15671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7451" y="3936491"/>
              <a:ext cx="178308" cy="17526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1168" y="3683507"/>
              <a:ext cx="150875" cy="15849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883151" y="3598163"/>
              <a:ext cx="408305" cy="598805"/>
            </a:xfrm>
            <a:custGeom>
              <a:avLst/>
              <a:gdLst/>
              <a:ahLst/>
              <a:cxnLst/>
              <a:rect l="l" t="t" r="r" b="b"/>
              <a:pathLst>
                <a:path w="408304" h="598804">
                  <a:moveTo>
                    <a:pt x="210947" y="0"/>
                  </a:moveTo>
                  <a:lnTo>
                    <a:pt x="255270" y="2539"/>
                  </a:lnTo>
                  <a:lnTo>
                    <a:pt x="292735" y="10287"/>
                  </a:lnTo>
                  <a:lnTo>
                    <a:pt x="336931" y="30480"/>
                  </a:lnTo>
                  <a:lnTo>
                    <a:pt x="367664" y="59817"/>
                  </a:lnTo>
                  <a:lnTo>
                    <a:pt x="385572" y="97536"/>
                  </a:lnTo>
                  <a:lnTo>
                    <a:pt x="391540" y="141986"/>
                  </a:lnTo>
                  <a:lnTo>
                    <a:pt x="391160" y="152400"/>
                  </a:lnTo>
                  <a:lnTo>
                    <a:pt x="380746" y="192659"/>
                  </a:lnTo>
                  <a:lnTo>
                    <a:pt x="358648" y="229362"/>
                  </a:lnTo>
                  <a:lnTo>
                    <a:pt x="324993" y="262000"/>
                  </a:lnTo>
                  <a:lnTo>
                    <a:pt x="292988" y="283083"/>
                  </a:lnTo>
                  <a:lnTo>
                    <a:pt x="306197" y="290449"/>
                  </a:lnTo>
                  <a:lnTo>
                    <a:pt x="341630" y="313563"/>
                  </a:lnTo>
                  <a:lnTo>
                    <a:pt x="395859" y="377190"/>
                  </a:lnTo>
                  <a:lnTo>
                    <a:pt x="407543" y="421131"/>
                  </a:lnTo>
                  <a:lnTo>
                    <a:pt x="408050" y="433197"/>
                  </a:lnTo>
                  <a:lnTo>
                    <a:pt x="407162" y="452247"/>
                  </a:lnTo>
                  <a:lnTo>
                    <a:pt x="394335" y="503300"/>
                  </a:lnTo>
                  <a:lnTo>
                    <a:pt x="366649" y="544068"/>
                  </a:lnTo>
                  <a:lnTo>
                    <a:pt x="324612" y="573913"/>
                  </a:lnTo>
                  <a:lnTo>
                    <a:pt x="288417" y="587502"/>
                  </a:lnTo>
                  <a:lnTo>
                    <a:pt x="246252" y="595630"/>
                  </a:lnTo>
                  <a:lnTo>
                    <a:pt x="197993" y="598424"/>
                  </a:lnTo>
                  <a:lnTo>
                    <a:pt x="174244" y="597788"/>
                  </a:lnTo>
                  <a:lnTo>
                    <a:pt x="131190" y="592836"/>
                  </a:lnTo>
                  <a:lnTo>
                    <a:pt x="94107" y="583057"/>
                  </a:lnTo>
                  <a:lnTo>
                    <a:pt x="50037" y="559816"/>
                  </a:lnTo>
                  <a:lnTo>
                    <a:pt x="19431" y="526288"/>
                  </a:lnTo>
                  <a:lnTo>
                    <a:pt x="3175" y="482854"/>
                  </a:lnTo>
                  <a:lnTo>
                    <a:pt x="0" y="448818"/>
                  </a:lnTo>
                  <a:lnTo>
                    <a:pt x="508" y="436625"/>
                  </a:lnTo>
                  <a:lnTo>
                    <a:pt x="11557" y="391922"/>
                  </a:lnTo>
                  <a:lnTo>
                    <a:pt x="36830" y="353187"/>
                  </a:lnTo>
                  <a:lnTo>
                    <a:pt x="65277" y="327533"/>
                  </a:lnTo>
                  <a:lnTo>
                    <a:pt x="101346" y="303911"/>
                  </a:lnTo>
                  <a:lnTo>
                    <a:pt x="115062" y="296418"/>
                  </a:lnTo>
                  <a:lnTo>
                    <a:pt x="103886" y="290068"/>
                  </a:lnTo>
                  <a:lnTo>
                    <a:pt x="65150" y="262000"/>
                  </a:lnTo>
                  <a:lnTo>
                    <a:pt x="36702" y="228981"/>
                  </a:lnTo>
                  <a:lnTo>
                    <a:pt x="20320" y="189611"/>
                  </a:lnTo>
                  <a:lnTo>
                    <a:pt x="16510" y="155321"/>
                  </a:lnTo>
                  <a:lnTo>
                    <a:pt x="17272" y="138303"/>
                  </a:lnTo>
                  <a:lnTo>
                    <a:pt x="28828" y="92202"/>
                  </a:lnTo>
                  <a:lnTo>
                    <a:pt x="53848" y="53975"/>
                  </a:lnTo>
                  <a:lnTo>
                    <a:pt x="92710" y="24637"/>
                  </a:lnTo>
                  <a:lnTo>
                    <a:pt x="145161" y="6223"/>
                  </a:lnTo>
                  <a:lnTo>
                    <a:pt x="187578" y="635"/>
                  </a:lnTo>
                  <a:lnTo>
                    <a:pt x="210947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7647431" y="1714500"/>
            <a:ext cx="1289685" cy="390525"/>
            <a:chOff x="7647431" y="1714500"/>
            <a:chExt cx="1289685" cy="390525"/>
          </a:xfrm>
        </p:grpSpPr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47431" y="1714500"/>
              <a:ext cx="1289303" cy="39014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65719" y="1732788"/>
              <a:ext cx="1237487" cy="338327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8196071" y="2459735"/>
            <a:ext cx="181610" cy="105410"/>
            <a:chOff x="8196071" y="2459735"/>
            <a:chExt cx="181610" cy="105410"/>
          </a:xfrm>
        </p:grpSpPr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96071" y="2459735"/>
              <a:ext cx="181355" cy="10515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8215883" y="2478023"/>
              <a:ext cx="128270" cy="53340"/>
            </a:xfrm>
            <a:custGeom>
              <a:avLst/>
              <a:gdLst/>
              <a:ahLst/>
              <a:cxnLst/>
              <a:rect l="l" t="t" r="r" b="b"/>
              <a:pathLst>
                <a:path w="128270" h="53339">
                  <a:moveTo>
                    <a:pt x="118237" y="0"/>
                  </a:moveTo>
                  <a:lnTo>
                    <a:pt x="7620" y="0"/>
                  </a:lnTo>
                  <a:lnTo>
                    <a:pt x="4699" y="1904"/>
                  </a:lnTo>
                  <a:lnTo>
                    <a:pt x="1016" y="9905"/>
                  </a:lnTo>
                  <a:lnTo>
                    <a:pt x="0" y="16637"/>
                  </a:lnTo>
                  <a:lnTo>
                    <a:pt x="0" y="36067"/>
                  </a:lnTo>
                  <a:lnTo>
                    <a:pt x="1016" y="42925"/>
                  </a:lnTo>
                  <a:lnTo>
                    <a:pt x="4699" y="51053"/>
                  </a:lnTo>
                  <a:lnTo>
                    <a:pt x="7620" y="53086"/>
                  </a:lnTo>
                  <a:lnTo>
                    <a:pt x="120269" y="53086"/>
                  </a:lnTo>
                  <a:lnTo>
                    <a:pt x="123190" y="51053"/>
                  </a:lnTo>
                  <a:lnTo>
                    <a:pt x="126873" y="43179"/>
                  </a:lnTo>
                  <a:lnTo>
                    <a:pt x="127762" y="36195"/>
                  </a:lnTo>
                  <a:lnTo>
                    <a:pt x="127635" y="17272"/>
                  </a:lnTo>
                  <a:lnTo>
                    <a:pt x="120015" y="380"/>
                  </a:lnTo>
                  <a:lnTo>
                    <a:pt x="1182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215883" y="2478023"/>
              <a:ext cx="128270" cy="53340"/>
            </a:xfrm>
            <a:custGeom>
              <a:avLst/>
              <a:gdLst/>
              <a:ahLst/>
              <a:cxnLst/>
              <a:rect l="l" t="t" r="r" b="b"/>
              <a:pathLst>
                <a:path w="128270" h="53339">
                  <a:moveTo>
                    <a:pt x="11811" y="0"/>
                  </a:moveTo>
                  <a:lnTo>
                    <a:pt x="116205" y="0"/>
                  </a:lnTo>
                  <a:lnTo>
                    <a:pt x="118237" y="0"/>
                  </a:lnTo>
                  <a:lnTo>
                    <a:pt x="120015" y="380"/>
                  </a:lnTo>
                  <a:lnTo>
                    <a:pt x="121412" y="1270"/>
                  </a:lnTo>
                  <a:lnTo>
                    <a:pt x="122809" y="2031"/>
                  </a:lnTo>
                  <a:lnTo>
                    <a:pt x="124079" y="3555"/>
                  </a:lnTo>
                  <a:lnTo>
                    <a:pt x="125095" y="5587"/>
                  </a:lnTo>
                  <a:lnTo>
                    <a:pt x="125984" y="7620"/>
                  </a:lnTo>
                  <a:lnTo>
                    <a:pt x="126746" y="10413"/>
                  </a:lnTo>
                  <a:lnTo>
                    <a:pt x="127126" y="13970"/>
                  </a:lnTo>
                  <a:lnTo>
                    <a:pt x="127635" y="17272"/>
                  </a:lnTo>
                  <a:lnTo>
                    <a:pt x="127762" y="21462"/>
                  </a:lnTo>
                  <a:lnTo>
                    <a:pt x="127762" y="26288"/>
                  </a:lnTo>
                  <a:lnTo>
                    <a:pt x="127762" y="36195"/>
                  </a:lnTo>
                  <a:lnTo>
                    <a:pt x="126873" y="43179"/>
                  </a:lnTo>
                  <a:lnTo>
                    <a:pt x="125095" y="47116"/>
                  </a:lnTo>
                  <a:lnTo>
                    <a:pt x="123190" y="51053"/>
                  </a:lnTo>
                  <a:lnTo>
                    <a:pt x="120269" y="53086"/>
                  </a:lnTo>
                  <a:lnTo>
                    <a:pt x="116205" y="53086"/>
                  </a:lnTo>
                  <a:lnTo>
                    <a:pt x="11811" y="53086"/>
                  </a:lnTo>
                  <a:lnTo>
                    <a:pt x="7620" y="53086"/>
                  </a:lnTo>
                  <a:lnTo>
                    <a:pt x="4699" y="51053"/>
                  </a:lnTo>
                  <a:lnTo>
                    <a:pt x="2794" y="46989"/>
                  </a:lnTo>
                  <a:lnTo>
                    <a:pt x="1016" y="42925"/>
                  </a:lnTo>
                  <a:lnTo>
                    <a:pt x="0" y="36067"/>
                  </a:lnTo>
                  <a:lnTo>
                    <a:pt x="0" y="26288"/>
                  </a:lnTo>
                  <a:lnTo>
                    <a:pt x="0" y="16637"/>
                  </a:lnTo>
                  <a:lnTo>
                    <a:pt x="1016" y="9905"/>
                  </a:lnTo>
                  <a:lnTo>
                    <a:pt x="2794" y="5841"/>
                  </a:lnTo>
                  <a:lnTo>
                    <a:pt x="4699" y="1904"/>
                  </a:lnTo>
                  <a:lnTo>
                    <a:pt x="7620" y="0"/>
                  </a:lnTo>
                  <a:lnTo>
                    <a:pt x="11811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8491728" y="2279904"/>
            <a:ext cx="518159" cy="386080"/>
            <a:chOff x="8491728" y="2279904"/>
            <a:chExt cx="518159" cy="386080"/>
          </a:xfrm>
        </p:grpSpPr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91728" y="2279904"/>
              <a:ext cx="518159" cy="385572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10016" y="2298192"/>
              <a:ext cx="464820" cy="333755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5469635" y="1549908"/>
            <a:ext cx="3476625" cy="4269105"/>
            <a:chOff x="5469635" y="1549908"/>
            <a:chExt cx="3476625" cy="4269105"/>
          </a:xfrm>
        </p:grpSpPr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69635" y="1549908"/>
              <a:ext cx="2074164" cy="42656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66659" y="2279904"/>
              <a:ext cx="537972" cy="39014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84947" y="2298191"/>
              <a:ext cx="487679" cy="33985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47431" y="2918460"/>
              <a:ext cx="1298448" cy="39166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665719" y="2936747"/>
              <a:ext cx="1246631" cy="33985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84007" y="3560063"/>
              <a:ext cx="542544" cy="387096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43011" y="3838702"/>
              <a:ext cx="63627" cy="69215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7703820" y="3578351"/>
              <a:ext cx="241935" cy="260350"/>
            </a:xfrm>
            <a:custGeom>
              <a:avLst/>
              <a:gdLst/>
              <a:ahLst/>
              <a:cxnLst/>
              <a:rect l="l" t="t" r="r" b="b"/>
              <a:pathLst>
                <a:path w="241934" h="260350">
                  <a:moveTo>
                    <a:pt x="241554" y="224536"/>
                  </a:moveTo>
                  <a:lnTo>
                    <a:pt x="240538" y="217678"/>
                  </a:lnTo>
                  <a:lnTo>
                    <a:pt x="236728" y="209423"/>
                  </a:lnTo>
                  <a:lnTo>
                    <a:pt x="234442" y="207391"/>
                  </a:lnTo>
                  <a:lnTo>
                    <a:pt x="202844" y="207391"/>
                  </a:lnTo>
                  <a:lnTo>
                    <a:pt x="202844" y="57327"/>
                  </a:lnTo>
                  <a:lnTo>
                    <a:pt x="139192" y="57327"/>
                  </a:lnTo>
                  <a:lnTo>
                    <a:pt x="139192" y="207391"/>
                  </a:lnTo>
                  <a:lnTo>
                    <a:pt x="52832" y="207391"/>
                  </a:lnTo>
                  <a:lnTo>
                    <a:pt x="138684" y="57277"/>
                  </a:lnTo>
                  <a:lnTo>
                    <a:pt x="202819" y="57277"/>
                  </a:lnTo>
                  <a:lnTo>
                    <a:pt x="202692" y="8890"/>
                  </a:lnTo>
                  <a:lnTo>
                    <a:pt x="201930" y="7366"/>
                  </a:lnTo>
                  <a:lnTo>
                    <a:pt x="198628" y="4699"/>
                  </a:lnTo>
                  <a:lnTo>
                    <a:pt x="171831" y="254"/>
                  </a:lnTo>
                  <a:lnTo>
                    <a:pt x="164592" y="0"/>
                  </a:lnTo>
                  <a:lnTo>
                    <a:pt x="148209" y="0"/>
                  </a:lnTo>
                  <a:lnTo>
                    <a:pt x="8255" y="187706"/>
                  </a:lnTo>
                  <a:lnTo>
                    <a:pt x="0" y="237236"/>
                  </a:lnTo>
                  <a:lnTo>
                    <a:pt x="254" y="242443"/>
                  </a:lnTo>
                  <a:lnTo>
                    <a:pt x="1397" y="250317"/>
                  </a:lnTo>
                  <a:lnTo>
                    <a:pt x="8255" y="259461"/>
                  </a:lnTo>
                  <a:lnTo>
                    <a:pt x="10160" y="260096"/>
                  </a:lnTo>
                  <a:lnTo>
                    <a:pt x="12192" y="260350"/>
                  </a:lnTo>
                  <a:lnTo>
                    <a:pt x="234696" y="260350"/>
                  </a:lnTo>
                  <a:lnTo>
                    <a:pt x="237109" y="258191"/>
                  </a:lnTo>
                  <a:lnTo>
                    <a:pt x="240665" y="249301"/>
                  </a:lnTo>
                  <a:lnTo>
                    <a:pt x="241554" y="242824"/>
                  </a:lnTo>
                  <a:lnTo>
                    <a:pt x="241554" y="224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79790" y="3579875"/>
              <a:ext cx="213232" cy="332231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7703819" y="3578352"/>
              <a:ext cx="489584" cy="334010"/>
            </a:xfrm>
            <a:custGeom>
              <a:avLst/>
              <a:gdLst/>
              <a:ahLst/>
              <a:cxnLst/>
              <a:rect l="l" t="t" r="r" b="b"/>
              <a:pathLst>
                <a:path w="489584" h="334010">
                  <a:moveTo>
                    <a:pt x="138683" y="57277"/>
                  </a:moveTo>
                  <a:lnTo>
                    <a:pt x="52831" y="207391"/>
                  </a:lnTo>
                  <a:lnTo>
                    <a:pt x="139191" y="207391"/>
                  </a:lnTo>
                  <a:lnTo>
                    <a:pt x="139191" y="57277"/>
                  </a:lnTo>
                  <a:lnTo>
                    <a:pt x="138683" y="57277"/>
                  </a:lnTo>
                  <a:close/>
                </a:path>
                <a:path w="489584" h="334010">
                  <a:moveTo>
                    <a:pt x="304926" y="1524"/>
                  </a:moveTo>
                  <a:lnTo>
                    <a:pt x="459231" y="1524"/>
                  </a:lnTo>
                  <a:lnTo>
                    <a:pt x="460755" y="1524"/>
                  </a:lnTo>
                  <a:lnTo>
                    <a:pt x="462152" y="2032"/>
                  </a:lnTo>
                  <a:lnTo>
                    <a:pt x="469519" y="24511"/>
                  </a:lnTo>
                  <a:lnTo>
                    <a:pt x="469519" y="29591"/>
                  </a:lnTo>
                  <a:lnTo>
                    <a:pt x="469519" y="39624"/>
                  </a:lnTo>
                  <a:lnTo>
                    <a:pt x="468756" y="46990"/>
                  </a:lnTo>
                  <a:lnTo>
                    <a:pt x="466978" y="51435"/>
                  </a:lnTo>
                  <a:lnTo>
                    <a:pt x="465200" y="56006"/>
                  </a:lnTo>
                  <a:lnTo>
                    <a:pt x="462660" y="58293"/>
                  </a:lnTo>
                  <a:lnTo>
                    <a:pt x="459231" y="58293"/>
                  </a:lnTo>
                  <a:lnTo>
                    <a:pt x="343407" y="58293"/>
                  </a:lnTo>
                  <a:lnTo>
                    <a:pt x="343407" y="128143"/>
                  </a:lnTo>
                  <a:lnTo>
                    <a:pt x="349250" y="127508"/>
                  </a:lnTo>
                  <a:lnTo>
                    <a:pt x="355091" y="127127"/>
                  </a:lnTo>
                  <a:lnTo>
                    <a:pt x="360933" y="126873"/>
                  </a:lnTo>
                  <a:lnTo>
                    <a:pt x="366649" y="126746"/>
                  </a:lnTo>
                  <a:lnTo>
                    <a:pt x="372872" y="126746"/>
                  </a:lnTo>
                  <a:lnTo>
                    <a:pt x="379222" y="126746"/>
                  </a:lnTo>
                  <a:lnTo>
                    <a:pt x="426211" y="132842"/>
                  </a:lnTo>
                  <a:lnTo>
                    <a:pt x="460628" y="151130"/>
                  </a:lnTo>
                  <a:lnTo>
                    <a:pt x="485139" y="189992"/>
                  </a:lnTo>
                  <a:lnTo>
                    <a:pt x="489203" y="221996"/>
                  </a:lnTo>
                  <a:lnTo>
                    <a:pt x="488569" y="234950"/>
                  </a:lnTo>
                  <a:lnTo>
                    <a:pt x="474979" y="279273"/>
                  </a:lnTo>
                  <a:lnTo>
                    <a:pt x="445261" y="311150"/>
                  </a:lnTo>
                  <a:lnTo>
                    <a:pt x="401700" y="329565"/>
                  </a:lnTo>
                  <a:lnTo>
                    <a:pt x="361569" y="333756"/>
                  </a:lnTo>
                  <a:lnTo>
                    <a:pt x="354202" y="333629"/>
                  </a:lnTo>
                  <a:lnTo>
                    <a:pt x="315722" y="329056"/>
                  </a:lnTo>
                  <a:lnTo>
                    <a:pt x="290702" y="321310"/>
                  </a:lnTo>
                  <a:lnTo>
                    <a:pt x="286130" y="319405"/>
                  </a:lnTo>
                  <a:lnTo>
                    <a:pt x="283082" y="317881"/>
                  </a:lnTo>
                  <a:lnTo>
                    <a:pt x="281685" y="316611"/>
                  </a:lnTo>
                  <a:lnTo>
                    <a:pt x="280288" y="315341"/>
                  </a:lnTo>
                  <a:lnTo>
                    <a:pt x="275844" y="295783"/>
                  </a:lnTo>
                  <a:lnTo>
                    <a:pt x="275844" y="291973"/>
                  </a:lnTo>
                  <a:lnTo>
                    <a:pt x="275844" y="287655"/>
                  </a:lnTo>
                  <a:lnTo>
                    <a:pt x="275844" y="282956"/>
                  </a:lnTo>
                  <a:lnTo>
                    <a:pt x="275971" y="279019"/>
                  </a:lnTo>
                  <a:lnTo>
                    <a:pt x="276225" y="275717"/>
                  </a:lnTo>
                  <a:lnTo>
                    <a:pt x="276605" y="272415"/>
                  </a:lnTo>
                  <a:lnTo>
                    <a:pt x="277113" y="269621"/>
                  </a:lnTo>
                  <a:lnTo>
                    <a:pt x="277875" y="267716"/>
                  </a:lnTo>
                  <a:lnTo>
                    <a:pt x="278637" y="265684"/>
                  </a:lnTo>
                  <a:lnTo>
                    <a:pt x="279526" y="264287"/>
                  </a:lnTo>
                  <a:lnTo>
                    <a:pt x="280543" y="263398"/>
                  </a:lnTo>
                  <a:lnTo>
                    <a:pt x="281558" y="262509"/>
                  </a:lnTo>
                  <a:lnTo>
                    <a:pt x="282701" y="262128"/>
                  </a:lnTo>
                  <a:lnTo>
                    <a:pt x="284099" y="262128"/>
                  </a:lnTo>
                  <a:lnTo>
                    <a:pt x="285750" y="262128"/>
                  </a:lnTo>
                  <a:lnTo>
                    <a:pt x="288289" y="263144"/>
                  </a:lnTo>
                  <a:lnTo>
                    <a:pt x="291719" y="265049"/>
                  </a:lnTo>
                  <a:lnTo>
                    <a:pt x="295148" y="266954"/>
                  </a:lnTo>
                  <a:lnTo>
                    <a:pt x="299720" y="269113"/>
                  </a:lnTo>
                  <a:lnTo>
                    <a:pt x="305307" y="271525"/>
                  </a:lnTo>
                  <a:lnTo>
                    <a:pt x="310896" y="273939"/>
                  </a:lnTo>
                  <a:lnTo>
                    <a:pt x="354710" y="280924"/>
                  </a:lnTo>
                  <a:lnTo>
                    <a:pt x="361950" y="280670"/>
                  </a:lnTo>
                  <a:lnTo>
                    <a:pt x="401700" y="268097"/>
                  </a:lnTo>
                  <a:lnTo>
                    <a:pt x="414527" y="251333"/>
                  </a:lnTo>
                  <a:lnTo>
                    <a:pt x="417575" y="244602"/>
                  </a:lnTo>
                  <a:lnTo>
                    <a:pt x="418973" y="236600"/>
                  </a:lnTo>
                  <a:lnTo>
                    <a:pt x="418973" y="227075"/>
                  </a:lnTo>
                  <a:lnTo>
                    <a:pt x="418973" y="218948"/>
                  </a:lnTo>
                  <a:lnTo>
                    <a:pt x="403478" y="189611"/>
                  </a:lnTo>
                  <a:lnTo>
                    <a:pt x="398018" y="185039"/>
                  </a:lnTo>
                  <a:lnTo>
                    <a:pt x="360172" y="176656"/>
                  </a:lnTo>
                  <a:lnTo>
                    <a:pt x="351281" y="176403"/>
                  </a:lnTo>
                  <a:lnTo>
                    <a:pt x="344170" y="176530"/>
                  </a:lnTo>
                  <a:lnTo>
                    <a:pt x="337311" y="176784"/>
                  </a:lnTo>
                  <a:lnTo>
                    <a:pt x="330834" y="177292"/>
                  </a:lnTo>
                  <a:lnTo>
                    <a:pt x="324738" y="177927"/>
                  </a:lnTo>
                  <a:lnTo>
                    <a:pt x="316737" y="178816"/>
                  </a:lnTo>
                  <a:lnTo>
                    <a:pt x="309245" y="179324"/>
                  </a:lnTo>
                  <a:lnTo>
                    <a:pt x="302132" y="179324"/>
                  </a:lnTo>
                  <a:lnTo>
                    <a:pt x="297306" y="179324"/>
                  </a:lnTo>
                  <a:lnTo>
                    <a:pt x="293877" y="178181"/>
                  </a:lnTo>
                  <a:lnTo>
                    <a:pt x="291719" y="175768"/>
                  </a:lnTo>
                  <a:lnTo>
                    <a:pt x="289686" y="173355"/>
                  </a:lnTo>
                  <a:lnTo>
                    <a:pt x="288671" y="168783"/>
                  </a:lnTo>
                  <a:lnTo>
                    <a:pt x="288671" y="162306"/>
                  </a:lnTo>
                  <a:lnTo>
                    <a:pt x="288671" y="20447"/>
                  </a:lnTo>
                  <a:lnTo>
                    <a:pt x="288671" y="13715"/>
                  </a:lnTo>
                  <a:lnTo>
                    <a:pt x="289940" y="8889"/>
                  </a:lnTo>
                  <a:lnTo>
                    <a:pt x="292480" y="5969"/>
                  </a:lnTo>
                  <a:lnTo>
                    <a:pt x="295148" y="3048"/>
                  </a:lnTo>
                  <a:lnTo>
                    <a:pt x="299211" y="1524"/>
                  </a:lnTo>
                  <a:lnTo>
                    <a:pt x="304926" y="1524"/>
                  </a:lnTo>
                  <a:close/>
                </a:path>
                <a:path w="489584" h="334010">
                  <a:moveTo>
                    <a:pt x="156082" y="0"/>
                  </a:moveTo>
                  <a:lnTo>
                    <a:pt x="164591" y="0"/>
                  </a:lnTo>
                  <a:lnTo>
                    <a:pt x="171830" y="253"/>
                  </a:lnTo>
                  <a:lnTo>
                    <a:pt x="200278" y="6096"/>
                  </a:lnTo>
                  <a:lnTo>
                    <a:pt x="201929" y="7365"/>
                  </a:lnTo>
                  <a:lnTo>
                    <a:pt x="202819" y="9017"/>
                  </a:lnTo>
                  <a:lnTo>
                    <a:pt x="202819" y="10795"/>
                  </a:lnTo>
                  <a:lnTo>
                    <a:pt x="202819" y="207391"/>
                  </a:lnTo>
                  <a:lnTo>
                    <a:pt x="231775" y="207391"/>
                  </a:lnTo>
                  <a:lnTo>
                    <a:pt x="234441" y="207391"/>
                  </a:lnTo>
                  <a:lnTo>
                    <a:pt x="236727" y="209423"/>
                  </a:lnTo>
                  <a:lnTo>
                    <a:pt x="238632" y="213614"/>
                  </a:lnTo>
                  <a:lnTo>
                    <a:pt x="240537" y="217678"/>
                  </a:lnTo>
                  <a:lnTo>
                    <a:pt x="241553" y="224536"/>
                  </a:lnTo>
                  <a:lnTo>
                    <a:pt x="241553" y="234187"/>
                  </a:lnTo>
                  <a:lnTo>
                    <a:pt x="241553" y="242824"/>
                  </a:lnTo>
                  <a:lnTo>
                    <a:pt x="240664" y="249300"/>
                  </a:lnTo>
                  <a:lnTo>
                    <a:pt x="238886" y="253746"/>
                  </a:lnTo>
                  <a:lnTo>
                    <a:pt x="237108" y="258191"/>
                  </a:lnTo>
                  <a:lnTo>
                    <a:pt x="234696" y="260350"/>
                  </a:lnTo>
                  <a:lnTo>
                    <a:pt x="231775" y="260350"/>
                  </a:lnTo>
                  <a:lnTo>
                    <a:pt x="202819" y="260350"/>
                  </a:lnTo>
                  <a:lnTo>
                    <a:pt x="202819" y="319531"/>
                  </a:lnTo>
                  <a:lnTo>
                    <a:pt x="202819" y="321183"/>
                  </a:lnTo>
                  <a:lnTo>
                    <a:pt x="202310" y="322580"/>
                  </a:lnTo>
                  <a:lnTo>
                    <a:pt x="201295" y="323850"/>
                  </a:lnTo>
                  <a:lnTo>
                    <a:pt x="200278" y="325120"/>
                  </a:lnTo>
                  <a:lnTo>
                    <a:pt x="198500" y="326136"/>
                  </a:lnTo>
                  <a:lnTo>
                    <a:pt x="195960" y="327025"/>
                  </a:lnTo>
                  <a:lnTo>
                    <a:pt x="193548" y="327914"/>
                  </a:lnTo>
                  <a:lnTo>
                    <a:pt x="190246" y="328549"/>
                  </a:lnTo>
                  <a:lnTo>
                    <a:pt x="186181" y="328930"/>
                  </a:lnTo>
                  <a:lnTo>
                    <a:pt x="182245" y="329311"/>
                  </a:lnTo>
                  <a:lnTo>
                    <a:pt x="177037" y="329565"/>
                  </a:lnTo>
                  <a:lnTo>
                    <a:pt x="170560" y="329565"/>
                  </a:lnTo>
                  <a:lnTo>
                    <a:pt x="164591" y="329565"/>
                  </a:lnTo>
                  <a:lnTo>
                    <a:pt x="159511" y="329311"/>
                  </a:lnTo>
                  <a:lnTo>
                    <a:pt x="155448" y="328930"/>
                  </a:lnTo>
                  <a:lnTo>
                    <a:pt x="151256" y="328549"/>
                  </a:lnTo>
                  <a:lnTo>
                    <a:pt x="139191" y="321183"/>
                  </a:lnTo>
                  <a:lnTo>
                    <a:pt x="139191" y="319531"/>
                  </a:lnTo>
                  <a:lnTo>
                    <a:pt x="139191" y="260350"/>
                  </a:lnTo>
                  <a:lnTo>
                    <a:pt x="14604" y="260350"/>
                  </a:lnTo>
                  <a:lnTo>
                    <a:pt x="12191" y="260350"/>
                  </a:lnTo>
                  <a:lnTo>
                    <a:pt x="10159" y="260096"/>
                  </a:lnTo>
                  <a:lnTo>
                    <a:pt x="8254" y="259461"/>
                  </a:lnTo>
                  <a:lnTo>
                    <a:pt x="6476" y="258953"/>
                  </a:lnTo>
                  <a:lnTo>
                    <a:pt x="4825" y="257556"/>
                  </a:lnTo>
                  <a:lnTo>
                    <a:pt x="3555" y="255524"/>
                  </a:lnTo>
                  <a:lnTo>
                    <a:pt x="2412" y="253365"/>
                  </a:lnTo>
                  <a:lnTo>
                    <a:pt x="1397" y="250317"/>
                  </a:lnTo>
                  <a:lnTo>
                    <a:pt x="888" y="246380"/>
                  </a:lnTo>
                  <a:lnTo>
                    <a:pt x="253" y="242443"/>
                  </a:lnTo>
                  <a:lnTo>
                    <a:pt x="0" y="237236"/>
                  </a:lnTo>
                  <a:lnTo>
                    <a:pt x="0" y="230631"/>
                  </a:lnTo>
                  <a:lnTo>
                    <a:pt x="0" y="225171"/>
                  </a:lnTo>
                  <a:lnTo>
                    <a:pt x="126" y="220599"/>
                  </a:lnTo>
                  <a:lnTo>
                    <a:pt x="380" y="216662"/>
                  </a:lnTo>
                  <a:lnTo>
                    <a:pt x="634" y="212725"/>
                  </a:lnTo>
                  <a:lnTo>
                    <a:pt x="1015" y="209042"/>
                  </a:lnTo>
                  <a:lnTo>
                    <a:pt x="1650" y="205867"/>
                  </a:lnTo>
                  <a:lnTo>
                    <a:pt x="2158" y="202692"/>
                  </a:lnTo>
                  <a:lnTo>
                    <a:pt x="109347" y="8889"/>
                  </a:lnTo>
                  <a:lnTo>
                    <a:pt x="148208" y="0"/>
                  </a:lnTo>
                  <a:lnTo>
                    <a:pt x="156082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327135" y="3733800"/>
              <a:ext cx="181355" cy="105156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346947" y="3753612"/>
              <a:ext cx="128270" cy="52069"/>
            </a:xfrm>
            <a:custGeom>
              <a:avLst/>
              <a:gdLst/>
              <a:ahLst/>
              <a:cxnLst/>
              <a:rect l="l" t="t" r="r" b="b"/>
              <a:pathLst>
                <a:path w="128270" h="52070">
                  <a:moveTo>
                    <a:pt x="118236" y="0"/>
                  </a:moveTo>
                  <a:lnTo>
                    <a:pt x="7620" y="0"/>
                  </a:lnTo>
                  <a:lnTo>
                    <a:pt x="4699" y="1905"/>
                  </a:lnTo>
                  <a:lnTo>
                    <a:pt x="1016" y="9651"/>
                  </a:lnTo>
                  <a:lnTo>
                    <a:pt x="0" y="16129"/>
                  </a:lnTo>
                  <a:lnTo>
                    <a:pt x="0" y="35051"/>
                  </a:lnTo>
                  <a:lnTo>
                    <a:pt x="1016" y="41656"/>
                  </a:lnTo>
                  <a:lnTo>
                    <a:pt x="4699" y="49530"/>
                  </a:lnTo>
                  <a:lnTo>
                    <a:pt x="7620" y="51562"/>
                  </a:lnTo>
                  <a:lnTo>
                    <a:pt x="120269" y="51562"/>
                  </a:lnTo>
                  <a:lnTo>
                    <a:pt x="123190" y="49656"/>
                  </a:lnTo>
                  <a:lnTo>
                    <a:pt x="126873" y="41910"/>
                  </a:lnTo>
                  <a:lnTo>
                    <a:pt x="127761" y="35179"/>
                  </a:lnTo>
                  <a:lnTo>
                    <a:pt x="127634" y="16763"/>
                  </a:lnTo>
                  <a:lnTo>
                    <a:pt x="120015" y="381"/>
                  </a:lnTo>
                  <a:lnTo>
                    <a:pt x="1182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346947" y="3753612"/>
              <a:ext cx="128270" cy="52069"/>
            </a:xfrm>
            <a:custGeom>
              <a:avLst/>
              <a:gdLst/>
              <a:ahLst/>
              <a:cxnLst/>
              <a:rect l="l" t="t" r="r" b="b"/>
              <a:pathLst>
                <a:path w="128270" h="52070">
                  <a:moveTo>
                    <a:pt x="11810" y="0"/>
                  </a:moveTo>
                  <a:lnTo>
                    <a:pt x="116204" y="0"/>
                  </a:lnTo>
                  <a:lnTo>
                    <a:pt x="118236" y="0"/>
                  </a:lnTo>
                  <a:lnTo>
                    <a:pt x="120015" y="381"/>
                  </a:lnTo>
                  <a:lnTo>
                    <a:pt x="121411" y="1269"/>
                  </a:lnTo>
                  <a:lnTo>
                    <a:pt x="122808" y="2031"/>
                  </a:lnTo>
                  <a:lnTo>
                    <a:pt x="124078" y="3429"/>
                  </a:lnTo>
                  <a:lnTo>
                    <a:pt x="125095" y="5461"/>
                  </a:lnTo>
                  <a:lnTo>
                    <a:pt x="125983" y="7493"/>
                  </a:lnTo>
                  <a:lnTo>
                    <a:pt x="126746" y="10160"/>
                  </a:lnTo>
                  <a:lnTo>
                    <a:pt x="127126" y="13462"/>
                  </a:lnTo>
                  <a:lnTo>
                    <a:pt x="127634" y="16763"/>
                  </a:lnTo>
                  <a:lnTo>
                    <a:pt x="127761" y="20827"/>
                  </a:lnTo>
                  <a:lnTo>
                    <a:pt x="127761" y="25526"/>
                  </a:lnTo>
                  <a:lnTo>
                    <a:pt x="127761" y="35179"/>
                  </a:lnTo>
                  <a:lnTo>
                    <a:pt x="126873" y="41910"/>
                  </a:lnTo>
                  <a:lnTo>
                    <a:pt x="125095" y="45719"/>
                  </a:lnTo>
                  <a:lnTo>
                    <a:pt x="123190" y="49656"/>
                  </a:lnTo>
                  <a:lnTo>
                    <a:pt x="120269" y="51562"/>
                  </a:lnTo>
                  <a:lnTo>
                    <a:pt x="116204" y="51562"/>
                  </a:lnTo>
                  <a:lnTo>
                    <a:pt x="11810" y="51562"/>
                  </a:lnTo>
                  <a:lnTo>
                    <a:pt x="7620" y="51562"/>
                  </a:lnTo>
                  <a:lnTo>
                    <a:pt x="4699" y="49530"/>
                  </a:lnTo>
                  <a:lnTo>
                    <a:pt x="2794" y="45593"/>
                  </a:lnTo>
                  <a:lnTo>
                    <a:pt x="1016" y="41656"/>
                  </a:lnTo>
                  <a:lnTo>
                    <a:pt x="0" y="35051"/>
                  </a:lnTo>
                  <a:lnTo>
                    <a:pt x="0" y="25526"/>
                  </a:lnTo>
                  <a:lnTo>
                    <a:pt x="0" y="16129"/>
                  </a:lnTo>
                  <a:lnTo>
                    <a:pt x="1016" y="9651"/>
                  </a:lnTo>
                  <a:lnTo>
                    <a:pt x="2794" y="5714"/>
                  </a:lnTo>
                  <a:lnTo>
                    <a:pt x="4699" y="1905"/>
                  </a:lnTo>
                  <a:lnTo>
                    <a:pt x="7620" y="0"/>
                  </a:lnTo>
                  <a:lnTo>
                    <a:pt x="11810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99931" y="3555491"/>
              <a:ext cx="286511" cy="390143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8618219" y="3575303"/>
              <a:ext cx="214629" cy="336550"/>
            </a:xfrm>
            <a:custGeom>
              <a:avLst/>
              <a:gdLst/>
              <a:ahLst/>
              <a:cxnLst/>
              <a:rect l="l" t="t" r="r" b="b"/>
              <a:pathLst>
                <a:path w="214629" h="336550">
                  <a:moveTo>
                    <a:pt x="119506" y="0"/>
                  </a:moveTo>
                  <a:lnTo>
                    <a:pt x="76073" y="6604"/>
                  </a:lnTo>
                  <a:lnTo>
                    <a:pt x="34671" y="35306"/>
                  </a:lnTo>
                  <a:lnTo>
                    <a:pt x="14858" y="70104"/>
                  </a:lnTo>
                  <a:lnTo>
                    <a:pt x="3682" y="115570"/>
                  </a:lnTo>
                  <a:lnTo>
                    <a:pt x="0" y="166370"/>
                  </a:lnTo>
                  <a:lnTo>
                    <a:pt x="380" y="188595"/>
                  </a:lnTo>
                  <a:lnTo>
                    <a:pt x="5206" y="239776"/>
                  </a:lnTo>
                  <a:lnTo>
                    <a:pt x="17272" y="280924"/>
                  </a:lnTo>
                  <a:lnTo>
                    <a:pt x="47498" y="318770"/>
                  </a:lnTo>
                  <a:lnTo>
                    <a:pt x="82676" y="333756"/>
                  </a:lnTo>
                  <a:lnTo>
                    <a:pt x="113156" y="336550"/>
                  </a:lnTo>
                  <a:lnTo>
                    <a:pt x="129031" y="335788"/>
                  </a:lnTo>
                  <a:lnTo>
                    <a:pt x="169036" y="324739"/>
                  </a:lnTo>
                  <a:lnTo>
                    <a:pt x="205994" y="290830"/>
                  </a:lnTo>
                  <a:lnTo>
                    <a:pt x="209803" y="284099"/>
                  </a:lnTo>
                  <a:lnTo>
                    <a:pt x="107060" y="284099"/>
                  </a:lnTo>
                  <a:lnTo>
                    <a:pt x="99568" y="282194"/>
                  </a:lnTo>
                  <a:lnTo>
                    <a:pt x="75310" y="252476"/>
                  </a:lnTo>
                  <a:lnTo>
                    <a:pt x="68199" y="211582"/>
                  </a:lnTo>
                  <a:lnTo>
                    <a:pt x="66675" y="169418"/>
                  </a:lnTo>
                  <a:lnTo>
                    <a:pt x="66801" y="152527"/>
                  </a:lnTo>
                  <a:lnTo>
                    <a:pt x="70357" y="106299"/>
                  </a:lnTo>
                  <a:lnTo>
                    <a:pt x="83565" y="68326"/>
                  </a:lnTo>
                  <a:lnTo>
                    <a:pt x="116712" y="52324"/>
                  </a:lnTo>
                  <a:lnTo>
                    <a:pt x="214122" y="52324"/>
                  </a:lnTo>
                  <a:lnTo>
                    <a:pt x="209930" y="44323"/>
                  </a:lnTo>
                  <a:lnTo>
                    <a:pt x="175132" y="11430"/>
                  </a:lnTo>
                  <a:lnTo>
                    <a:pt x="135635" y="762"/>
                  </a:lnTo>
                  <a:lnTo>
                    <a:pt x="119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40520" y="3627628"/>
              <a:ext cx="110362" cy="23177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83751" y="3625596"/>
              <a:ext cx="102106" cy="234695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8618219" y="3575303"/>
              <a:ext cx="233045" cy="336550"/>
            </a:xfrm>
            <a:custGeom>
              <a:avLst/>
              <a:gdLst/>
              <a:ahLst/>
              <a:cxnLst/>
              <a:rect l="l" t="t" r="r" b="b"/>
              <a:pathLst>
                <a:path w="233045" h="336550">
                  <a:moveTo>
                    <a:pt x="119633" y="0"/>
                  </a:moveTo>
                  <a:lnTo>
                    <a:pt x="163322" y="6476"/>
                  </a:lnTo>
                  <a:lnTo>
                    <a:pt x="202946" y="34163"/>
                  </a:lnTo>
                  <a:lnTo>
                    <a:pt x="220725" y="68199"/>
                  </a:lnTo>
                  <a:lnTo>
                    <a:pt x="229997" y="112776"/>
                  </a:lnTo>
                  <a:lnTo>
                    <a:pt x="232790" y="167132"/>
                  </a:lnTo>
                  <a:lnTo>
                    <a:pt x="232409" y="186055"/>
                  </a:lnTo>
                  <a:lnTo>
                    <a:pt x="226568" y="237363"/>
                  </a:lnTo>
                  <a:lnTo>
                    <a:pt x="212598" y="279273"/>
                  </a:lnTo>
                  <a:lnTo>
                    <a:pt x="189737" y="310388"/>
                  </a:lnTo>
                  <a:lnTo>
                    <a:pt x="143636" y="333629"/>
                  </a:lnTo>
                  <a:lnTo>
                    <a:pt x="113156" y="336550"/>
                  </a:lnTo>
                  <a:lnTo>
                    <a:pt x="97281" y="335788"/>
                  </a:lnTo>
                  <a:lnTo>
                    <a:pt x="57911" y="325120"/>
                  </a:lnTo>
                  <a:lnTo>
                    <a:pt x="23113" y="292227"/>
                  </a:lnTo>
                  <a:lnTo>
                    <a:pt x="8254" y="254635"/>
                  </a:lnTo>
                  <a:lnTo>
                    <a:pt x="1270" y="206629"/>
                  </a:lnTo>
                  <a:lnTo>
                    <a:pt x="0" y="169418"/>
                  </a:lnTo>
                  <a:lnTo>
                    <a:pt x="380" y="150622"/>
                  </a:lnTo>
                  <a:lnTo>
                    <a:pt x="6476" y="99314"/>
                  </a:lnTo>
                  <a:lnTo>
                    <a:pt x="20447" y="57277"/>
                  </a:lnTo>
                  <a:lnTo>
                    <a:pt x="43433" y="26162"/>
                  </a:lnTo>
                  <a:lnTo>
                    <a:pt x="89280" y="2921"/>
                  </a:lnTo>
                  <a:lnTo>
                    <a:pt x="119633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90687" y="4201668"/>
              <a:ext cx="1016507" cy="39166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08975" y="4221480"/>
              <a:ext cx="966216" cy="338328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12963" y="4849367"/>
              <a:ext cx="522731" cy="390144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7969250" y="4869179"/>
              <a:ext cx="213995" cy="337185"/>
            </a:xfrm>
            <a:custGeom>
              <a:avLst/>
              <a:gdLst/>
              <a:ahLst/>
              <a:cxnLst/>
              <a:rect l="l" t="t" r="r" b="b"/>
              <a:pathLst>
                <a:path w="213995" h="337185">
                  <a:moveTo>
                    <a:pt x="119506" y="0"/>
                  </a:moveTo>
                  <a:lnTo>
                    <a:pt x="76073" y="6731"/>
                  </a:lnTo>
                  <a:lnTo>
                    <a:pt x="34671" y="35433"/>
                  </a:lnTo>
                  <a:lnTo>
                    <a:pt x="14731" y="70231"/>
                  </a:lnTo>
                  <a:lnTo>
                    <a:pt x="3555" y="115570"/>
                  </a:lnTo>
                  <a:lnTo>
                    <a:pt x="0" y="166370"/>
                  </a:lnTo>
                  <a:lnTo>
                    <a:pt x="253" y="188722"/>
                  </a:lnTo>
                  <a:lnTo>
                    <a:pt x="5206" y="239903"/>
                  </a:lnTo>
                  <a:lnTo>
                    <a:pt x="17145" y="281051"/>
                  </a:lnTo>
                  <a:lnTo>
                    <a:pt x="47498" y="318897"/>
                  </a:lnTo>
                  <a:lnTo>
                    <a:pt x="82676" y="333883"/>
                  </a:lnTo>
                  <a:lnTo>
                    <a:pt x="113156" y="336677"/>
                  </a:lnTo>
                  <a:lnTo>
                    <a:pt x="129031" y="335915"/>
                  </a:lnTo>
                  <a:lnTo>
                    <a:pt x="169036" y="324866"/>
                  </a:lnTo>
                  <a:lnTo>
                    <a:pt x="205994" y="290957"/>
                  </a:lnTo>
                  <a:lnTo>
                    <a:pt x="209930" y="284099"/>
                  </a:lnTo>
                  <a:lnTo>
                    <a:pt x="107060" y="284099"/>
                  </a:lnTo>
                  <a:lnTo>
                    <a:pt x="99568" y="282321"/>
                  </a:lnTo>
                  <a:lnTo>
                    <a:pt x="75310" y="252603"/>
                  </a:lnTo>
                  <a:lnTo>
                    <a:pt x="68199" y="211709"/>
                  </a:lnTo>
                  <a:lnTo>
                    <a:pt x="66675" y="169545"/>
                  </a:lnTo>
                  <a:lnTo>
                    <a:pt x="66801" y="152527"/>
                  </a:lnTo>
                  <a:lnTo>
                    <a:pt x="70357" y="106299"/>
                  </a:lnTo>
                  <a:lnTo>
                    <a:pt x="83566" y="68453"/>
                  </a:lnTo>
                  <a:lnTo>
                    <a:pt x="116713" y="52324"/>
                  </a:lnTo>
                  <a:lnTo>
                    <a:pt x="213995" y="52324"/>
                  </a:lnTo>
                  <a:lnTo>
                    <a:pt x="209930" y="44450"/>
                  </a:lnTo>
                  <a:lnTo>
                    <a:pt x="175132" y="11557"/>
                  </a:lnTo>
                  <a:lnTo>
                    <a:pt x="135635" y="762"/>
                  </a:lnTo>
                  <a:lnTo>
                    <a:pt x="119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91550" y="4921504"/>
              <a:ext cx="110363" cy="231775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31251" y="4872736"/>
              <a:ext cx="200405" cy="32740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34527" y="4920996"/>
              <a:ext cx="102106" cy="233171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7731251" y="4869179"/>
              <a:ext cx="471170" cy="337185"/>
            </a:xfrm>
            <a:custGeom>
              <a:avLst/>
              <a:gdLst/>
              <a:ahLst/>
              <a:cxnLst/>
              <a:rect l="l" t="t" r="r" b="b"/>
              <a:pathLst>
                <a:path w="471170" h="337185">
                  <a:moveTo>
                    <a:pt x="107823" y="3556"/>
                  </a:moveTo>
                  <a:lnTo>
                    <a:pt x="114173" y="3556"/>
                  </a:lnTo>
                  <a:lnTo>
                    <a:pt x="119379" y="3683"/>
                  </a:lnTo>
                  <a:lnTo>
                    <a:pt x="136271" y="7620"/>
                  </a:lnTo>
                  <a:lnTo>
                    <a:pt x="136905" y="8636"/>
                  </a:lnTo>
                  <a:lnTo>
                    <a:pt x="137287" y="9906"/>
                  </a:lnTo>
                  <a:lnTo>
                    <a:pt x="137287" y="11430"/>
                  </a:lnTo>
                  <a:lnTo>
                    <a:pt x="137287" y="280035"/>
                  </a:lnTo>
                  <a:lnTo>
                    <a:pt x="190373" y="280035"/>
                  </a:lnTo>
                  <a:lnTo>
                    <a:pt x="191897" y="280035"/>
                  </a:lnTo>
                  <a:lnTo>
                    <a:pt x="193294" y="280289"/>
                  </a:lnTo>
                  <a:lnTo>
                    <a:pt x="194437" y="281305"/>
                  </a:lnTo>
                  <a:lnTo>
                    <a:pt x="195706" y="282194"/>
                  </a:lnTo>
                  <a:lnTo>
                    <a:pt x="196850" y="283591"/>
                  </a:lnTo>
                  <a:lnTo>
                    <a:pt x="197739" y="285623"/>
                  </a:lnTo>
                  <a:lnTo>
                    <a:pt x="198627" y="287655"/>
                  </a:lnTo>
                  <a:lnTo>
                    <a:pt x="199390" y="290322"/>
                  </a:lnTo>
                  <a:lnTo>
                    <a:pt x="199771" y="293624"/>
                  </a:lnTo>
                  <a:lnTo>
                    <a:pt x="200151" y="296799"/>
                  </a:lnTo>
                  <a:lnTo>
                    <a:pt x="200405" y="300863"/>
                  </a:lnTo>
                  <a:lnTo>
                    <a:pt x="200405" y="305816"/>
                  </a:lnTo>
                  <a:lnTo>
                    <a:pt x="200405" y="310515"/>
                  </a:lnTo>
                  <a:lnTo>
                    <a:pt x="191897" y="330962"/>
                  </a:lnTo>
                  <a:lnTo>
                    <a:pt x="190373" y="330962"/>
                  </a:lnTo>
                  <a:lnTo>
                    <a:pt x="10668" y="330962"/>
                  </a:lnTo>
                  <a:lnTo>
                    <a:pt x="9271" y="330962"/>
                  </a:lnTo>
                  <a:lnTo>
                    <a:pt x="8000" y="330454"/>
                  </a:lnTo>
                  <a:lnTo>
                    <a:pt x="762" y="310515"/>
                  </a:lnTo>
                  <a:lnTo>
                    <a:pt x="762" y="305816"/>
                  </a:lnTo>
                  <a:lnTo>
                    <a:pt x="762" y="300863"/>
                  </a:lnTo>
                  <a:lnTo>
                    <a:pt x="3428" y="285623"/>
                  </a:lnTo>
                  <a:lnTo>
                    <a:pt x="4318" y="283591"/>
                  </a:lnTo>
                  <a:lnTo>
                    <a:pt x="5461" y="282194"/>
                  </a:lnTo>
                  <a:lnTo>
                    <a:pt x="6603" y="281305"/>
                  </a:lnTo>
                  <a:lnTo>
                    <a:pt x="7747" y="280289"/>
                  </a:lnTo>
                  <a:lnTo>
                    <a:pt x="9144" y="280035"/>
                  </a:lnTo>
                  <a:lnTo>
                    <a:pt x="10668" y="280035"/>
                  </a:lnTo>
                  <a:lnTo>
                    <a:pt x="71247" y="280035"/>
                  </a:lnTo>
                  <a:lnTo>
                    <a:pt x="71247" y="68326"/>
                  </a:lnTo>
                  <a:lnTo>
                    <a:pt x="18923" y="97282"/>
                  </a:lnTo>
                  <a:lnTo>
                    <a:pt x="15113" y="99060"/>
                  </a:lnTo>
                  <a:lnTo>
                    <a:pt x="11938" y="100203"/>
                  </a:lnTo>
                  <a:lnTo>
                    <a:pt x="9525" y="100711"/>
                  </a:lnTo>
                  <a:lnTo>
                    <a:pt x="7112" y="101092"/>
                  </a:lnTo>
                  <a:lnTo>
                    <a:pt x="5079" y="100584"/>
                  </a:lnTo>
                  <a:lnTo>
                    <a:pt x="3682" y="99187"/>
                  </a:lnTo>
                  <a:lnTo>
                    <a:pt x="2286" y="97663"/>
                  </a:lnTo>
                  <a:lnTo>
                    <a:pt x="1270" y="95250"/>
                  </a:lnTo>
                  <a:lnTo>
                    <a:pt x="762" y="91694"/>
                  </a:lnTo>
                  <a:lnTo>
                    <a:pt x="253" y="88265"/>
                  </a:lnTo>
                  <a:lnTo>
                    <a:pt x="0" y="83312"/>
                  </a:lnTo>
                  <a:lnTo>
                    <a:pt x="0" y="76835"/>
                  </a:lnTo>
                  <a:lnTo>
                    <a:pt x="0" y="72898"/>
                  </a:lnTo>
                  <a:lnTo>
                    <a:pt x="78994" y="6858"/>
                  </a:lnTo>
                  <a:lnTo>
                    <a:pt x="82296" y="5207"/>
                  </a:lnTo>
                  <a:lnTo>
                    <a:pt x="83566" y="4826"/>
                  </a:lnTo>
                  <a:lnTo>
                    <a:pt x="95123" y="3683"/>
                  </a:lnTo>
                  <a:lnTo>
                    <a:pt x="98425" y="3556"/>
                  </a:lnTo>
                  <a:lnTo>
                    <a:pt x="102616" y="3556"/>
                  </a:lnTo>
                  <a:lnTo>
                    <a:pt x="107823" y="3556"/>
                  </a:lnTo>
                  <a:close/>
                </a:path>
                <a:path w="471170" h="337185">
                  <a:moveTo>
                    <a:pt x="357504" y="0"/>
                  </a:moveTo>
                  <a:lnTo>
                    <a:pt x="401320" y="6477"/>
                  </a:lnTo>
                  <a:lnTo>
                    <a:pt x="440944" y="34290"/>
                  </a:lnTo>
                  <a:lnTo>
                    <a:pt x="458724" y="68326"/>
                  </a:lnTo>
                  <a:lnTo>
                    <a:pt x="467995" y="112903"/>
                  </a:lnTo>
                  <a:lnTo>
                    <a:pt x="470789" y="167132"/>
                  </a:lnTo>
                  <a:lnTo>
                    <a:pt x="470407" y="186055"/>
                  </a:lnTo>
                  <a:lnTo>
                    <a:pt x="464566" y="237490"/>
                  </a:lnTo>
                  <a:lnTo>
                    <a:pt x="450596" y="279400"/>
                  </a:lnTo>
                  <a:lnTo>
                    <a:pt x="427608" y="310515"/>
                  </a:lnTo>
                  <a:lnTo>
                    <a:pt x="381634" y="333756"/>
                  </a:lnTo>
                  <a:lnTo>
                    <a:pt x="351154" y="336677"/>
                  </a:lnTo>
                  <a:lnTo>
                    <a:pt x="335279" y="335915"/>
                  </a:lnTo>
                  <a:lnTo>
                    <a:pt x="295909" y="325247"/>
                  </a:lnTo>
                  <a:lnTo>
                    <a:pt x="261112" y="292354"/>
                  </a:lnTo>
                  <a:lnTo>
                    <a:pt x="246252" y="254762"/>
                  </a:lnTo>
                  <a:lnTo>
                    <a:pt x="239268" y="206756"/>
                  </a:lnTo>
                  <a:lnTo>
                    <a:pt x="237998" y="169545"/>
                  </a:lnTo>
                  <a:lnTo>
                    <a:pt x="238378" y="150749"/>
                  </a:lnTo>
                  <a:lnTo>
                    <a:pt x="244475" y="99441"/>
                  </a:lnTo>
                  <a:lnTo>
                    <a:pt x="258445" y="57404"/>
                  </a:lnTo>
                  <a:lnTo>
                    <a:pt x="281431" y="26289"/>
                  </a:lnTo>
                  <a:lnTo>
                    <a:pt x="327278" y="2921"/>
                  </a:lnTo>
                  <a:lnTo>
                    <a:pt x="357504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27135" y="5029201"/>
              <a:ext cx="181355" cy="105154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8346947" y="5049011"/>
              <a:ext cx="128270" cy="51435"/>
            </a:xfrm>
            <a:custGeom>
              <a:avLst/>
              <a:gdLst/>
              <a:ahLst/>
              <a:cxnLst/>
              <a:rect l="l" t="t" r="r" b="b"/>
              <a:pathLst>
                <a:path w="128270" h="51435">
                  <a:moveTo>
                    <a:pt x="118236" y="0"/>
                  </a:moveTo>
                  <a:lnTo>
                    <a:pt x="7620" y="0"/>
                  </a:lnTo>
                  <a:lnTo>
                    <a:pt x="4699" y="1905"/>
                  </a:lnTo>
                  <a:lnTo>
                    <a:pt x="1016" y="9525"/>
                  </a:lnTo>
                  <a:lnTo>
                    <a:pt x="0" y="16129"/>
                  </a:lnTo>
                  <a:lnTo>
                    <a:pt x="0" y="35051"/>
                  </a:lnTo>
                  <a:lnTo>
                    <a:pt x="1016" y="41656"/>
                  </a:lnTo>
                  <a:lnTo>
                    <a:pt x="4699" y="49530"/>
                  </a:lnTo>
                  <a:lnTo>
                    <a:pt x="7620" y="51435"/>
                  </a:lnTo>
                  <a:lnTo>
                    <a:pt x="120269" y="51435"/>
                  </a:lnTo>
                  <a:lnTo>
                    <a:pt x="123190" y="49530"/>
                  </a:lnTo>
                  <a:lnTo>
                    <a:pt x="126873" y="41910"/>
                  </a:lnTo>
                  <a:lnTo>
                    <a:pt x="127761" y="35179"/>
                  </a:lnTo>
                  <a:lnTo>
                    <a:pt x="127634" y="16763"/>
                  </a:lnTo>
                  <a:lnTo>
                    <a:pt x="120015" y="381"/>
                  </a:lnTo>
                  <a:lnTo>
                    <a:pt x="1182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346947" y="5049011"/>
              <a:ext cx="128270" cy="51435"/>
            </a:xfrm>
            <a:custGeom>
              <a:avLst/>
              <a:gdLst/>
              <a:ahLst/>
              <a:cxnLst/>
              <a:rect l="l" t="t" r="r" b="b"/>
              <a:pathLst>
                <a:path w="128270" h="51435">
                  <a:moveTo>
                    <a:pt x="11810" y="0"/>
                  </a:moveTo>
                  <a:lnTo>
                    <a:pt x="116204" y="0"/>
                  </a:lnTo>
                  <a:lnTo>
                    <a:pt x="118236" y="0"/>
                  </a:lnTo>
                  <a:lnTo>
                    <a:pt x="120015" y="381"/>
                  </a:lnTo>
                  <a:lnTo>
                    <a:pt x="127126" y="13335"/>
                  </a:lnTo>
                  <a:lnTo>
                    <a:pt x="127634" y="16763"/>
                  </a:lnTo>
                  <a:lnTo>
                    <a:pt x="127761" y="20827"/>
                  </a:lnTo>
                  <a:lnTo>
                    <a:pt x="127761" y="25526"/>
                  </a:lnTo>
                  <a:lnTo>
                    <a:pt x="127761" y="35179"/>
                  </a:lnTo>
                  <a:lnTo>
                    <a:pt x="126873" y="41910"/>
                  </a:lnTo>
                  <a:lnTo>
                    <a:pt x="125095" y="45719"/>
                  </a:lnTo>
                  <a:lnTo>
                    <a:pt x="123190" y="49530"/>
                  </a:lnTo>
                  <a:lnTo>
                    <a:pt x="120269" y="51435"/>
                  </a:lnTo>
                  <a:lnTo>
                    <a:pt x="116204" y="51435"/>
                  </a:lnTo>
                  <a:lnTo>
                    <a:pt x="11810" y="51435"/>
                  </a:lnTo>
                  <a:lnTo>
                    <a:pt x="7620" y="51435"/>
                  </a:lnTo>
                  <a:lnTo>
                    <a:pt x="4699" y="49530"/>
                  </a:lnTo>
                  <a:lnTo>
                    <a:pt x="2794" y="45593"/>
                  </a:lnTo>
                  <a:lnTo>
                    <a:pt x="1016" y="41656"/>
                  </a:lnTo>
                  <a:lnTo>
                    <a:pt x="0" y="35051"/>
                  </a:lnTo>
                  <a:lnTo>
                    <a:pt x="0" y="25526"/>
                  </a:lnTo>
                  <a:lnTo>
                    <a:pt x="0" y="16129"/>
                  </a:lnTo>
                  <a:lnTo>
                    <a:pt x="1016" y="9525"/>
                  </a:lnTo>
                  <a:lnTo>
                    <a:pt x="2794" y="5714"/>
                  </a:lnTo>
                  <a:lnTo>
                    <a:pt x="4699" y="1905"/>
                  </a:lnTo>
                  <a:lnTo>
                    <a:pt x="7620" y="0"/>
                  </a:lnTo>
                  <a:lnTo>
                    <a:pt x="11810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07551" y="4849367"/>
              <a:ext cx="271272" cy="385572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8625839" y="4869179"/>
              <a:ext cx="219710" cy="330835"/>
            </a:xfrm>
            <a:custGeom>
              <a:avLst/>
              <a:gdLst/>
              <a:ahLst/>
              <a:cxnLst/>
              <a:rect l="l" t="t" r="r" b="b"/>
              <a:pathLst>
                <a:path w="219709" h="330835">
                  <a:moveTo>
                    <a:pt x="104901" y="0"/>
                  </a:moveTo>
                  <a:lnTo>
                    <a:pt x="66420" y="4699"/>
                  </a:lnTo>
                  <a:lnTo>
                    <a:pt x="19938" y="22606"/>
                  </a:lnTo>
                  <a:lnTo>
                    <a:pt x="5968" y="59436"/>
                  </a:lnTo>
                  <a:lnTo>
                    <a:pt x="6223" y="64262"/>
                  </a:lnTo>
                  <a:lnTo>
                    <a:pt x="13334" y="84074"/>
                  </a:lnTo>
                  <a:lnTo>
                    <a:pt x="17144" y="84074"/>
                  </a:lnTo>
                  <a:lnTo>
                    <a:pt x="20065" y="82804"/>
                  </a:lnTo>
                  <a:lnTo>
                    <a:pt x="32638" y="74803"/>
                  </a:lnTo>
                  <a:lnTo>
                    <a:pt x="44323" y="68580"/>
                  </a:lnTo>
                  <a:lnTo>
                    <a:pt x="92201" y="59563"/>
                  </a:lnTo>
                  <a:lnTo>
                    <a:pt x="98425" y="60579"/>
                  </a:lnTo>
                  <a:lnTo>
                    <a:pt x="126237" y="89154"/>
                  </a:lnTo>
                  <a:lnTo>
                    <a:pt x="127126" y="94361"/>
                  </a:lnTo>
                  <a:lnTo>
                    <a:pt x="127126" y="105918"/>
                  </a:lnTo>
                  <a:lnTo>
                    <a:pt x="113791" y="147066"/>
                  </a:lnTo>
                  <a:lnTo>
                    <a:pt x="88773" y="182499"/>
                  </a:lnTo>
                  <a:lnTo>
                    <a:pt x="16890" y="259461"/>
                  </a:lnTo>
                  <a:lnTo>
                    <a:pt x="10794" y="266192"/>
                  </a:lnTo>
                  <a:lnTo>
                    <a:pt x="0" y="297434"/>
                  </a:lnTo>
                  <a:lnTo>
                    <a:pt x="0" y="308737"/>
                  </a:lnTo>
                  <a:lnTo>
                    <a:pt x="17271" y="330581"/>
                  </a:lnTo>
                  <a:lnTo>
                    <a:pt x="210692" y="330581"/>
                  </a:lnTo>
                  <a:lnTo>
                    <a:pt x="219328" y="308483"/>
                  </a:lnTo>
                  <a:lnTo>
                    <a:pt x="219328" y="299085"/>
                  </a:lnTo>
                  <a:lnTo>
                    <a:pt x="79120" y="277114"/>
                  </a:lnTo>
                  <a:lnTo>
                    <a:pt x="130936" y="224536"/>
                  </a:lnTo>
                  <a:lnTo>
                    <a:pt x="163449" y="188468"/>
                  </a:lnTo>
                  <a:lnTo>
                    <a:pt x="190500" y="149225"/>
                  </a:lnTo>
                  <a:lnTo>
                    <a:pt x="204469" y="108585"/>
                  </a:lnTo>
                  <a:lnTo>
                    <a:pt x="206248" y="85090"/>
                  </a:lnTo>
                  <a:lnTo>
                    <a:pt x="205739" y="76200"/>
                  </a:lnTo>
                  <a:lnTo>
                    <a:pt x="192150" y="36830"/>
                  </a:lnTo>
                  <a:lnTo>
                    <a:pt x="158623" y="10033"/>
                  </a:lnTo>
                  <a:lnTo>
                    <a:pt x="117220" y="381"/>
                  </a:lnTo>
                  <a:lnTo>
                    <a:pt x="1049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625839" y="4869179"/>
              <a:ext cx="219710" cy="330835"/>
            </a:xfrm>
            <a:custGeom>
              <a:avLst/>
              <a:gdLst/>
              <a:ahLst/>
              <a:cxnLst/>
              <a:rect l="l" t="t" r="r" b="b"/>
              <a:pathLst>
                <a:path w="219709" h="330835">
                  <a:moveTo>
                    <a:pt x="104901" y="0"/>
                  </a:moveTo>
                  <a:lnTo>
                    <a:pt x="149351" y="6477"/>
                  </a:lnTo>
                  <a:lnTo>
                    <a:pt x="187070" y="30353"/>
                  </a:lnTo>
                  <a:lnTo>
                    <a:pt x="204596" y="67691"/>
                  </a:lnTo>
                  <a:lnTo>
                    <a:pt x="206248" y="85090"/>
                  </a:lnTo>
                  <a:lnTo>
                    <a:pt x="205993" y="92964"/>
                  </a:lnTo>
                  <a:lnTo>
                    <a:pt x="198374" y="132207"/>
                  </a:lnTo>
                  <a:lnTo>
                    <a:pt x="178942" y="167894"/>
                  </a:lnTo>
                  <a:lnTo>
                    <a:pt x="154050" y="199517"/>
                  </a:lnTo>
                  <a:lnTo>
                    <a:pt x="117220" y="238252"/>
                  </a:lnTo>
                  <a:lnTo>
                    <a:pt x="79120" y="277114"/>
                  </a:lnTo>
                  <a:lnTo>
                    <a:pt x="208025" y="277114"/>
                  </a:lnTo>
                  <a:lnTo>
                    <a:pt x="209676" y="277114"/>
                  </a:lnTo>
                  <a:lnTo>
                    <a:pt x="211200" y="277622"/>
                  </a:lnTo>
                  <a:lnTo>
                    <a:pt x="218566" y="291592"/>
                  </a:lnTo>
                  <a:lnTo>
                    <a:pt x="219075" y="295021"/>
                  </a:lnTo>
                  <a:lnTo>
                    <a:pt x="219328" y="299085"/>
                  </a:lnTo>
                  <a:lnTo>
                    <a:pt x="219328" y="303657"/>
                  </a:lnTo>
                  <a:lnTo>
                    <a:pt x="219328" y="308483"/>
                  </a:lnTo>
                  <a:lnTo>
                    <a:pt x="216788" y="324485"/>
                  </a:lnTo>
                  <a:lnTo>
                    <a:pt x="215900" y="326644"/>
                  </a:lnTo>
                  <a:lnTo>
                    <a:pt x="214883" y="328295"/>
                  </a:lnTo>
                  <a:lnTo>
                    <a:pt x="213486" y="329184"/>
                  </a:lnTo>
                  <a:lnTo>
                    <a:pt x="212216" y="330073"/>
                  </a:lnTo>
                  <a:lnTo>
                    <a:pt x="210692" y="330581"/>
                  </a:lnTo>
                  <a:lnTo>
                    <a:pt x="209041" y="330581"/>
                  </a:lnTo>
                  <a:lnTo>
                    <a:pt x="20954" y="330581"/>
                  </a:lnTo>
                  <a:lnTo>
                    <a:pt x="17271" y="330581"/>
                  </a:lnTo>
                  <a:lnTo>
                    <a:pt x="14096" y="330200"/>
                  </a:lnTo>
                  <a:lnTo>
                    <a:pt x="1142" y="317246"/>
                  </a:lnTo>
                  <a:lnTo>
                    <a:pt x="380" y="313563"/>
                  </a:lnTo>
                  <a:lnTo>
                    <a:pt x="0" y="308737"/>
                  </a:lnTo>
                  <a:lnTo>
                    <a:pt x="0" y="302895"/>
                  </a:lnTo>
                  <a:lnTo>
                    <a:pt x="0" y="297434"/>
                  </a:lnTo>
                  <a:lnTo>
                    <a:pt x="73532" y="199263"/>
                  </a:lnTo>
                  <a:lnTo>
                    <a:pt x="81533" y="190627"/>
                  </a:lnTo>
                  <a:lnTo>
                    <a:pt x="105663" y="160147"/>
                  </a:lnTo>
                  <a:lnTo>
                    <a:pt x="123443" y="125730"/>
                  </a:lnTo>
                  <a:lnTo>
                    <a:pt x="124967" y="118999"/>
                  </a:lnTo>
                  <a:lnTo>
                    <a:pt x="126364" y="112268"/>
                  </a:lnTo>
                  <a:lnTo>
                    <a:pt x="127126" y="105918"/>
                  </a:lnTo>
                  <a:lnTo>
                    <a:pt x="127126" y="99949"/>
                  </a:lnTo>
                  <a:lnTo>
                    <a:pt x="127126" y="94361"/>
                  </a:lnTo>
                  <a:lnTo>
                    <a:pt x="116585" y="71374"/>
                  </a:lnTo>
                  <a:lnTo>
                    <a:pt x="113156" y="67691"/>
                  </a:lnTo>
                  <a:lnTo>
                    <a:pt x="108838" y="64770"/>
                  </a:lnTo>
                  <a:lnTo>
                    <a:pt x="103631" y="62738"/>
                  </a:lnTo>
                  <a:lnTo>
                    <a:pt x="98425" y="60579"/>
                  </a:lnTo>
                  <a:lnTo>
                    <a:pt x="92201" y="59563"/>
                  </a:lnTo>
                  <a:lnTo>
                    <a:pt x="85089" y="59563"/>
                  </a:lnTo>
                  <a:lnTo>
                    <a:pt x="44323" y="68580"/>
                  </a:lnTo>
                  <a:lnTo>
                    <a:pt x="38480" y="71755"/>
                  </a:lnTo>
                  <a:lnTo>
                    <a:pt x="32638" y="74803"/>
                  </a:lnTo>
                  <a:lnTo>
                    <a:pt x="27812" y="77724"/>
                  </a:lnTo>
                  <a:lnTo>
                    <a:pt x="24002" y="80264"/>
                  </a:lnTo>
                  <a:lnTo>
                    <a:pt x="20065" y="82804"/>
                  </a:lnTo>
                  <a:lnTo>
                    <a:pt x="17144" y="84074"/>
                  </a:lnTo>
                  <a:lnTo>
                    <a:pt x="14985" y="84074"/>
                  </a:lnTo>
                  <a:lnTo>
                    <a:pt x="13334" y="84074"/>
                  </a:lnTo>
                  <a:lnTo>
                    <a:pt x="11937" y="83566"/>
                  </a:lnTo>
                  <a:lnTo>
                    <a:pt x="10921" y="82550"/>
                  </a:lnTo>
                  <a:lnTo>
                    <a:pt x="9778" y="81661"/>
                  </a:lnTo>
                  <a:lnTo>
                    <a:pt x="8889" y="80010"/>
                  </a:lnTo>
                  <a:lnTo>
                    <a:pt x="8254" y="77597"/>
                  </a:lnTo>
                  <a:lnTo>
                    <a:pt x="7619" y="75311"/>
                  </a:lnTo>
                  <a:lnTo>
                    <a:pt x="6984" y="72136"/>
                  </a:lnTo>
                  <a:lnTo>
                    <a:pt x="6603" y="68199"/>
                  </a:lnTo>
                  <a:lnTo>
                    <a:pt x="6223" y="64262"/>
                  </a:lnTo>
                  <a:lnTo>
                    <a:pt x="5968" y="59436"/>
                  </a:lnTo>
                  <a:lnTo>
                    <a:pt x="5968" y="53721"/>
                  </a:lnTo>
                  <a:lnTo>
                    <a:pt x="5968" y="49911"/>
                  </a:lnTo>
                  <a:lnTo>
                    <a:pt x="6095" y="46609"/>
                  </a:lnTo>
                  <a:lnTo>
                    <a:pt x="6350" y="44069"/>
                  </a:lnTo>
                  <a:lnTo>
                    <a:pt x="6603" y="41529"/>
                  </a:lnTo>
                  <a:lnTo>
                    <a:pt x="6984" y="39243"/>
                  </a:lnTo>
                  <a:lnTo>
                    <a:pt x="7492" y="37338"/>
                  </a:lnTo>
                  <a:lnTo>
                    <a:pt x="8000" y="35306"/>
                  </a:lnTo>
                  <a:lnTo>
                    <a:pt x="8635" y="33655"/>
                  </a:lnTo>
                  <a:lnTo>
                    <a:pt x="9525" y="32258"/>
                  </a:lnTo>
                  <a:lnTo>
                    <a:pt x="10413" y="30861"/>
                  </a:lnTo>
                  <a:lnTo>
                    <a:pt x="11810" y="29083"/>
                  </a:lnTo>
                  <a:lnTo>
                    <a:pt x="14096" y="27178"/>
                  </a:lnTo>
                  <a:lnTo>
                    <a:pt x="16128" y="25146"/>
                  </a:lnTo>
                  <a:lnTo>
                    <a:pt x="19938" y="22606"/>
                  </a:lnTo>
                  <a:lnTo>
                    <a:pt x="25653" y="19558"/>
                  </a:lnTo>
                  <a:lnTo>
                    <a:pt x="31241" y="16383"/>
                  </a:lnTo>
                  <a:lnTo>
                    <a:pt x="73786" y="3048"/>
                  </a:lnTo>
                  <a:lnTo>
                    <a:pt x="96900" y="127"/>
                  </a:lnTo>
                  <a:lnTo>
                    <a:pt x="104901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674863" y="5426963"/>
              <a:ext cx="537972" cy="391668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93151" y="5446775"/>
              <a:ext cx="486155" cy="338328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02751" y="5606796"/>
              <a:ext cx="181355" cy="106680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8322563" y="5626608"/>
              <a:ext cx="128270" cy="52069"/>
            </a:xfrm>
            <a:custGeom>
              <a:avLst/>
              <a:gdLst/>
              <a:ahLst/>
              <a:cxnLst/>
              <a:rect l="l" t="t" r="r" b="b"/>
              <a:pathLst>
                <a:path w="128270" h="52070">
                  <a:moveTo>
                    <a:pt x="118236" y="0"/>
                  </a:moveTo>
                  <a:lnTo>
                    <a:pt x="7746" y="0"/>
                  </a:lnTo>
                  <a:lnTo>
                    <a:pt x="4699" y="1917"/>
                  </a:lnTo>
                  <a:lnTo>
                    <a:pt x="1015" y="9588"/>
                  </a:lnTo>
                  <a:lnTo>
                    <a:pt x="0" y="16179"/>
                  </a:lnTo>
                  <a:lnTo>
                    <a:pt x="0" y="35026"/>
                  </a:lnTo>
                  <a:lnTo>
                    <a:pt x="1015" y="41757"/>
                  </a:lnTo>
                  <a:lnTo>
                    <a:pt x="4699" y="49593"/>
                  </a:lnTo>
                  <a:lnTo>
                    <a:pt x="7746" y="51549"/>
                  </a:lnTo>
                  <a:lnTo>
                    <a:pt x="120268" y="51549"/>
                  </a:lnTo>
                  <a:lnTo>
                    <a:pt x="123189" y="49644"/>
                  </a:lnTo>
                  <a:lnTo>
                    <a:pt x="126872" y="41960"/>
                  </a:lnTo>
                  <a:lnTo>
                    <a:pt x="127888" y="35204"/>
                  </a:lnTo>
                  <a:lnTo>
                    <a:pt x="127888" y="20853"/>
                  </a:lnTo>
                  <a:lnTo>
                    <a:pt x="120014" y="419"/>
                  </a:lnTo>
                  <a:lnTo>
                    <a:pt x="1182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322563" y="5626608"/>
              <a:ext cx="128270" cy="52069"/>
            </a:xfrm>
            <a:custGeom>
              <a:avLst/>
              <a:gdLst/>
              <a:ahLst/>
              <a:cxnLst/>
              <a:rect l="l" t="t" r="r" b="b"/>
              <a:pathLst>
                <a:path w="128270" h="52070">
                  <a:moveTo>
                    <a:pt x="11937" y="0"/>
                  </a:moveTo>
                  <a:lnTo>
                    <a:pt x="116204" y="0"/>
                  </a:lnTo>
                  <a:lnTo>
                    <a:pt x="118236" y="0"/>
                  </a:lnTo>
                  <a:lnTo>
                    <a:pt x="120014" y="419"/>
                  </a:lnTo>
                  <a:lnTo>
                    <a:pt x="121411" y="1244"/>
                  </a:lnTo>
                  <a:lnTo>
                    <a:pt x="122808" y="2082"/>
                  </a:lnTo>
                  <a:lnTo>
                    <a:pt x="124078" y="3505"/>
                  </a:lnTo>
                  <a:lnTo>
                    <a:pt x="127888" y="20853"/>
                  </a:lnTo>
                  <a:lnTo>
                    <a:pt x="127888" y="25526"/>
                  </a:lnTo>
                  <a:lnTo>
                    <a:pt x="127888" y="35204"/>
                  </a:lnTo>
                  <a:lnTo>
                    <a:pt x="126872" y="41960"/>
                  </a:lnTo>
                  <a:lnTo>
                    <a:pt x="125094" y="45796"/>
                  </a:lnTo>
                  <a:lnTo>
                    <a:pt x="123189" y="49644"/>
                  </a:lnTo>
                  <a:lnTo>
                    <a:pt x="120268" y="51549"/>
                  </a:lnTo>
                  <a:lnTo>
                    <a:pt x="116204" y="51549"/>
                  </a:lnTo>
                  <a:lnTo>
                    <a:pt x="11937" y="51549"/>
                  </a:lnTo>
                  <a:lnTo>
                    <a:pt x="7746" y="51549"/>
                  </a:lnTo>
                  <a:lnTo>
                    <a:pt x="4699" y="49593"/>
                  </a:lnTo>
                  <a:lnTo>
                    <a:pt x="2793" y="45669"/>
                  </a:lnTo>
                  <a:lnTo>
                    <a:pt x="1015" y="41757"/>
                  </a:lnTo>
                  <a:lnTo>
                    <a:pt x="0" y="35026"/>
                  </a:lnTo>
                  <a:lnTo>
                    <a:pt x="0" y="25526"/>
                  </a:lnTo>
                  <a:lnTo>
                    <a:pt x="0" y="16179"/>
                  </a:lnTo>
                  <a:lnTo>
                    <a:pt x="1015" y="9588"/>
                  </a:lnTo>
                  <a:lnTo>
                    <a:pt x="2793" y="5753"/>
                  </a:lnTo>
                  <a:lnTo>
                    <a:pt x="4699" y="1917"/>
                  </a:lnTo>
                  <a:lnTo>
                    <a:pt x="7746" y="0"/>
                  </a:lnTo>
                  <a:lnTo>
                    <a:pt x="11937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584691" y="5433060"/>
              <a:ext cx="266700" cy="385572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8604503" y="5452872"/>
              <a:ext cx="213360" cy="330835"/>
            </a:xfrm>
            <a:custGeom>
              <a:avLst/>
              <a:gdLst/>
              <a:ahLst/>
              <a:cxnLst/>
              <a:rect l="l" t="t" r="r" b="b"/>
              <a:pathLst>
                <a:path w="213359" h="330835">
                  <a:moveTo>
                    <a:pt x="184785" y="0"/>
                  </a:moveTo>
                  <a:lnTo>
                    <a:pt x="23495" y="0"/>
                  </a:lnTo>
                  <a:lnTo>
                    <a:pt x="19303" y="1396"/>
                  </a:lnTo>
                  <a:lnTo>
                    <a:pt x="14097" y="7365"/>
                  </a:lnTo>
                  <a:lnTo>
                    <a:pt x="12826" y="12191"/>
                  </a:lnTo>
                  <a:lnTo>
                    <a:pt x="12826" y="166357"/>
                  </a:lnTo>
                  <a:lnTo>
                    <a:pt x="13843" y="170827"/>
                  </a:lnTo>
                  <a:lnTo>
                    <a:pt x="18034" y="175679"/>
                  </a:lnTo>
                  <a:lnTo>
                    <a:pt x="21463" y="176898"/>
                  </a:lnTo>
                  <a:lnTo>
                    <a:pt x="33400" y="176898"/>
                  </a:lnTo>
                  <a:lnTo>
                    <a:pt x="40894" y="176390"/>
                  </a:lnTo>
                  <a:lnTo>
                    <a:pt x="48895" y="175386"/>
                  </a:lnTo>
                  <a:lnTo>
                    <a:pt x="61468" y="174256"/>
                  </a:lnTo>
                  <a:lnTo>
                    <a:pt x="75438" y="173875"/>
                  </a:lnTo>
                  <a:lnTo>
                    <a:pt x="84200" y="174078"/>
                  </a:lnTo>
                  <a:lnTo>
                    <a:pt x="92328" y="174701"/>
                  </a:lnTo>
                  <a:lnTo>
                    <a:pt x="132842" y="191274"/>
                  </a:lnTo>
                  <a:lnTo>
                    <a:pt x="143128" y="216293"/>
                  </a:lnTo>
                  <a:lnTo>
                    <a:pt x="143128" y="233692"/>
                  </a:lnTo>
                  <a:lnTo>
                    <a:pt x="120142" y="269532"/>
                  </a:lnTo>
                  <a:lnTo>
                    <a:pt x="78994" y="277774"/>
                  </a:lnTo>
                  <a:lnTo>
                    <a:pt x="70866" y="277583"/>
                  </a:lnTo>
                  <a:lnTo>
                    <a:pt x="23875" y="266141"/>
                  </a:lnTo>
                  <a:lnTo>
                    <a:pt x="12446" y="260159"/>
                  </a:lnTo>
                  <a:lnTo>
                    <a:pt x="9905" y="259206"/>
                  </a:lnTo>
                  <a:lnTo>
                    <a:pt x="0" y="292658"/>
                  </a:lnTo>
                  <a:lnTo>
                    <a:pt x="635" y="301650"/>
                  </a:lnTo>
                  <a:lnTo>
                    <a:pt x="39877" y="325742"/>
                  </a:lnTo>
                  <a:lnTo>
                    <a:pt x="85725" y="330466"/>
                  </a:lnTo>
                  <a:lnTo>
                    <a:pt x="99822" y="329996"/>
                  </a:lnTo>
                  <a:lnTo>
                    <a:pt x="137922" y="322935"/>
                  </a:lnTo>
                  <a:lnTo>
                    <a:pt x="178180" y="301231"/>
                  </a:lnTo>
                  <a:lnTo>
                    <a:pt x="204089" y="266357"/>
                  </a:lnTo>
                  <a:lnTo>
                    <a:pt x="213232" y="219303"/>
                  </a:lnTo>
                  <a:lnTo>
                    <a:pt x="212725" y="207987"/>
                  </a:lnTo>
                  <a:lnTo>
                    <a:pt x="201929" y="169786"/>
                  </a:lnTo>
                  <a:lnTo>
                    <a:pt x="169164" y="138188"/>
                  </a:lnTo>
                  <a:lnTo>
                    <a:pt x="128270" y="125983"/>
                  </a:lnTo>
                  <a:lnTo>
                    <a:pt x="103377" y="124459"/>
                  </a:lnTo>
                  <a:lnTo>
                    <a:pt x="79375" y="124840"/>
                  </a:lnTo>
                  <a:lnTo>
                    <a:pt x="67564" y="125983"/>
                  </a:lnTo>
                  <a:lnTo>
                    <a:pt x="67564" y="56387"/>
                  </a:lnTo>
                  <a:lnTo>
                    <a:pt x="186690" y="56387"/>
                  </a:lnTo>
                  <a:lnTo>
                    <a:pt x="189229" y="54228"/>
                  </a:lnTo>
                  <a:lnTo>
                    <a:pt x="192786" y="45084"/>
                  </a:lnTo>
                  <a:lnTo>
                    <a:pt x="193675" y="37845"/>
                  </a:lnTo>
                  <a:lnTo>
                    <a:pt x="193675" y="22859"/>
                  </a:lnTo>
                  <a:lnTo>
                    <a:pt x="186309" y="507"/>
                  </a:lnTo>
                  <a:lnTo>
                    <a:pt x="1847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604503" y="5452872"/>
              <a:ext cx="213360" cy="330835"/>
            </a:xfrm>
            <a:custGeom>
              <a:avLst/>
              <a:gdLst/>
              <a:ahLst/>
              <a:cxnLst/>
              <a:rect l="l" t="t" r="r" b="b"/>
              <a:pathLst>
                <a:path w="213359" h="330835">
                  <a:moveTo>
                    <a:pt x="29082" y="0"/>
                  </a:moveTo>
                  <a:lnTo>
                    <a:pt x="183261" y="0"/>
                  </a:lnTo>
                  <a:lnTo>
                    <a:pt x="184785" y="0"/>
                  </a:lnTo>
                  <a:lnTo>
                    <a:pt x="186309" y="507"/>
                  </a:lnTo>
                  <a:lnTo>
                    <a:pt x="187578" y="1523"/>
                  </a:lnTo>
                  <a:lnTo>
                    <a:pt x="188975" y="2539"/>
                  </a:lnTo>
                  <a:lnTo>
                    <a:pt x="190119" y="4063"/>
                  </a:lnTo>
                  <a:lnTo>
                    <a:pt x="193675" y="22859"/>
                  </a:lnTo>
                  <a:lnTo>
                    <a:pt x="193675" y="27812"/>
                  </a:lnTo>
                  <a:lnTo>
                    <a:pt x="193675" y="37845"/>
                  </a:lnTo>
                  <a:lnTo>
                    <a:pt x="192786" y="45084"/>
                  </a:lnTo>
                  <a:lnTo>
                    <a:pt x="191007" y="49656"/>
                  </a:lnTo>
                  <a:lnTo>
                    <a:pt x="189229" y="54228"/>
                  </a:lnTo>
                  <a:lnTo>
                    <a:pt x="186690" y="56387"/>
                  </a:lnTo>
                  <a:lnTo>
                    <a:pt x="183261" y="56387"/>
                  </a:lnTo>
                  <a:lnTo>
                    <a:pt x="67564" y="56387"/>
                  </a:lnTo>
                  <a:lnTo>
                    <a:pt x="67564" y="125983"/>
                  </a:lnTo>
                  <a:lnTo>
                    <a:pt x="73532" y="125348"/>
                  </a:lnTo>
                  <a:lnTo>
                    <a:pt x="79375" y="124840"/>
                  </a:lnTo>
                  <a:lnTo>
                    <a:pt x="85090" y="124713"/>
                  </a:lnTo>
                  <a:lnTo>
                    <a:pt x="90931" y="124586"/>
                  </a:lnTo>
                  <a:lnTo>
                    <a:pt x="97027" y="124459"/>
                  </a:lnTo>
                  <a:lnTo>
                    <a:pt x="103377" y="124459"/>
                  </a:lnTo>
                  <a:lnTo>
                    <a:pt x="150241" y="130682"/>
                  </a:lnTo>
                  <a:lnTo>
                    <a:pt x="184657" y="148666"/>
                  </a:lnTo>
                  <a:lnTo>
                    <a:pt x="209169" y="187477"/>
                  </a:lnTo>
                  <a:lnTo>
                    <a:pt x="213232" y="219303"/>
                  </a:lnTo>
                  <a:lnTo>
                    <a:pt x="212725" y="232130"/>
                  </a:lnTo>
                  <a:lnTo>
                    <a:pt x="199009" y="276301"/>
                  </a:lnTo>
                  <a:lnTo>
                    <a:pt x="169418" y="307911"/>
                  </a:lnTo>
                  <a:lnTo>
                    <a:pt x="125856" y="326237"/>
                  </a:lnTo>
                  <a:lnTo>
                    <a:pt x="85725" y="330466"/>
                  </a:lnTo>
                  <a:lnTo>
                    <a:pt x="78231" y="330352"/>
                  </a:lnTo>
                  <a:lnTo>
                    <a:pt x="39877" y="325742"/>
                  </a:lnTo>
                  <a:lnTo>
                    <a:pt x="32639" y="323811"/>
                  </a:lnTo>
                  <a:lnTo>
                    <a:pt x="25400" y="321894"/>
                  </a:lnTo>
                  <a:lnTo>
                    <a:pt x="19557" y="319976"/>
                  </a:lnTo>
                  <a:lnTo>
                    <a:pt x="14986" y="318046"/>
                  </a:lnTo>
                  <a:lnTo>
                    <a:pt x="10287" y="316128"/>
                  </a:lnTo>
                  <a:lnTo>
                    <a:pt x="7239" y="314528"/>
                  </a:lnTo>
                  <a:lnTo>
                    <a:pt x="5842" y="313270"/>
                  </a:lnTo>
                  <a:lnTo>
                    <a:pt x="4445" y="312013"/>
                  </a:lnTo>
                  <a:lnTo>
                    <a:pt x="3428" y="310641"/>
                  </a:lnTo>
                  <a:lnTo>
                    <a:pt x="2794" y="309143"/>
                  </a:lnTo>
                  <a:lnTo>
                    <a:pt x="2031" y="307632"/>
                  </a:lnTo>
                  <a:lnTo>
                    <a:pt x="1524" y="305828"/>
                  </a:lnTo>
                  <a:lnTo>
                    <a:pt x="1143" y="303745"/>
                  </a:lnTo>
                  <a:lnTo>
                    <a:pt x="635" y="301650"/>
                  </a:lnTo>
                  <a:lnTo>
                    <a:pt x="380" y="299021"/>
                  </a:lnTo>
                  <a:lnTo>
                    <a:pt x="253" y="295833"/>
                  </a:lnTo>
                  <a:lnTo>
                    <a:pt x="0" y="292658"/>
                  </a:lnTo>
                  <a:lnTo>
                    <a:pt x="0" y="288886"/>
                  </a:lnTo>
                  <a:lnTo>
                    <a:pt x="0" y="284543"/>
                  </a:lnTo>
                  <a:lnTo>
                    <a:pt x="0" y="279857"/>
                  </a:lnTo>
                  <a:lnTo>
                    <a:pt x="126" y="275894"/>
                  </a:lnTo>
                  <a:lnTo>
                    <a:pt x="507" y="272630"/>
                  </a:lnTo>
                  <a:lnTo>
                    <a:pt x="762" y="269366"/>
                  </a:lnTo>
                  <a:lnTo>
                    <a:pt x="1397" y="266738"/>
                  </a:lnTo>
                  <a:lnTo>
                    <a:pt x="6985" y="259206"/>
                  </a:lnTo>
                  <a:lnTo>
                    <a:pt x="8254" y="259206"/>
                  </a:lnTo>
                  <a:lnTo>
                    <a:pt x="9905" y="259206"/>
                  </a:lnTo>
                  <a:lnTo>
                    <a:pt x="12446" y="260159"/>
                  </a:lnTo>
                  <a:lnTo>
                    <a:pt x="15875" y="262077"/>
                  </a:lnTo>
                  <a:lnTo>
                    <a:pt x="19430" y="264007"/>
                  </a:lnTo>
                  <a:lnTo>
                    <a:pt x="56388" y="276148"/>
                  </a:lnTo>
                  <a:lnTo>
                    <a:pt x="78994" y="277774"/>
                  </a:lnTo>
                  <a:lnTo>
                    <a:pt x="86105" y="277583"/>
                  </a:lnTo>
                  <a:lnTo>
                    <a:pt x="125729" y="265099"/>
                  </a:lnTo>
                  <a:lnTo>
                    <a:pt x="131318" y="260667"/>
                  </a:lnTo>
                  <a:lnTo>
                    <a:pt x="135509" y="255104"/>
                  </a:lnTo>
                  <a:lnTo>
                    <a:pt x="138556" y="248411"/>
                  </a:lnTo>
                  <a:lnTo>
                    <a:pt x="141604" y="241719"/>
                  </a:lnTo>
                  <a:lnTo>
                    <a:pt x="143128" y="233692"/>
                  </a:lnTo>
                  <a:lnTo>
                    <a:pt x="143128" y="224320"/>
                  </a:lnTo>
                  <a:lnTo>
                    <a:pt x="143128" y="216293"/>
                  </a:lnTo>
                  <a:lnTo>
                    <a:pt x="141859" y="209130"/>
                  </a:lnTo>
                  <a:lnTo>
                    <a:pt x="139319" y="202857"/>
                  </a:lnTo>
                  <a:lnTo>
                    <a:pt x="136778" y="196583"/>
                  </a:lnTo>
                  <a:lnTo>
                    <a:pt x="132842" y="191274"/>
                  </a:lnTo>
                  <a:lnTo>
                    <a:pt x="127507" y="186931"/>
                  </a:lnTo>
                  <a:lnTo>
                    <a:pt x="122174" y="182575"/>
                  </a:lnTo>
                  <a:lnTo>
                    <a:pt x="84200" y="174078"/>
                  </a:lnTo>
                  <a:lnTo>
                    <a:pt x="75438" y="173875"/>
                  </a:lnTo>
                  <a:lnTo>
                    <a:pt x="68325" y="173977"/>
                  </a:lnTo>
                  <a:lnTo>
                    <a:pt x="61468" y="174256"/>
                  </a:lnTo>
                  <a:lnTo>
                    <a:pt x="54991" y="174726"/>
                  </a:lnTo>
                  <a:lnTo>
                    <a:pt x="48895" y="175386"/>
                  </a:lnTo>
                  <a:lnTo>
                    <a:pt x="40894" y="176390"/>
                  </a:lnTo>
                  <a:lnTo>
                    <a:pt x="33400" y="176898"/>
                  </a:lnTo>
                  <a:lnTo>
                    <a:pt x="26416" y="176898"/>
                  </a:lnTo>
                  <a:lnTo>
                    <a:pt x="21463" y="176898"/>
                  </a:lnTo>
                  <a:lnTo>
                    <a:pt x="18034" y="175679"/>
                  </a:lnTo>
                  <a:lnTo>
                    <a:pt x="15875" y="173253"/>
                  </a:lnTo>
                  <a:lnTo>
                    <a:pt x="13843" y="170827"/>
                  </a:lnTo>
                  <a:lnTo>
                    <a:pt x="12826" y="166357"/>
                  </a:lnTo>
                  <a:lnTo>
                    <a:pt x="12826" y="159829"/>
                  </a:lnTo>
                  <a:lnTo>
                    <a:pt x="12826" y="18795"/>
                  </a:lnTo>
                  <a:lnTo>
                    <a:pt x="12826" y="12191"/>
                  </a:lnTo>
                  <a:lnTo>
                    <a:pt x="14097" y="7365"/>
                  </a:lnTo>
                  <a:lnTo>
                    <a:pt x="16637" y="4317"/>
                  </a:lnTo>
                  <a:lnTo>
                    <a:pt x="19303" y="1396"/>
                  </a:lnTo>
                  <a:lnTo>
                    <a:pt x="23495" y="0"/>
                  </a:lnTo>
                  <a:lnTo>
                    <a:pt x="29082" y="0"/>
                  </a:lnTo>
                  <a:close/>
                </a:path>
              </a:pathLst>
            </a:custGeom>
            <a:ln w="31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3" name="object 73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8955" y="10667"/>
            <a:ext cx="1126236" cy="17388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955" y="1984248"/>
            <a:ext cx="2328672" cy="361492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516123" y="1228344"/>
            <a:ext cx="6438900" cy="26416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10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Прочитай</a:t>
            </a:r>
            <a:r>
              <a:rPr dirty="0" sz="1500" spc="2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рівності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2464" y="1584960"/>
            <a:ext cx="4703064" cy="97993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2464" y="2645664"/>
            <a:ext cx="4698492" cy="97993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2464" y="3727703"/>
            <a:ext cx="4703064" cy="97993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12464" y="4786884"/>
            <a:ext cx="4698492" cy="98145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383" y="56388"/>
            <a:ext cx="1121664" cy="17373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104" y="5611367"/>
            <a:ext cx="8238744" cy="105765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576828" y="1055877"/>
            <a:ext cx="5477510" cy="4291965"/>
            <a:chOff x="3576828" y="1055877"/>
            <a:chExt cx="5477510" cy="429196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6828" y="2926079"/>
              <a:ext cx="1648968" cy="242163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225796" y="1062227"/>
              <a:ext cx="3822065" cy="2514600"/>
            </a:xfrm>
            <a:custGeom>
              <a:avLst/>
              <a:gdLst/>
              <a:ahLst/>
              <a:cxnLst/>
              <a:rect l="l" t="t" r="r" b="b"/>
              <a:pathLst>
                <a:path w="3822065" h="2514600">
                  <a:moveTo>
                    <a:pt x="1916556" y="0"/>
                  </a:moveTo>
                  <a:lnTo>
                    <a:pt x="1863089" y="254"/>
                  </a:lnTo>
                  <a:lnTo>
                    <a:pt x="1809750" y="1143"/>
                  </a:lnTo>
                  <a:lnTo>
                    <a:pt x="1756536" y="2667"/>
                  </a:lnTo>
                  <a:lnTo>
                    <a:pt x="1703324" y="4825"/>
                  </a:lnTo>
                  <a:lnTo>
                    <a:pt x="1650492" y="7620"/>
                  </a:lnTo>
                  <a:lnTo>
                    <a:pt x="1597659" y="11049"/>
                  </a:lnTo>
                  <a:lnTo>
                    <a:pt x="1545208" y="14986"/>
                  </a:lnTo>
                  <a:lnTo>
                    <a:pt x="1493011" y="19685"/>
                  </a:lnTo>
                  <a:lnTo>
                    <a:pt x="1441069" y="24892"/>
                  </a:lnTo>
                  <a:lnTo>
                    <a:pt x="1389379" y="30734"/>
                  </a:lnTo>
                  <a:lnTo>
                    <a:pt x="1338199" y="37211"/>
                  </a:lnTo>
                  <a:lnTo>
                    <a:pt x="1287399" y="44323"/>
                  </a:lnTo>
                  <a:lnTo>
                    <a:pt x="1236979" y="52070"/>
                  </a:lnTo>
                  <a:lnTo>
                    <a:pt x="1187068" y="60325"/>
                  </a:lnTo>
                  <a:lnTo>
                    <a:pt x="1137665" y="69214"/>
                  </a:lnTo>
                  <a:lnTo>
                    <a:pt x="1088898" y="78739"/>
                  </a:lnTo>
                  <a:lnTo>
                    <a:pt x="1040511" y="88773"/>
                  </a:lnTo>
                  <a:lnTo>
                    <a:pt x="992886" y="99441"/>
                  </a:lnTo>
                  <a:lnTo>
                    <a:pt x="945768" y="110744"/>
                  </a:lnTo>
                  <a:lnTo>
                    <a:pt x="899413" y="122682"/>
                  </a:lnTo>
                  <a:lnTo>
                    <a:pt x="853693" y="135127"/>
                  </a:lnTo>
                  <a:lnTo>
                    <a:pt x="808736" y="148209"/>
                  </a:lnTo>
                  <a:lnTo>
                    <a:pt x="764539" y="161798"/>
                  </a:lnTo>
                  <a:lnTo>
                    <a:pt x="721232" y="176022"/>
                  </a:lnTo>
                  <a:lnTo>
                    <a:pt x="678561" y="190754"/>
                  </a:lnTo>
                  <a:lnTo>
                    <a:pt x="636904" y="206121"/>
                  </a:lnTo>
                  <a:lnTo>
                    <a:pt x="596138" y="222123"/>
                  </a:lnTo>
                  <a:lnTo>
                    <a:pt x="556259" y="238633"/>
                  </a:lnTo>
                  <a:lnTo>
                    <a:pt x="517398" y="255777"/>
                  </a:lnTo>
                  <a:lnTo>
                    <a:pt x="479551" y="273431"/>
                  </a:lnTo>
                  <a:lnTo>
                    <a:pt x="442594" y="291719"/>
                  </a:lnTo>
                  <a:lnTo>
                    <a:pt x="406907" y="310514"/>
                  </a:lnTo>
                  <a:lnTo>
                    <a:pt x="372109" y="329819"/>
                  </a:lnTo>
                  <a:lnTo>
                    <a:pt x="328802" y="355854"/>
                  </a:lnTo>
                  <a:lnTo>
                    <a:pt x="288289" y="382270"/>
                  </a:lnTo>
                  <a:lnTo>
                    <a:pt x="250443" y="409194"/>
                  </a:lnTo>
                  <a:lnTo>
                    <a:pt x="215264" y="436499"/>
                  </a:lnTo>
                  <a:lnTo>
                    <a:pt x="182752" y="464185"/>
                  </a:lnTo>
                  <a:lnTo>
                    <a:pt x="153034" y="492125"/>
                  </a:lnTo>
                  <a:lnTo>
                    <a:pt x="125983" y="520446"/>
                  </a:lnTo>
                  <a:lnTo>
                    <a:pt x="79755" y="577976"/>
                  </a:lnTo>
                  <a:lnTo>
                    <a:pt x="44195" y="636270"/>
                  </a:lnTo>
                  <a:lnTo>
                    <a:pt x="19050" y="695198"/>
                  </a:lnTo>
                  <a:lnTo>
                    <a:pt x="4444" y="754380"/>
                  </a:lnTo>
                  <a:lnTo>
                    <a:pt x="0" y="813816"/>
                  </a:lnTo>
                  <a:lnTo>
                    <a:pt x="1650" y="843534"/>
                  </a:lnTo>
                  <a:lnTo>
                    <a:pt x="12573" y="902588"/>
                  </a:lnTo>
                  <a:lnTo>
                    <a:pt x="33527" y="961136"/>
                  </a:lnTo>
                  <a:lnTo>
                    <a:pt x="64515" y="1018921"/>
                  </a:lnTo>
                  <a:lnTo>
                    <a:pt x="105282" y="1075689"/>
                  </a:lnTo>
                  <a:lnTo>
                    <a:pt x="156082" y="1131189"/>
                  </a:lnTo>
                  <a:lnTo>
                    <a:pt x="185038" y="1158367"/>
                  </a:lnTo>
                  <a:lnTo>
                    <a:pt x="216407" y="1185164"/>
                  </a:lnTo>
                  <a:lnTo>
                    <a:pt x="250316" y="1211452"/>
                  </a:lnTo>
                  <a:lnTo>
                    <a:pt x="286512" y="1237361"/>
                  </a:lnTo>
                  <a:lnTo>
                    <a:pt x="325119" y="1262634"/>
                  </a:lnTo>
                  <a:lnTo>
                    <a:pt x="366013" y="1287399"/>
                  </a:lnTo>
                  <a:lnTo>
                    <a:pt x="409448" y="1311656"/>
                  </a:lnTo>
                  <a:lnTo>
                    <a:pt x="455040" y="1335277"/>
                  </a:lnTo>
                  <a:lnTo>
                    <a:pt x="503174" y="1358264"/>
                  </a:lnTo>
                  <a:lnTo>
                    <a:pt x="553465" y="1380617"/>
                  </a:lnTo>
                  <a:lnTo>
                    <a:pt x="606170" y="1402334"/>
                  </a:lnTo>
                  <a:lnTo>
                    <a:pt x="661162" y="1423162"/>
                  </a:lnTo>
                  <a:lnTo>
                    <a:pt x="718438" y="1443355"/>
                  </a:lnTo>
                  <a:lnTo>
                    <a:pt x="778001" y="1462786"/>
                  </a:lnTo>
                  <a:lnTo>
                    <a:pt x="5587" y="2514473"/>
                  </a:lnTo>
                  <a:lnTo>
                    <a:pt x="1436877" y="1595247"/>
                  </a:lnTo>
                  <a:lnTo>
                    <a:pt x="1492250" y="1600835"/>
                  </a:lnTo>
                  <a:lnTo>
                    <a:pt x="1547622" y="1605788"/>
                  </a:lnTo>
                  <a:lnTo>
                    <a:pt x="1603121" y="1609979"/>
                  </a:lnTo>
                  <a:lnTo>
                    <a:pt x="1658620" y="1613408"/>
                  </a:lnTo>
                  <a:lnTo>
                    <a:pt x="1714119" y="1616202"/>
                  </a:lnTo>
                  <a:lnTo>
                    <a:pt x="1769745" y="1618361"/>
                  </a:lnTo>
                  <a:lnTo>
                    <a:pt x="1825117" y="1619758"/>
                  </a:lnTo>
                  <a:lnTo>
                    <a:pt x="1880615" y="1620520"/>
                  </a:lnTo>
                  <a:lnTo>
                    <a:pt x="1935860" y="1620520"/>
                  </a:lnTo>
                  <a:lnTo>
                    <a:pt x="1990978" y="1619885"/>
                  </a:lnTo>
                  <a:lnTo>
                    <a:pt x="2045970" y="1618488"/>
                  </a:lnTo>
                  <a:lnTo>
                    <a:pt x="2100706" y="1616583"/>
                  </a:lnTo>
                  <a:lnTo>
                    <a:pt x="2155317" y="1613916"/>
                  </a:lnTo>
                  <a:lnTo>
                    <a:pt x="2209546" y="1610614"/>
                  </a:lnTo>
                  <a:lnTo>
                    <a:pt x="2263394" y="1606677"/>
                  </a:lnTo>
                  <a:lnTo>
                    <a:pt x="2316987" y="1601977"/>
                  </a:lnTo>
                  <a:lnTo>
                    <a:pt x="2370201" y="1596771"/>
                  </a:lnTo>
                  <a:lnTo>
                    <a:pt x="2423032" y="1590929"/>
                  </a:lnTo>
                  <a:lnTo>
                    <a:pt x="2475356" y="1584325"/>
                  </a:lnTo>
                  <a:lnTo>
                    <a:pt x="2527300" y="1577213"/>
                  </a:lnTo>
                  <a:lnTo>
                    <a:pt x="2578607" y="1569466"/>
                  </a:lnTo>
                  <a:lnTo>
                    <a:pt x="2629534" y="1561084"/>
                  </a:lnTo>
                  <a:lnTo>
                    <a:pt x="2679827" y="1552067"/>
                  </a:lnTo>
                  <a:lnTo>
                    <a:pt x="2729483" y="1542414"/>
                  </a:lnTo>
                  <a:lnTo>
                    <a:pt x="2778505" y="1532255"/>
                  </a:lnTo>
                  <a:lnTo>
                    <a:pt x="2826893" y="1521333"/>
                  </a:lnTo>
                  <a:lnTo>
                    <a:pt x="2874518" y="1510030"/>
                  </a:lnTo>
                  <a:lnTo>
                    <a:pt x="2921507" y="1497964"/>
                  </a:lnTo>
                  <a:lnTo>
                    <a:pt x="2967608" y="1485392"/>
                  </a:lnTo>
                  <a:lnTo>
                    <a:pt x="3012948" y="1472184"/>
                  </a:lnTo>
                  <a:lnTo>
                    <a:pt x="3057525" y="1458468"/>
                  </a:lnTo>
                  <a:lnTo>
                    <a:pt x="3101212" y="1444244"/>
                  </a:lnTo>
                  <a:lnTo>
                    <a:pt x="3143884" y="1429385"/>
                  </a:lnTo>
                  <a:lnTo>
                    <a:pt x="3185795" y="1413891"/>
                  </a:lnTo>
                  <a:lnTo>
                    <a:pt x="3226561" y="1397889"/>
                  </a:lnTo>
                  <a:lnTo>
                    <a:pt x="3266439" y="1381379"/>
                  </a:lnTo>
                  <a:lnTo>
                    <a:pt x="3305302" y="1364361"/>
                  </a:lnTo>
                  <a:lnTo>
                    <a:pt x="3343148" y="1346708"/>
                  </a:lnTo>
                  <a:lnTo>
                    <a:pt x="3379724" y="1328547"/>
                  </a:lnTo>
                  <a:lnTo>
                    <a:pt x="3415283" y="1309877"/>
                  </a:lnTo>
                  <a:lnTo>
                    <a:pt x="3449701" y="1290701"/>
                  </a:lnTo>
                  <a:lnTo>
                    <a:pt x="3493007" y="1264793"/>
                  </a:lnTo>
                  <a:lnTo>
                    <a:pt x="3533648" y="1238250"/>
                  </a:lnTo>
                  <a:lnTo>
                    <a:pt x="3571494" y="1211452"/>
                  </a:lnTo>
                  <a:lnTo>
                    <a:pt x="3606673" y="1184148"/>
                  </a:lnTo>
                  <a:lnTo>
                    <a:pt x="3639057" y="1156462"/>
                  </a:lnTo>
                  <a:lnTo>
                    <a:pt x="3668903" y="1128395"/>
                  </a:lnTo>
                  <a:lnTo>
                    <a:pt x="3695954" y="1100074"/>
                  </a:lnTo>
                  <a:lnTo>
                    <a:pt x="3742054" y="1042670"/>
                  </a:lnTo>
                  <a:lnTo>
                    <a:pt x="3777742" y="984376"/>
                  </a:lnTo>
                  <a:lnTo>
                    <a:pt x="3802760" y="925449"/>
                  </a:lnTo>
                  <a:lnTo>
                    <a:pt x="3817493" y="866139"/>
                  </a:lnTo>
                  <a:lnTo>
                    <a:pt x="3821937" y="806704"/>
                  </a:lnTo>
                  <a:lnTo>
                    <a:pt x="3820286" y="777113"/>
                  </a:lnTo>
                  <a:lnTo>
                    <a:pt x="3809364" y="718058"/>
                  </a:lnTo>
                  <a:lnTo>
                    <a:pt x="3788409" y="659511"/>
                  </a:lnTo>
                  <a:lnTo>
                    <a:pt x="3757422" y="601726"/>
                  </a:lnTo>
                  <a:lnTo>
                    <a:pt x="3716528" y="544957"/>
                  </a:lnTo>
                  <a:lnTo>
                    <a:pt x="3665854" y="489458"/>
                  </a:lnTo>
                  <a:lnTo>
                    <a:pt x="3636899" y="462280"/>
                  </a:lnTo>
                  <a:lnTo>
                    <a:pt x="3605529" y="435483"/>
                  </a:lnTo>
                  <a:lnTo>
                    <a:pt x="3571621" y="409067"/>
                  </a:lnTo>
                  <a:lnTo>
                    <a:pt x="3535426" y="383286"/>
                  </a:lnTo>
                  <a:lnTo>
                    <a:pt x="3496818" y="357886"/>
                  </a:lnTo>
                  <a:lnTo>
                    <a:pt x="3455797" y="333121"/>
                  </a:lnTo>
                  <a:lnTo>
                    <a:pt x="3412489" y="308863"/>
                  </a:lnTo>
                  <a:lnTo>
                    <a:pt x="3366770" y="285242"/>
                  </a:lnTo>
                  <a:lnTo>
                    <a:pt x="3318763" y="262255"/>
                  </a:lnTo>
                  <a:lnTo>
                    <a:pt x="3268472" y="239902"/>
                  </a:lnTo>
                  <a:lnTo>
                    <a:pt x="3215767" y="218312"/>
                  </a:lnTo>
                  <a:lnTo>
                    <a:pt x="3160776" y="197358"/>
                  </a:lnTo>
                  <a:lnTo>
                    <a:pt x="3103499" y="177164"/>
                  </a:lnTo>
                  <a:lnTo>
                    <a:pt x="3043935" y="157861"/>
                  </a:lnTo>
                  <a:lnTo>
                    <a:pt x="2997200" y="143763"/>
                  </a:lnTo>
                  <a:lnTo>
                    <a:pt x="2949829" y="130301"/>
                  </a:lnTo>
                  <a:lnTo>
                    <a:pt x="2901950" y="117475"/>
                  </a:lnTo>
                  <a:lnTo>
                    <a:pt x="2853308" y="105410"/>
                  </a:lnTo>
                  <a:lnTo>
                    <a:pt x="2804286" y="93980"/>
                  </a:lnTo>
                  <a:lnTo>
                    <a:pt x="2754629" y="83185"/>
                  </a:lnTo>
                  <a:lnTo>
                    <a:pt x="2704464" y="73025"/>
                  </a:lnTo>
                  <a:lnTo>
                    <a:pt x="2653919" y="63626"/>
                  </a:lnTo>
                  <a:lnTo>
                    <a:pt x="2602864" y="54863"/>
                  </a:lnTo>
                  <a:lnTo>
                    <a:pt x="2551556" y="46736"/>
                  </a:lnTo>
                  <a:lnTo>
                    <a:pt x="2499740" y="39243"/>
                  </a:lnTo>
                  <a:lnTo>
                    <a:pt x="2447798" y="32385"/>
                  </a:lnTo>
                  <a:lnTo>
                    <a:pt x="2395347" y="26288"/>
                  </a:lnTo>
                  <a:lnTo>
                    <a:pt x="2342769" y="20827"/>
                  </a:lnTo>
                  <a:lnTo>
                    <a:pt x="2289936" y="16001"/>
                  </a:lnTo>
                  <a:lnTo>
                    <a:pt x="2236851" y="11684"/>
                  </a:lnTo>
                  <a:lnTo>
                    <a:pt x="2183764" y="8127"/>
                  </a:lnTo>
                  <a:lnTo>
                    <a:pt x="2130425" y="5334"/>
                  </a:lnTo>
                  <a:lnTo>
                    <a:pt x="2076957" y="3048"/>
                  </a:lnTo>
                  <a:lnTo>
                    <a:pt x="2023490" y="1397"/>
                  </a:lnTo>
                  <a:lnTo>
                    <a:pt x="1970024" y="381"/>
                  </a:lnTo>
                  <a:lnTo>
                    <a:pt x="1916556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225796" y="1062227"/>
              <a:ext cx="3822065" cy="2514600"/>
            </a:xfrm>
            <a:custGeom>
              <a:avLst/>
              <a:gdLst/>
              <a:ahLst/>
              <a:cxnLst/>
              <a:rect l="l" t="t" r="r" b="b"/>
              <a:pathLst>
                <a:path w="3822065" h="2514600">
                  <a:moveTo>
                    <a:pt x="5587" y="2514473"/>
                  </a:moveTo>
                  <a:lnTo>
                    <a:pt x="778001" y="1462786"/>
                  </a:lnTo>
                  <a:lnTo>
                    <a:pt x="718438" y="1443355"/>
                  </a:lnTo>
                  <a:lnTo>
                    <a:pt x="661162" y="1423162"/>
                  </a:lnTo>
                  <a:lnTo>
                    <a:pt x="606170" y="1402334"/>
                  </a:lnTo>
                  <a:lnTo>
                    <a:pt x="553465" y="1380617"/>
                  </a:lnTo>
                  <a:lnTo>
                    <a:pt x="503174" y="1358264"/>
                  </a:lnTo>
                  <a:lnTo>
                    <a:pt x="455040" y="1335277"/>
                  </a:lnTo>
                  <a:lnTo>
                    <a:pt x="409448" y="1311656"/>
                  </a:lnTo>
                  <a:lnTo>
                    <a:pt x="366013" y="1287399"/>
                  </a:lnTo>
                  <a:lnTo>
                    <a:pt x="325119" y="1262634"/>
                  </a:lnTo>
                  <a:lnTo>
                    <a:pt x="286512" y="1237361"/>
                  </a:lnTo>
                  <a:lnTo>
                    <a:pt x="250316" y="1211452"/>
                  </a:lnTo>
                  <a:lnTo>
                    <a:pt x="216407" y="1185164"/>
                  </a:lnTo>
                  <a:lnTo>
                    <a:pt x="185038" y="1158367"/>
                  </a:lnTo>
                  <a:lnTo>
                    <a:pt x="156082" y="1131189"/>
                  </a:lnTo>
                  <a:lnTo>
                    <a:pt x="129412" y="1103630"/>
                  </a:lnTo>
                  <a:lnTo>
                    <a:pt x="83692" y="1047496"/>
                  </a:lnTo>
                  <a:lnTo>
                    <a:pt x="47751" y="990092"/>
                  </a:lnTo>
                  <a:lnTo>
                    <a:pt x="21716" y="931926"/>
                  </a:lnTo>
                  <a:lnTo>
                    <a:pt x="5841" y="873125"/>
                  </a:lnTo>
                  <a:lnTo>
                    <a:pt x="0" y="813816"/>
                  </a:lnTo>
                  <a:lnTo>
                    <a:pt x="888" y="784098"/>
                  </a:lnTo>
                  <a:lnTo>
                    <a:pt x="10413" y="724788"/>
                  </a:lnTo>
                  <a:lnTo>
                    <a:pt x="30352" y="665607"/>
                  </a:lnTo>
                  <a:lnTo>
                    <a:pt x="60705" y="606933"/>
                  </a:lnTo>
                  <a:lnTo>
                    <a:pt x="101600" y="549021"/>
                  </a:lnTo>
                  <a:lnTo>
                    <a:pt x="153034" y="492125"/>
                  </a:lnTo>
                  <a:lnTo>
                    <a:pt x="182752" y="464185"/>
                  </a:lnTo>
                  <a:lnTo>
                    <a:pt x="215264" y="436499"/>
                  </a:lnTo>
                  <a:lnTo>
                    <a:pt x="250443" y="409194"/>
                  </a:lnTo>
                  <a:lnTo>
                    <a:pt x="288289" y="382270"/>
                  </a:lnTo>
                  <a:lnTo>
                    <a:pt x="328802" y="355854"/>
                  </a:lnTo>
                  <a:lnTo>
                    <a:pt x="372109" y="329819"/>
                  </a:lnTo>
                  <a:lnTo>
                    <a:pt x="406907" y="310514"/>
                  </a:lnTo>
                  <a:lnTo>
                    <a:pt x="442594" y="291719"/>
                  </a:lnTo>
                  <a:lnTo>
                    <a:pt x="479551" y="273431"/>
                  </a:lnTo>
                  <a:lnTo>
                    <a:pt x="517398" y="255777"/>
                  </a:lnTo>
                  <a:lnTo>
                    <a:pt x="556259" y="238633"/>
                  </a:lnTo>
                  <a:lnTo>
                    <a:pt x="596138" y="222123"/>
                  </a:lnTo>
                  <a:lnTo>
                    <a:pt x="636904" y="206121"/>
                  </a:lnTo>
                  <a:lnTo>
                    <a:pt x="678561" y="190754"/>
                  </a:lnTo>
                  <a:lnTo>
                    <a:pt x="721232" y="176022"/>
                  </a:lnTo>
                  <a:lnTo>
                    <a:pt x="764539" y="161798"/>
                  </a:lnTo>
                  <a:lnTo>
                    <a:pt x="808736" y="148209"/>
                  </a:lnTo>
                  <a:lnTo>
                    <a:pt x="853693" y="135127"/>
                  </a:lnTo>
                  <a:lnTo>
                    <a:pt x="899413" y="122682"/>
                  </a:lnTo>
                  <a:lnTo>
                    <a:pt x="945768" y="110744"/>
                  </a:lnTo>
                  <a:lnTo>
                    <a:pt x="992886" y="99441"/>
                  </a:lnTo>
                  <a:lnTo>
                    <a:pt x="1040511" y="88773"/>
                  </a:lnTo>
                  <a:lnTo>
                    <a:pt x="1088898" y="78739"/>
                  </a:lnTo>
                  <a:lnTo>
                    <a:pt x="1137665" y="69214"/>
                  </a:lnTo>
                  <a:lnTo>
                    <a:pt x="1187068" y="60325"/>
                  </a:lnTo>
                  <a:lnTo>
                    <a:pt x="1236979" y="52070"/>
                  </a:lnTo>
                  <a:lnTo>
                    <a:pt x="1287399" y="44323"/>
                  </a:lnTo>
                  <a:lnTo>
                    <a:pt x="1338199" y="37211"/>
                  </a:lnTo>
                  <a:lnTo>
                    <a:pt x="1389379" y="30734"/>
                  </a:lnTo>
                  <a:lnTo>
                    <a:pt x="1441069" y="24892"/>
                  </a:lnTo>
                  <a:lnTo>
                    <a:pt x="1493011" y="19685"/>
                  </a:lnTo>
                  <a:lnTo>
                    <a:pt x="1545208" y="14986"/>
                  </a:lnTo>
                  <a:lnTo>
                    <a:pt x="1597659" y="11049"/>
                  </a:lnTo>
                  <a:lnTo>
                    <a:pt x="1650492" y="7620"/>
                  </a:lnTo>
                  <a:lnTo>
                    <a:pt x="1703324" y="4825"/>
                  </a:lnTo>
                  <a:lnTo>
                    <a:pt x="1756536" y="2667"/>
                  </a:lnTo>
                  <a:lnTo>
                    <a:pt x="1809750" y="1143"/>
                  </a:lnTo>
                  <a:lnTo>
                    <a:pt x="1863089" y="254"/>
                  </a:lnTo>
                  <a:lnTo>
                    <a:pt x="1916556" y="0"/>
                  </a:lnTo>
                  <a:lnTo>
                    <a:pt x="1970024" y="381"/>
                  </a:lnTo>
                  <a:lnTo>
                    <a:pt x="2023490" y="1397"/>
                  </a:lnTo>
                  <a:lnTo>
                    <a:pt x="2076957" y="3048"/>
                  </a:lnTo>
                  <a:lnTo>
                    <a:pt x="2130425" y="5334"/>
                  </a:lnTo>
                  <a:lnTo>
                    <a:pt x="2183764" y="8127"/>
                  </a:lnTo>
                  <a:lnTo>
                    <a:pt x="2236851" y="11684"/>
                  </a:lnTo>
                  <a:lnTo>
                    <a:pt x="2289936" y="16001"/>
                  </a:lnTo>
                  <a:lnTo>
                    <a:pt x="2342769" y="20827"/>
                  </a:lnTo>
                  <a:lnTo>
                    <a:pt x="2395347" y="26288"/>
                  </a:lnTo>
                  <a:lnTo>
                    <a:pt x="2447798" y="32385"/>
                  </a:lnTo>
                  <a:lnTo>
                    <a:pt x="2499740" y="39243"/>
                  </a:lnTo>
                  <a:lnTo>
                    <a:pt x="2551556" y="46736"/>
                  </a:lnTo>
                  <a:lnTo>
                    <a:pt x="2602864" y="54863"/>
                  </a:lnTo>
                  <a:lnTo>
                    <a:pt x="2653919" y="63626"/>
                  </a:lnTo>
                  <a:lnTo>
                    <a:pt x="2704464" y="73025"/>
                  </a:lnTo>
                  <a:lnTo>
                    <a:pt x="2754629" y="83185"/>
                  </a:lnTo>
                  <a:lnTo>
                    <a:pt x="2804286" y="93980"/>
                  </a:lnTo>
                  <a:lnTo>
                    <a:pt x="2853308" y="105410"/>
                  </a:lnTo>
                  <a:lnTo>
                    <a:pt x="2901950" y="117475"/>
                  </a:lnTo>
                  <a:lnTo>
                    <a:pt x="2949829" y="130301"/>
                  </a:lnTo>
                  <a:lnTo>
                    <a:pt x="2997200" y="143763"/>
                  </a:lnTo>
                  <a:lnTo>
                    <a:pt x="3043935" y="157861"/>
                  </a:lnTo>
                  <a:lnTo>
                    <a:pt x="3103499" y="177164"/>
                  </a:lnTo>
                  <a:lnTo>
                    <a:pt x="3160776" y="197358"/>
                  </a:lnTo>
                  <a:lnTo>
                    <a:pt x="3215767" y="218312"/>
                  </a:lnTo>
                  <a:lnTo>
                    <a:pt x="3268472" y="239902"/>
                  </a:lnTo>
                  <a:lnTo>
                    <a:pt x="3318763" y="262255"/>
                  </a:lnTo>
                  <a:lnTo>
                    <a:pt x="3366770" y="285242"/>
                  </a:lnTo>
                  <a:lnTo>
                    <a:pt x="3412489" y="308863"/>
                  </a:lnTo>
                  <a:lnTo>
                    <a:pt x="3455797" y="333121"/>
                  </a:lnTo>
                  <a:lnTo>
                    <a:pt x="3496818" y="357886"/>
                  </a:lnTo>
                  <a:lnTo>
                    <a:pt x="3535426" y="383286"/>
                  </a:lnTo>
                  <a:lnTo>
                    <a:pt x="3571621" y="409067"/>
                  </a:lnTo>
                  <a:lnTo>
                    <a:pt x="3605529" y="435483"/>
                  </a:lnTo>
                  <a:lnTo>
                    <a:pt x="3636899" y="462280"/>
                  </a:lnTo>
                  <a:lnTo>
                    <a:pt x="3665854" y="489458"/>
                  </a:lnTo>
                  <a:lnTo>
                    <a:pt x="3692398" y="517017"/>
                  </a:lnTo>
                  <a:lnTo>
                    <a:pt x="3738245" y="573151"/>
                  </a:lnTo>
                  <a:lnTo>
                    <a:pt x="3774185" y="630427"/>
                  </a:lnTo>
                  <a:lnTo>
                    <a:pt x="3800094" y="688594"/>
                  </a:lnTo>
                  <a:lnTo>
                    <a:pt x="3816096" y="747522"/>
                  </a:lnTo>
                  <a:lnTo>
                    <a:pt x="3821937" y="806704"/>
                  </a:lnTo>
                  <a:lnTo>
                    <a:pt x="3821049" y="836422"/>
                  </a:lnTo>
                  <a:lnTo>
                    <a:pt x="3811397" y="895858"/>
                  </a:lnTo>
                  <a:lnTo>
                    <a:pt x="3791584" y="954913"/>
                  </a:lnTo>
                  <a:lnTo>
                    <a:pt x="3761231" y="1013587"/>
                  </a:lnTo>
                  <a:lnTo>
                    <a:pt x="3720337" y="1071499"/>
                  </a:lnTo>
                  <a:lnTo>
                    <a:pt x="3668903" y="1128395"/>
                  </a:lnTo>
                  <a:lnTo>
                    <a:pt x="3639057" y="1156462"/>
                  </a:lnTo>
                  <a:lnTo>
                    <a:pt x="3606673" y="1184148"/>
                  </a:lnTo>
                  <a:lnTo>
                    <a:pt x="3571494" y="1211452"/>
                  </a:lnTo>
                  <a:lnTo>
                    <a:pt x="3533648" y="1238250"/>
                  </a:lnTo>
                  <a:lnTo>
                    <a:pt x="3493007" y="1264793"/>
                  </a:lnTo>
                  <a:lnTo>
                    <a:pt x="3449701" y="1290701"/>
                  </a:lnTo>
                  <a:lnTo>
                    <a:pt x="3415283" y="1309877"/>
                  </a:lnTo>
                  <a:lnTo>
                    <a:pt x="3379724" y="1328547"/>
                  </a:lnTo>
                  <a:lnTo>
                    <a:pt x="3343148" y="1346708"/>
                  </a:lnTo>
                  <a:lnTo>
                    <a:pt x="3305302" y="1364361"/>
                  </a:lnTo>
                  <a:lnTo>
                    <a:pt x="3266439" y="1381379"/>
                  </a:lnTo>
                  <a:lnTo>
                    <a:pt x="3226561" y="1397889"/>
                  </a:lnTo>
                  <a:lnTo>
                    <a:pt x="3185795" y="1413891"/>
                  </a:lnTo>
                  <a:lnTo>
                    <a:pt x="3143884" y="1429385"/>
                  </a:lnTo>
                  <a:lnTo>
                    <a:pt x="3101212" y="1444244"/>
                  </a:lnTo>
                  <a:lnTo>
                    <a:pt x="3057525" y="1458468"/>
                  </a:lnTo>
                  <a:lnTo>
                    <a:pt x="3012948" y="1472184"/>
                  </a:lnTo>
                  <a:lnTo>
                    <a:pt x="2967608" y="1485392"/>
                  </a:lnTo>
                  <a:lnTo>
                    <a:pt x="2921507" y="1497964"/>
                  </a:lnTo>
                  <a:lnTo>
                    <a:pt x="2874518" y="1510030"/>
                  </a:lnTo>
                  <a:lnTo>
                    <a:pt x="2826893" y="1521333"/>
                  </a:lnTo>
                  <a:lnTo>
                    <a:pt x="2778505" y="1532255"/>
                  </a:lnTo>
                  <a:lnTo>
                    <a:pt x="2729483" y="1542414"/>
                  </a:lnTo>
                  <a:lnTo>
                    <a:pt x="2679827" y="1552067"/>
                  </a:lnTo>
                  <a:lnTo>
                    <a:pt x="2629534" y="1561084"/>
                  </a:lnTo>
                  <a:lnTo>
                    <a:pt x="2578607" y="1569466"/>
                  </a:lnTo>
                  <a:lnTo>
                    <a:pt x="2527300" y="1577213"/>
                  </a:lnTo>
                  <a:lnTo>
                    <a:pt x="2475356" y="1584325"/>
                  </a:lnTo>
                  <a:lnTo>
                    <a:pt x="2423032" y="1590929"/>
                  </a:lnTo>
                  <a:lnTo>
                    <a:pt x="2370201" y="1596771"/>
                  </a:lnTo>
                  <a:lnTo>
                    <a:pt x="2316987" y="1601977"/>
                  </a:lnTo>
                  <a:lnTo>
                    <a:pt x="2263394" y="1606677"/>
                  </a:lnTo>
                  <a:lnTo>
                    <a:pt x="2209546" y="1610614"/>
                  </a:lnTo>
                  <a:lnTo>
                    <a:pt x="2155317" y="1613916"/>
                  </a:lnTo>
                  <a:lnTo>
                    <a:pt x="2100706" y="1616583"/>
                  </a:lnTo>
                  <a:lnTo>
                    <a:pt x="2045970" y="1618488"/>
                  </a:lnTo>
                  <a:lnTo>
                    <a:pt x="1990978" y="1619885"/>
                  </a:lnTo>
                  <a:lnTo>
                    <a:pt x="1935860" y="1620520"/>
                  </a:lnTo>
                  <a:lnTo>
                    <a:pt x="1880615" y="1620520"/>
                  </a:lnTo>
                  <a:lnTo>
                    <a:pt x="1825117" y="1619758"/>
                  </a:lnTo>
                  <a:lnTo>
                    <a:pt x="1769745" y="1618361"/>
                  </a:lnTo>
                  <a:lnTo>
                    <a:pt x="1714119" y="1616202"/>
                  </a:lnTo>
                  <a:lnTo>
                    <a:pt x="1658620" y="1613408"/>
                  </a:lnTo>
                  <a:lnTo>
                    <a:pt x="1603121" y="1609979"/>
                  </a:lnTo>
                  <a:lnTo>
                    <a:pt x="1547622" y="1605788"/>
                  </a:lnTo>
                  <a:lnTo>
                    <a:pt x="1492250" y="1600835"/>
                  </a:lnTo>
                  <a:lnTo>
                    <a:pt x="1436877" y="1595247"/>
                  </a:lnTo>
                  <a:lnTo>
                    <a:pt x="5587" y="2514473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07151" y="1421384"/>
            <a:ext cx="247078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800" spc="-10" i="0">
                <a:solidFill>
                  <a:srgbClr val="001F5F"/>
                </a:solidFill>
                <a:latin typeface="Arial Black"/>
                <a:cs typeface="Arial Black"/>
              </a:rPr>
              <a:t>Завдання</a:t>
            </a:r>
            <a:r>
              <a:rPr dirty="0" sz="1800" spc="-135" i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dirty="0" sz="1800" spc="-10" i="0">
                <a:solidFill>
                  <a:srgbClr val="001F5F"/>
                </a:solidFill>
                <a:latin typeface="Arial Black"/>
                <a:cs typeface="Arial Black"/>
              </a:rPr>
              <a:t>заховані </a:t>
            </a:r>
            <a:r>
              <a:rPr dirty="0" sz="1800" i="0">
                <a:solidFill>
                  <a:srgbClr val="001F5F"/>
                </a:solidFill>
                <a:latin typeface="Arial Black"/>
                <a:cs typeface="Arial Black"/>
              </a:rPr>
              <a:t>у</a:t>
            </a:r>
            <a:r>
              <a:rPr dirty="0" sz="1800" spc="-40" i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dirty="0" sz="1800" i="0">
                <a:solidFill>
                  <a:srgbClr val="001F5F"/>
                </a:solidFill>
                <a:latin typeface="Arial Black"/>
                <a:cs typeface="Arial Black"/>
              </a:rPr>
              <a:t>куточку</a:t>
            </a:r>
            <a:r>
              <a:rPr dirty="0" sz="1800" spc="-60" i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dirty="0" sz="1800" spc="-20" i="0">
                <a:solidFill>
                  <a:srgbClr val="001F5F"/>
                </a:solidFill>
                <a:latin typeface="Arial Black"/>
                <a:cs typeface="Arial Black"/>
              </a:rPr>
              <a:t>символів </a:t>
            </a:r>
            <a:r>
              <a:rPr dirty="0" sz="1800" spc="-10" i="0">
                <a:solidFill>
                  <a:srgbClr val="001F5F"/>
                </a:solidFill>
                <a:latin typeface="Arial Black"/>
                <a:cs typeface="Arial Black"/>
              </a:rPr>
              <a:t>України!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219446" y="5001514"/>
            <a:ext cx="1806575" cy="352425"/>
            <a:chOff x="5219446" y="5001514"/>
            <a:chExt cx="1806575" cy="352425"/>
          </a:xfrm>
        </p:grpSpPr>
        <p:sp>
          <p:nvSpPr>
            <p:cNvPr id="10" name="object 10" descr=""/>
            <p:cNvSpPr/>
            <p:nvPr/>
          </p:nvSpPr>
          <p:spPr>
            <a:xfrm>
              <a:off x="5225796" y="5007863"/>
              <a:ext cx="1793875" cy="339725"/>
            </a:xfrm>
            <a:custGeom>
              <a:avLst/>
              <a:gdLst/>
              <a:ahLst/>
              <a:cxnLst/>
              <a:rect l="l" t="t" r="r" b="b"/>
              <a:pathLst>
                <a:path w="1793875" h="339725">
                  <a:moveTo>
                    <a:pt x="1736978" y="0"/>
                  </a:moveTo>
                  <a:lnTo>
                    <a:pt x="56641" y="0"/>
                  </a:lnTo>
                  <a:lnTo>
                    <a:pt x="34670" y="4444"/>
                  </a:lnTo>
                  <a:lnTo>
                    <a:pt x="16637" y="16637"/>
                  </a:lnTo>
                  <a:lnTo>
                    <a:pt x="4444" y="34543"/>
                  </a:lnTo>
                  <a:lnTo>
                    <a:pt x="0" y="56515"/>
                  </a:lnTo>
                  <a:lnTo>
                    <a:pt x="0" y="282829"/>
                  </a:lnTo>
                  <a:lnTo>
                    <a:pt x="4444" y="304800"/>
                  </a:lnTo>
                  <a:lnTo>
                    <a:pt x="16637" y="322707"/>
                  </a:lnTo>
                  <a:lnTo>
                    <a:pt x="34670" y="334899"/>
                  </a:lnTo>
                  <a:lnTo>
                    <a:pt x="56641" y="339344"/>
                  </a:lnTo>
                  <a:lnTo>
                    <a:pt x="1736978" y="339344"/>
                  </a:lnTo>
                  <a:lnTo>
                    <a:pt x="1758950" y="334899"/>
                  </a:lnTo>
                  <a:lnTo>
                    <a:pt x="1776983" y="322707"/>
                  </a:lnTo>
                  <a:lnTo>
                    <a:pt x="1789176" y="304800"/>
                  </a:lnTo>
                  <a:lnTo>
                    <a:pt x="1793621" y="282829"/>
                  </a:lnTo>
                  <a:lnTo>
                    <a:pt x="1793621" y="56515"/>
                  </a:lnTo>
                  <a:lnTo>
                    <a:pt x="1789176" y="34543"/>
                  </a:lnTo>
                  <a:lnTo>
                    <a:pt x="1776983" y="16637"/>
                  </a:lnTo>
                  <a:lnTo>
                    <a:pt x="1758950" y="4444"/>
                  </a:lnTo>
                  <a:lnTo>
                    <a:pt x="1736978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225796" y="5007863"/>
              <a:ext cx="1793875" cy="339725"/>
            </a:xfrm>
            <a:custGeom>
              <a:avLst/>
              <a:gdLst/>
              <a:ahLst/>
              <a:cxnLst/>
              <a:rect l="l" t="t" r="r" b="b"/>
              <a:pathLst>
                <a:path w="1793875" h="339725">
                  <a:moveTo>
                    <a:pt x="0" y="56515"/>
                  </a:moveTo>
                  <a:lnTo>
                    <a:pt x="4444" y="34543"/>
                  </a:lnTo>
                  <a:lnTo>
                    <a:pt x="16637" y="16637"/>
                  </a:lnTo>
                  <a:lnTo>
                    <a:pt x="34670" y="4444"/>
                  </a:lnTo>
                  <a:lnTo>
                    <a:pt x="56641" y="0"/>
                  </a:lnTo>
                  <a:lnTo>
                    <a:pt x="1736978" y="0"/>
                  </a:lnTo>
                  <a:lnTo>
                    <a:pt x="1758950" y="4444"/>
                  </a:lnTo>
                  <a:lnTo>
                    <a:pt x="1776983" y="16637"/>
                  </a:lnTo>
                  <a:lnTo>
                    <a:pt x="1789176" y="34543"/>
                  </a:lnTo>
                  <a:lnTo>
                    <a:pt x="1793621" y="56515"/>
                  </a:lnTo>
                  <a:lnTo>
                    <a:pt x="1793621" y="282829"/>
                  </a:lnTo>
                  <a:lnTo>
                    <a:pt x="1789176" y="304800"/>
                  </a:lnTo>
                  <a:lnTo>
                    <a:pt x="1776983" y="322707"/>
                  </a:lnTo>
                  <a:lnTo>
                    <a:pt x="1758950" y="334899"/>
                  </a:lnTo>
                  <a:lnTo>
                    <a:pt x="1736978" y="339344"/>
                  </a:lnTo>
                  <a:lnTo>
                    <a:pt x="56641" y="339344"/>
                  </a:lnTo>
                  <a:lnTo>
                    <a:pt x="34670" y="334899"/>
                  </a:lnTo>
                  <a:lnTo>
                    <a:pt x="16637" y="322707"/>
                  </a:lnTo>
                  <a:lnTo>
                    <a:pt x="4444" y="304800"/>
                  </a:lnTo>
                  <a:lnTo>
                    <a:pt x="0" y="282829"/>
                  </a:lnTo>
                  <a:lnTo>
                    <a:pt x="0" y="56515"/>
                  </a:lnTo>
                  <a:close/>
                </a:path>
              </a:pathLst>
            </a:custGeom>
            <a:ln w="12698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5354573" y="5008245"/>
            <a:ext cx="1549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 b="1">
                <a:solidFill>
                  <a:srgbClr val="001F5F"/>
                </a:solidFill>
                <a:latin typeface="Trebuchet MS"/>
                <a:cs typeface="Trebuchet MS"/>
              </a:rPr>
              <a:t>«Швидкі</a:t>
            </a:r>
            <a:r>
              <a:rPr dirty="0" sz="1800" spc="-19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001F5F"/>
                </a:solidFill>
                <a:latin typeface="Trebuchet MS"/>
                <a:cs typeface="Trebuchet MS"/>
              </a:rPr>
              <a:t>ноги»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540507" y="1208532"/>
            <a:ext cx="6391910" cy="23622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3175">
              <a:lnSpc>
                <a:spcPts val="1660"/>
              </a:lnSpc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Поясни,</a:t>
            </a:r>
            <a:r>
              <a:rPr dirty="0" sz="1500" spc="114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як</a:t>
            </a:r>
            <a:r>
              <a:rPr dirty="0" sz="1500" spc="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dirty="0" sz="1500" spc="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65" b="1">
                <a:solidFill>
                  <a:srgbClr val="FFFFFF"/>
                </a:solidFill>
                <a:latin typeface="Arial"/>
                <a:cs typeface="Arial"/>
              </a:rPr>
              <a:t>малюнками</a:t>
            </a:r>
            <a:r>
              <a:rPr dirty="0" sz="1500" spc="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складено</a:t>
            </a:r>
            <a:r>
              <a:rPr dirty="0" sz="1500" spc="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рівності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0" y="5135879"/>
            <a:ext cx="836930" cy="1009015"/>
          </a:xfrm>
          <a:prstGeom prst="rect">
            <a:avLst/>
          </a:prstGeom>
          <a:solidFill>
            <a:srgbClr val="2D3042"/>
          </a:solidFill>
        </p:spPr>
        <p:txBody>
          <a:bodyPr wrap="square" lIns="0" tIns="8953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705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1905">
              <a:lnSpc>
                <a:spcPts val="1600"/>
              </a:lnSpc>
              <a:spcBef>
                <a:spcPts val="30"/>
              </a:spcBef>
            </a:pPr>
            <a:r>
              <a:rPr dirty="0" sz="1350" spc="-10" b="1">
                <a:solidFill>
                  <a:srgbClr val="FFFFFF"/>
                </a:solidFill>
                <a:latin typeface="Arial"/>
                <a:cs typeface="Arial"/>
              </a:rPr>
              <a:t>Сторінка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3579"/>
              </a:lnSpc>
            </a:pPr>
            <a:r>
              <a:rPr dirty="0" sz="3000" spc="-25" b="1">
                <a:solidFill>
                  <a:srgbClr val="FFFFFF"/>
                </a:solidFill>
                <a:latin typeface="Trebuchet MS"/>
                <a:cs typeface="Trebuchet MS"/>
              </a:rPr>
              <a:t>67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0" y="4192523"/>
            <a:ext cx="791210" cy="848994"/>
          </a:xfrm>
          <a:prstGeom prst="rect">
            <a:avLst/>
          </a:prstGeom>
          <a:solidFill>
            <a:srgbClr val="1492E9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54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2540">
              <a:lnSpc>
                <a:spcPts val="1180"/>
              </a:lnSpc>
              <a:spcBef>
                <a:spcPts val="5"/>
              </a:spcBef>
            </a:pP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завдання</a:t>
            </a:r>
            <a:endParaRPr sz="1050">
              <a:latin typeface="Arial"/>
              <a:cs typeface="Arial"/>
            </a:endParaRPr>
          </a:p>
          <a:p>
            <a:pPr algn="ctr" marL="5715">
              <a:lnSpc>
                <a:spcPts val="3520"/>
              </a:lnSpc>
            </a:pPr>
            <a:r>
              <a:rPr dirty="0" sz="3000" spc="-50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641348" y="5295900"/>
            <a:ext cx="1911350" cy="391795"/>
            <a:chOff x="1641348" y="5295900"/>
            <a:chExt cx="1911350" cy="39179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1348" y="5295900"/>
              <a:ext cx="1911096" cy="39166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1160" y="5314188"/>
              <a:ext cx="1857756" cy="338328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4216908" y="5295900"/>
            <a:ext cx="1903730" cy="391795"/>
            <a:chOff x="4216908" y="5295900"/>
            <a:chExt cx="1903730" cy="39179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6908" y="5295900"/>
              <a:ext cx="1903476" cy="39166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6720" y="5314188"/>
              <a:ext cx="1850136" cy="338328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664452" y="5301996"/>
            <a:ext cx="1900555" cy="390525"/>
            <a:chOff x="6664452" y="5301996"/>
            <a:chExt cx="1900555" cy="390525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4452" y="5301996"/>
              <a:ext cx="1900427" cy="3901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2740" y="5320284"/>
              <a:ext cx="1847088" cy="33832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79247" y="108204"/>
            <a:ext cx="8348980" cy="5000625"/>
            <a:chOff x="79247" y="108204"/>
            <a:chExt cx="8348980" cy="5000625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6208" y="1603248"/>
              <a:ext cx="1458468" cy="143865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223009" y="2302002"/>
              <a:ext cx="3020060" cy="2671445"/>
            </a:xfrm>
            <a:custGeom>
              <a:avLst/>
              <a:gdLst/>
              <a:ahLst/>
              <a:cxnLst/>
              <a:rect l="l" t="t" r="r" b="b"/>
              <a:pathLst>
                <a:path w="3020060" h="2671445">
                  <a:moveTo>
                    <a:pt x="89915" y="1301623"/>
                  </a:moveTo>
                  <a:lnTo>
                    <a:pt x="120523" y="1275714"/>
                  </a:lnTo>
                  <a:lnTo>
                    <a:pt x="152019" y="1252093"/>
                  </a:lnTo>
                  <a:lnTo>
                    <a:pt x="184531" y="1230757"/>
                  </a:lnTo>
                  <a:lnTo>
                    <a:pt x="217678" y="1211580"/>
                  </a:lnTo>
                  <a:lnTo>
                    <a:pt x="286512" y="1180084"/>
                  </a:lnTo>
                  <a:lnTo>
                    <a:pt x="358394" y="1157351"/>
                  </a:lnTo>
                  <a:lnTo>
                    <a:pt x="432689" y="1143508"/>
                  </a:lnTo>
                  <a:lnTo>
                    <a:pt x="470789" y="1139952"/>
                  </a:lnTo>
                  <a:lnTo>
                    <a:pt x="509397" y="1138427"/>
                  </a:lnTo>
                  <a:lnTo>
                    <a:pt x="548513" y="1139063"/>
                  </a:lnTo>
                  <a:lnTo>
                    <a:pt x="588137" y="1141857"/>
                  </a:lnTo>
                  <a:lnTo>
                    <a:pt x="628141" y="1146810"/>
                  </a:lnTo>
                  <a:lnTo>
                    <a:pt x="668528" y="1153922"/>
                  </a:lnTo>
                  <a:lnTo>
                    <a:pt x="709295" y="1163065"/>
                  </a:lnTo>
                  <a:lnTo>
                    <a:pt x="750316" y="1174369"/>
                  </a:lnTo>
                  <a:lnTo>
                    <a:pt x="791717" y="1187703"/>
                  </a:lnTo>
                  <a:lnTo>
                    <a:pt x="833373" y="1203198"/>
                  </a:lnTo>
                  <a:lnTo>
                    <a:pt x="875157" y="1220724"/>
                  </a:lnTo>
                  <a:lnTo>
                    <a:pt x="917194" y="1240282"/>
                  </a:lnTo>
                  <a:lnTo>
                    <a:pt x="959231" y="1261872"/>
                  </a:lnTo>
                  <a:lnTo>
                    <a:pt x="1001522" y="1285494"/>
                  </a:lnTo>
                  <a:lnTo>
                    <a:pt x="1043813" y="1311148"/>
                  </a:lnTo>
                  <a:lnTo>
                    <a:pt x="1086104" y="1338834"/>
                  </a:lnTo>
                  <a:lnTo>
                    <a:pt x="1128395" y="1368552"/>
                  </a:lnTo>
                  <a:lnTo>
                    <a:pt x="1170686" y="1400175"/>
                  </a:lnTo>
                  <a:lnTo>
                    <a:pt x="1212850" y="1433830"/>
                  </a:lnTo>
                  <a:lnTo>
                    <a:pt x="1254887" y="1469517"/>
                  </a:lnTo>
                  <a:lnTo>
                    <a:pt x="1296670" y="1507109"/>
                  </a:lnTo>
                  <a:lnTo>
                    <a:pt x="1338326" y="1546606"/>
                  </a:lnTo>
                  <a:lnTo>
                    <a:pt x="1379855" y="1588008"/>
                  </a:lnTo>
                  <a:lnTo>
                    <a:pt x="1421003" y="1631442"/>
                  </a:lnTo>
                  <a:lnTo>
                    <a:pt x="1461897" y="1676654"/>
                  </a:lnTo>
                  <a:lnTo>
                    <a:pt x="1502283" y="1723898"/>
                  </a:lnTo>
                </a:path>
                <a:path w="3020060" h="2671445">
                  <a:moveTo>
                    <a:pt x="89915" y="2098167"/>
                  </a:moveTo>
                  <a:lnTo>
                    <a:pt x="120142" y="2072513"/>
                  </a:lnTo>
                  <a:lnTo>
                    <a:pt x="151256" y="2049145"/>
                  </a:lnTo>
                  <a:lnTo>
                    <a:pt x="183261" y="2028063"/>
                  </a:lnTo>
                  <a:lnTo>
                    <a:pt x="249555" y="1992249"/>
                  </a:lnTo>
                  <a:lnTo>
                    <a:pt x="318770" y="1965198"/>
                  </a:lnTo>
                  <a:lnTo>
                    <a:pt x="390778" y="1946783"/>
                  </a:lnTo>
                  <a:lnTo>
                    <a:pt x="465073" y="1936877"/>
                  </a:lnTo>
                  <a:lnTo>
                    <a:pt x="503047" y="1935099"/>
                  </a:lnTo>
                  <a:lnTo>
                    <a:pt x="541528" y="1935480"/>
                  </a:lnTo>
                  <a:lnTo>
                    <a:pt x="580390" y="1937766"/>
                  </a:lnTo>
                  <a:lnTo>
                    <a:pt x="619760" y="1942338"/>
                  </a:lnTo>
                  <a:lnTo>
                    <a:pt x="659384" y="1948815"/>
                  </a:lnTo>
                  <a:lnTo>
                    <a:pt x="699516" y="1957324"/>
                  </a:lnTo>
                  <a:lnTo>
                    <a:pt x="739775" y="1967992"/>
                  </a:lnTo>
                  <a:lnTo>
                    <a:pt x="780415" y="1980565"/>
                  </a:lnTo>
                  <a:lnTo>
                    <a:pt x="821309" y="1995170"/>
                  </a:lnTo>
                  <a:lnTo>
                    <a:pt x="862457" y="2011807"/>
                  </a:lnTo>
                  <a:lnTo>
                    <a:pt x="903732" y="2030476"/>
                  </a:lnTo>
                  <a:lnTo>
                    <a:pt x="945134" y="2051050"/>
                  </a:lnTo>
                  <a:lnTo>
                    <a:pt x="986535" y="2073656"/>
                  </a:lnTo>
                  <a:lnTo>
                    <a:pt x="1028065" y="2098167"/>
                  </a:lnTo>
                  <a:lnTo>
                    <a:pt x="1069721" y="2124583"/>
                  </a:lnTo>
                  <a:lnTo>
                    <a:pt x="1111250" y="2152904"/>
                  </a:lnTo>
                  <a:lnTo>
                    <a:pt x="1152779" y="2183257"/>
                  </a:lnTo>
                  <a:lnTo>
                    <a:pt x="1194181" y="2215388"/>
                  </a:lnTo>
                  <a:lnTo>
                    <a:pt x="1235583" y="2249551"/>
                  </a:lnTo>
                  <a:lnTo>
                    <a:pt x="1276731" y="2285492"/>
                  </a:lnTo>
                  <a:lnTo>
                    <a:pt x="1317625" y="2323338"/>
                  </a:lnTo>
                  <a:lnTo>
                    <a:pt x="1358392" y="2362962"/>
                  </a:lnTo>
                  <a:lnTo>
                    <a:pt x="1398905" y="2404491"/>
                  </a:lnTo>
                  <a:lnTo>
                    <a:pt x="1439164" y="2447925"/>
                  </a:lnTo>
                  <a:lnTo>
                    <a:pt x="1479042" y="2493137"/>
                  </a:lnTo>
                  <a:lnTo>
                    <a:pt x="1518539" y="2540127"/>
                  </a:lnTo>
                  <a:lnTo>
                    <a:pt x="1557782" y="2588895"/>
                  </a:lnTo>
                </a:path>
                <a:path w="3020060" h="2671445">
                  <a:moveTo>
                    <a:pt x="2905760" y="1301623"/>
                  </a:moveTo>
                  <a:lnTo>
                    <a:pt x="2875153" y="1275714"/>
                  </a:lnTo>
                  <a:lnTo>
                    <a:pt x="2843656" y="1252093"/>
                  </a:lnTo>
                  <a:lnTo>
                    <a:pt x="2811272" y="1230757"/>
                  </a:lnTo>
                  <a:lnTo>
                    <a:pt x="2777998" y="1211580"/>
                  </a:lnTo>
                  <a:lnTo>
                    <a:pt x="2709164" y="1180084"/>
                  </a:lnTo>
                  <a:lnTo>
                    <a:pt x="2637409" y="1157351"/>
                  </a:lnTo>
                  <a:lnTo>
                    <a:pt x="2562987" y="1143508"/>
                  </a:lnTo>
                  <a:lnTo>
                    <a:pt x="2525014" y="1139952"/>
                  </a:lnTo>
                  <a:lnTo>
                    <a:pt x="2486405" y="1138427"/>
                  </a:lnTo>
                  <a:lnTo>
                    <a:pt x="2447290" y="1139063"/>
                  </a:lnTo>
                  <a:lnTo>
                    <a:pt x="2407666" y="1141857"/>
                  </a:lnTo>
                  <a:lnTo>
                    <a:pt x="2367661" y="1146810"/>
                  </a:lnTo>
                  <a:lnTo>
                    <a:pt x="2327275" y="1153922"/>
                  </a:lnTo>
                  <a:lnTo>
                    <a:pt x="2286507" y="1163065"/>
                  </a:lnTo>
                  <a:lnTo>
                    <a:pt x="2245360" y="1174369"/>
                  </a:lnTo>
                  <a:lnTo>
                    <a:pt x="2203957" y="1187703"/>
                  </a:lnTo>
                  <a:lnTo>
                    <a:pt x="2162429" y="1203198"/>
                  </a:lnTo>
                  <a:lnTo>
                    <a:pt x="2120518" y="1220724"/>
                  </a:lnTo>
                  <a:lnTo>
                    <a:pt x="2078609" y="1240282"/>
                  </a:lnTo>
                  <a:lnTo>
                    <a:pt x="2036444" y="1261872"/>
                  </a:lnTo>
                  <a:lnTo>
                    <a:pt x="1994281" y="1285494"/>
                  </a:lnTo>
                  <a:lnTo>
                    <a:pt x="1951989" y="1311148"/>
                  </a:lnTo>
                  <a:lnTo>
                    <a:pt x="1909699" y="1338834"/>
                  </a:lnTo>
                  <a:lnTo>
                    <a:pt x="1867408" y="1368552"/>
                  </a:lnTo>
                  <a:lnTo>
                    <a:pt x="1825116" y="1400175"/>
                  </a:lnTo>
                  <a:lnTo>
                    <a:pt x="1782952" y="1433830"/>
                  </a:lnTo>
                  <a:lnTo>
                    <a:pt x="1740915" y="1469517"/>
                  </a:lnTo>
                  <a:lnTo>
                    <a:pt x="1699006" y="1507109"/>
                  </a:lnTo>
                  <a:lnTo>
                    <a:pt x="1657350" y="1546606"/>
                  </a:lnTo>
                  <a:lnTo>
                    <a:pt x="1615948" y="1588008"/>
                  </a:lnTo>
                  <a:lnTo>
                    <a:pt x="1574800" y="1631442"/>
                  </a:lnTo>
                  <a:lnTo>
                    <a:pt x="1533906" y="1676654"/>
                  </a:lnTo>
                  <a:lnTo>
                    <a:pt x="1493392" y="1723898"/>
                  </a:lnTo>
                </a:path>
                <a:path w="3020060" h="2671445">
                  <a:moveTo>
                    <a:pt x="3020060" y="2098167"/>
                  </a:moveTo>
                  <a:lnTo>
                    <a:pt x="2989834" y="2072513"/>
                  </a:lnTo>
                  <a:lnTo>
                    <a:pt x="2958718" y="2049145"/>
                  </a:lnTo>
                  <a:lnTo>
                    <a:pt x="2926715" y="2028063"/>
                  </a:lnTo>
                  <a:lnTo>
                    <a:pt x="2860420" y="1992249"/>
                  </a:lnTo>
                  <a:lnTo>
                    <a:pt x="2791205" y="1965198"/>
                  </a:lnTo>
                  <a:lnTo>
                    <a:pt x="2719324" y="1946783"/>
                  </a:lnTo>
                  <a:lnTo>
                    <a:pt x="2644902" y="1936877"/>
                  </a:lnTo>
                  <a:lnTo>
                    <a:pt x="2606929" y="1935099"/>
                  </a:lnTo>
                  <a:lnTo>
                    <a:pt x="2568575" y="1935480"/>
                  </a:lnTo>
                  <a:lnTo>
                    <a:pt x="2529586" y="1937766"/>
                  </a:lnTo>
                  <a:lnTo>
                    <a:pt x="2490342" y="1942338"/>
                  </a:lnTo>
                  <a:lnTo>
                    <a:pt x="2450591" y="1948815"/>
                  </a:lnTo>
                  <a:lnTo>
                    <a:pt x="2410587" y="1957324"/>
                  </a:lnTo>
                  <a:lnTo>
                    <a:pt x="2370201" y="1967992"/>
                  </a:lnTo>
                  <a:lnTo>
                    <a:pt x="2329561" y="1980565"/>
                  </a:lnTo>
                  <a:lnTo>
                    <a:pt x="2288666" y="1995170"/>
                  </a:lnTo>
                  <a:lnTo>
                    <a:pt x="2247645" y="2011807"/>
                  </a:lnTo>
                  <a:lnTo>
                    <a:pt x="2206370" y="2030476"/>
                  </a:lnTo>
                  <a:lnTo>
                    <a:pt x="2164968" y="2051050"/>
                  </a:lnTo>
                  <a:lnTo>
                    <a:pt x="2123440" y="2073656"/>
                  </a:lnTo>
                  <a:lnTo>
                    <a:pt x="2081911" y="2098167"/>
                  </a:lnTo>
                  <a:lnTo>
                    <a:pt x="2040381" y="2124583"/>
                  </a:lnTo>
                  <a:lnTo>
                    <a:pt x="1998852" y="2152904"/>
                  </a:lnTo>
                  <a:lnTo>
                    <a:pt x="1957324" y="2183257"/>
                  </a:lnTo>
                  <a:lnTo>
                    <a:pt x="1915795" y="2215388"/>
                  </a:lnTo>
                  <a:lnTo>
                    <a:pt x="1874520" y="2249551"/>
                  </a:lnTo>
                  <a:lnTo>
                    <a:pt x="1833372" y="2285492"/>
                  </a:lnTo>
                  <a:lnTo>
                    <a:pt x="1792351" y="2323338"/>
                  </a:lnTo>
                  <a:lnTo>
                    <a:pt x="1751584" y="2362962"/>
                  </a:lnTo>
                  <a:lnTo>
                    <a:pt x="1711071" y="2404491"/>
                  </a:lnTo>
                  <a:lnTo>
                    <a:pt x="1670939" y="2447925"/>
                  </a:lnTo>
                  <a:lnTo>
                    <a:pt x="1631061" y="2493137"/>
                  </a:lnTo>
                  <a:lnTo>
                    <a:pt x="1591437" y="2540127"/>
                  </a:lnTo>
                  <a:lnTo>
                    <a:pt x="1552321" y="2588895"/>
                  </a:lnTo>
                </a:path>
                <a:path w="3020060" h="2671445">
                  <a:moveTo>
                    <a:pt x="1028700" y="736092"/>
                  </a:moveTo>
                  <a:lnTo>
                    <a:pt x="1055370" y="765175"/>
                  </a:lnTo>
                  <a:lnTo>
                    <a:pt x="1081405" y="795401"/>
                  </a:lnTo>
                  <a:lnTo>
                    <a:pt x="1106932" y="826897"/>
                  </a:lnTo>
                  <a:lnTo>
                    <a:pt x="1131823" y="859409"/>
                  </a:lnTo>
                  <a:lnTo>
                    <a:pt x="1156081" y="893190"/>
                  </a:lnTo>
                  <a:lnTo>
                    <a:pt x="1179830" y="927988"/>
                  </a:lnTo>
                  <a:lnTo>
                    <a:pt x="1202817" y="963802"/>
                  </a:lnTo>
                  <a:lnTo>
                    <a:pt x="1225296" y="1000760"/>
                  </a:lnTo>
                  <a:lnTo>
                    <a:pt x="1247013" y="1038606"/>
                  </a:lnTo>
                  <a:lnTo>
                    <a:pt x="1268222" y="1077595"/>
                  </a:lnTo>
                  <a:lnTo>
                    <a:pt x="1288669" y="1117346"/>
                  </a:lnTo>
                  <a:lnTo>
                    <a:pt x="1308481" y="1158113"/>
                  </a:lnTo>
                  <a:lnTo>
                    <a:pt x="1327658" y="1199896"/>
                  </a:lnTo>
                  <a:lnTo>
                    <a:pt x="1346073" y="1242440"/>
                  </a:lnTo>
                  <a:lnTo>
                    <a:pt x="1363980" y="1285748"/>
                  </a:lnTo>
                  <a:lnTo>
                    <a:pt x="1380998" y="1329944"/>
                  </a:lnTo>
                  <a:lnTo>
                    <a:pt x="1397381" y="1374902"/>
                  </a:lnTo>
                  <a:lnTo>
                    <a:pt x="1413129" y="1420622"/>
                  </a:lnTo>
                  <a:lnTo>
                    <a:pt x="1428115" y="1467104"/>
                  </a:lnTo>
                  <a:lnTo>
                    <a:pt x="1442339" y="1514221"/>
                  </a:lnTo>
                  <a:lnTo>
                    <a:pt x="1455928" y="1562100"/>
                  </a:lnTo>
                  <a:lnTo>
                    <a:pt x="1468628" y="1610614"/>
                  </a:lnTo>
                  <a:lnTo>
                    <a:pt x="1480692" y="1659636"/>
                  </a:lnTo>
                  <a:lnTo>
                    <a:pt x="1491996" y="1709293"/>
                  </a:lnTo>
                  <a:lnTo>
                    <a:pt x="1502537" y="1759585"/>
                  </a:lnTo>
                  <a:lnTo>
                    <a:pt x="1512316" y="1810258"/>
                  </a:lnTo>
                  <a:lnTo>
                    <a:pt x="1521206" y="1861566"/>
                  </a:lnTo>
                  <a:lnTo>
                    <a:pt x="1529461" y="1913255"/>
                  </a:lnTo>
                  <a:lnTo>
                    <a:pt x="1536827" y="1965452"/>
                  </a:lnTo>
                  <a:lnTo>
                    <a:pt x="1543431" y="2018030"/>
                  </a:lnTo>
                  <a:lnTo>
                    <a:pt x="1549273" y="2070989"/>
                  </a:lnTo>
                  <a:lnTo>
                    <a:pt x="1554226" y="2124329"/>
                  </a:lnTo>
                  <a:lnTo>
                    <a:pt x="1558417" y="2178050"/>
                  </a:lnTo>
                  <a:lnTo>
                    <a:pt x="1561719" y="2231898"/>
                  </a:lnTo>
                  <a:lnTo>
                    <a:pt x="1564259" y="2286254"/>
                  </a:lnTo>
                  <a:lnTo>
                    <a:pt x="1565910" y="2340737"/>
                  </a:lnTo>
                  <a:lnTo>
                    <a:pt x="1566672" y="2395347"/>
                  </a:lnTo>
                  <a:lnTo>
                    <a:pt x="1566545" y="2450338"/>
                  </a:lnTo>
                  <a:lnTo>
                    <a:pt x="1565656" y="2505329"/>
                  </a:lnTo>
                  <a:lnTo>
                    <a:pt x="1563751" y="2560574"/>
                  </a:lnTo>
                  <a:lnTo>
                    <a:pt x="1561084" y="2615819"/>
                  </a:lnTo>
                  <a:lnTo>
                    <a:pt x="1557528" y="2671191"/>
                  </a:lnTo>
                </a:path>
                <a:path w="3020060" h="2671445">
                  <a:moveTo>
                    <a:pt x="0" y="0"/>
                  </a:moveTo>
                  <a:lnTo>
                    <a:pt x="42240" y="17652"/>
                  </a:lnTo>
                  <a:lnTo>
                    <a:pt x="84581" y="36322"/>
                  </a:lnTo>
                  <a:lnTo>
                    <a:pt x="126873" y="56007"/>
                  </a:lnTo>
                  <a:lnTo>
                    <a:pt x="169164" y="76708"/>
                  </a:lnTo>
                  <a:lnTo>
                    <a:pt x="211581" y="98551"/>
                  </a:lnTo>
                  <a:lnTo>
                    <a:pt x="253746" y="121285"/>
                  </a:lnTo>
                  <a:lnTo>
                    <a:pt x="296037" y="145161"/>
                  </a:lnTo>
                  <a:lnTo>
                    <a:pt x="338201" y="169925"/>
                  </a:lnTo>
                  <a:lnTo>
                    <a:pt x="380238" y="195580"/>
                  </a:lnTo>
                  <a:lnTo>
                    <a:pt x="422147" y="222250"/>
                  </a:lnTo>
                  <a:lnTo>
                    <a:pt x="463803" y="249936"/>
                  </a:lnTo>
                  <a:lnTo>
                    <a:pt x="505459" y="278384"/>
                  </a:lnTo>
                  <a:lnTo>
                    <a:pt x="546735" y="307721"/>
                  </a:lnTo>
                  <a:lnTo>
                    <a:pt x="587883" y="338074"/>
                  </a:lnTo>
                  <a:lnTo>
                    <a:pt x="628777" y="369188"/>
                  </a:lnTo>
                  <a:lnTo>
                    <a:pt x="669416" y="401065"/>
                  </a:lnTo>
                  <a:lnTo>
                    <a:pt x="709803" y="433959"/>
                  </a:lnTo>
                  <a:lnTo>
                    <a:pt x="749808" y="467487"/>
                  </a:lnTo>
                  <a:lnTo>
                    <a:pt x="789559" y="501903"/>
                  </a:lnTo>
                  <a:lnTo>
                    <a:pt x="828802" y="537083"/>
                  </a:lnTo>
                  <a:lnTo>
                    <a:pt x="867791" y="572897"/>
                  </a:lnTo>
                  <a:lnTo>
                    <a:pt x="906272" y="609600"/>
                  </a:lnTo>
                  <a:lnTo>
                    <a:pt x="944372" y="646938"/>
                  </a:lnTo>
                  <a:lnTo>
                    <a:pt x="982091" y="685038"/>
                  </a:lnTo>
                  <a:lnTo>
                    <a:pt x="1019175" y="723773"/>
                  </a:lnTo>
                  <a:lnTo>
                    <a:pt x="1055878" y="763270"/>
                  </a:lnTo>
                </a:path>
                <a:path w="3020060" h="2671445">
                  <a:moveTo>
                    <a:pt x="1706879" y="120523"/>
                  </a:moveTo>
                  <a:lnTo>
                    <a:pt x="1664208" y="118872"/>
                  </a:lnTo>
                  <a:lnTo>
                    <a:pt x="1620773" y="118999"/>
                  </a:lnTo>
                  <a:lnTo>
                    <a:pt x="1576451" y="120903"/>
                  </a:lnTo>
                  <a:lnTo>
                    <a:pt x="1531620" y="124587"/>
                  </a:lnTo>
                  <a:lnTo>
                    <a:pt x="1486027" y="129921"/>
                  </a:lnTo>
                  <a:lnTo>
                    <a:pt x="1439798" y="136906"/>
                  </a:lnTo>
                  <a:lnTo>
                    <a:pt x="1392936" y="145669"/>
                  </a:lnTo>
                  <a:lnTo>
                    <a:pt x="1345565" y="156083"/>
                  </a:lnTo>
                  <a:lnTo>
                    <a:pt x="1297813" y="168148"/>
                  </a:lnTo>
                  <a:lnTo>
                    <a:pt x="1249426" y="181863"/>
                  </a:lnTo>
                  <a:lnTo>
                    <a:pt x="1200658" y="197231"/>
                  </a:lnTo>
                  <a:lnTo>
                    <a:pt x="1151509" y="214249"/>
                  </a:lnTo>
                  <a:lnTo>
                    <a:pt x="1101979" y="232918"/>
                  </a:lnTo>
                  <a:lnTo>
                    <a:pt x="1052195" y="253111"/>
                  </a:lnTo>
                  <a:lnTo>
                    <a:pt x="1002157" y="274955"/>
                  </a:lnTo>
                  <a:lnTo>
                    <a:pt x="951738" y="298323"/>
                  </a:lnTo>
                  <a:lnTo>
                    <a:pt x="901319" y="323342"/>
                  </a:lnTo>
                  <a:lnTo>
                    <a:pt x="850519" y="349758"/>
                  </a:lnTo>
                  <a:lnTo>
                    <a:pt x="799719" y="377825"/>
                  </a:lnTo>
                  <a:lnTo>
                    <a:pt x="748919" y="407543"/>
                  </a:lnTo>
                  <a:lnTo>
                    <a:pt x="697991" y="438658"/>
                  </a:lnTo>
                </a:path>
              </a:pathLst>
            </a:custGeom>
            <a:ln w="28575">
              <a:solidFill>
                <a:srgbClr val="2D304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971" y="1624584"/>
              <a:ext cx="1458467" cy="143865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5091" y="2776727"/>
              <a:ext cx="1456944" cy="14386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8928" y="3616451"/>
              <a:ext cx="1458468" cy="143865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9964" y="3584448"/>
              <a:ext cx="1540764" cy="152400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4927" y="2761487"/>
              <a:ext cx="1458468" cy="143865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46319" y="1616964"/>
              <a:ext cx="1487424" cy="62026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55207" y="1616964"/>
              <a:ext cx="1485899" cy="62026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4952" y="1616964"/>
              <a:ext cx="1487424" cy="62026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0036" y="2167127"/>
              <a:ext cx="1487424" cy="62026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68924" y="2167127"/>
              <a:ext cx="1485900" cy="62026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68667" y="2167127"/>
              <a:ext cx="1487424" cy="62026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99403" y="3102864"/>
              <a:ext cx="1487424" cy="62026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40295" y="3102864"/>
              <a:ext cx="1487424" cy="62026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00927" y="3707892"/>
              <a:ext cx="1487424" cy="62026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4200" y="3733800"/>
              <a:ext cx="1487424" cy="62026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00927" y="4370832"/>
              <a:ext cx="1487424" cy="618744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2676" y="4370832"/>
              <a:ext cx="1485900" cy="61874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247" y="108204"/>
              <a:ext cx="1043940" cy="15316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534157" y="1202182"/>
            <a:ext cx="6404610" cy="267335"/>
            <a:chOff x="2534157" y="1202182"/>
            <a:chExt cx="6404610" cy="267335"/>
          </a:xfrm>
        </p:grpSpPr>
        <p:sp>
          <p:nvSpPr>
            <p:cNvPr id="4" name="object 4" descr=""/>
            <p:cNvSpPr/>
            <p:nvPr/>
          </p:nvSpPr>
          <p:spPr>
            <a:xfrm>
              <a:off x="2540507" y="1208532"/>
              <a:ext cx="6391910" cy="254635"/>
            </a:xfrm>
            <a:custGeom>
              <a:avLst/>
              <a:gdLst/>
              <a:ahLst/>
              <a:cxnLst/>
              <a:rect l="l" t="t" r="r" b="b"/>
              <a:pathLst>
                <a:path w="6391909" h="254634">
                  <a:moveTo>
                    <a:pt x="6391402" y="0"/>
                  </a:moveTo>
                  <a:lnTo>
                    <a:pt x="0" y="0"/>
                  </a:lnTo>
                  <a:lnTo>
                    <a:pt x="0" y="254381"/>
                  </a:lnTo>
                  <a:lnTo>
                    <a:pt x="6391402" y="254381"/>
                  </a:lnTo>
                  <a:lnTo>
                    <a:pt x="6391402" y="0"/>
                  </a:lnTo>
                  <a:close/>
                </a:path>
              </a:pathLst>
            </a:custGeom>
            <a:solidFill>
              <a:srgbClr val="2D30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540507" y="1208532"/>
              <a:ext cx="6391910" cy="254635"/>
            </a:xfrm>
            <a:custGeom>
              <a:avLst/>
              <a:gdLst/>
              <a:ahLst/>
              <a:cxnLst/>
              <a:rect l="l" t="t" r="r" b="b"/>
              <a:pathLst>
                <a:path w="6391909" h="254634">
                  <a:moveTo>
                    <a:pt x="0" y="254381"/>
                  </a:moveTo>
                  <a:lnTo>
                    <a:pt x="6391402" y="254381"/>
                  </a:lnTo>
                  <a:lnTo>
                    <a:pt x="6391402" y="0"/>
                  </a:lnTo>
                  <a:lnTo>
                    <a:pt x="0" y="0"/>
                  </a:lnTo>
                  <a:lnTo>
                    <a:pt x="0" y="25438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258561" y="1192148"/>
            <a:ext cx="9544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Запам'ята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700783" y="1886711"/>
            <a:ext cx="7252334" cy="3684904"/>
            <a:chOff x="1700783" y="1886711"/>
            <a:chExt cx="7252334" cy="3684904"/>
          </a:xfrm>
        </p:grpSpPr>
        <p:sp>
          <p:nvSpPr>
            <p:cNvPr id="8" name="object 8" descr=""/>
            <p:cNvSpPr/>
            <p:nvPr/>
          </p:nvSpPr>
          <p:spPr>
            <a:xfrm>
              <a:off x="1719071" y="1904999"/>
              <a:ext cx="7214234" cy="3646804"/>
            </a:xfrm>
            <a:custGeom>
              <a:avLst/>
              <a:gdLst/>
              <a:ahLst/>
              <a:cxnLst/>
              <a:rect l="l" t="t" r="r" b="b"/>
              <a:pathLst>
                <a:path w="7214234" h="3646804">
                  <a:moveTo>
                    <a:pt x="6606412" y="0"/>
                  </a:moveTo>
                  <a:lnTo>
                    <a:pt x="607694" y="0"/>
                  </a:lnTo>
                  <a:lnTo>
                    <a:pt x="560196" y="1777"/>
                  </a:lnTo>
                  <a:lnTo>
                    <a:pt x="513714" y="7238"/>
                  </a:lnTo>
                  <a:lnTo>
                    <a:pt x="468375" y="16001"/>
                  </a:lnTo>
                  <a:lnTo>
                    <a:pt x="424306" y="28194"/>
                  </a:lnTo>
                  <a:lnTo>
                    <a:pt x="381507" y="43434"/>
                  </a:lnTo>
                  <a:lnTo>
                    <a:pt x="340486" y="61722"/>
                  </a:lnTo>
                  <a:lnTo>
                    <a:pt x="300989" y="82930"/>
                  </a:lnTo>
                  <a:lnTo>
                    <a:pt x="263270" y="106934"/>
                  </a:lnTo>
                  <a:lnTo>
                    <a:pt x="227583" y="133476"/>
                  </a:lnTo>
                  <a:lnTo>
                    <a:pt x="193928" y="162560"/>
                  </a:lnTo>
                  <a:lnTo>
                    <a:pt x="162559" y="194055"/>
                  </a:lnTo>
                  <a:lnTo>
                    <a:pt x="133476" y="227711"/>
                  </a:lnTo>
                  <a:lnTo>
                    <a:pt x="106933" y="263398"/>
                  </a:lnTo>
                  <a:lnTo>
                    <a:pt x="82930" y="300989"/>
                  </a:lnTo>
                  <a:lnTo>
                    <a:pt x="61721" y="340487"/>
                  </a:lnTo>
                  <a:lnTo>
                    <a:pt x="43433" y="381635"/>
                  </a:lnTo>
                  <a:lnTo>
                    <a:pt x="28193" y="424307"/>
                  </a:lnTo>
                  <a:lnTo>
                    <a:pt x="16001" y="468502"/>
                  </a:lnTo>
                  <a:lnTo>
                    <a:pt x="7238" y="513841"/>
                  </a:lnTo>
                  <a:lnTo>
                    <a:pt x="1777" y="560324"/>
                  </a:lnTo>
                  <a:lnTo>
                    <a:pt x="0" y="607822"/>
                  </a:lnTo>
                  <a:lnTo>
                    <a:pt x="0" y="3038983"/>
                  </a:lnTo>
                  <a:lnTo>
                    <a:pt x="1777" y="3086481"/>
                  </a:lnTo>
                  <a:lnTo>
                    <a:pt x="7238" y="3132963"/>
                  </a:lnTo>
                  <a:lnTo>
                    <a:pt x="16001" y="3178302"/>
                  </a:lnTo>
                  <a:lnTo>
                    <a:pt x="28193" y="3222498"/>
                  </a:lnTo>
                  <a:lnTo>
                    <a:pt x="43433" y="3265170"/>
                  </a:lnTo>
                  <a:lnTo>
                    <a:pt x="61721" y="3306318"/>
                  </a:lnTo>
                  <a:lnTo>
                    <a:pt x="82930" y="3345815"/>
                  </a:lnTo>
                  <a:lnTo>
                    <a:pt x="106933" y="3383406"/>
                  </a:lnTo>
                  <a:lnTo>
                    <a:pt x="133476" y="3419094"/>
                  </a:lnTo>
                  <a:lnTo>
                    <a:pt x="162559" y="3452749"/>
                  </a:lnTo>
                  <a:lnTo>
                    <a:pt x="193928" y="3484245"/>
                  </a:lnTo>
                  <a:lnTo>
                    <a:pt x="227583" y="3513328"/>
                  </a:lnTo>
                  <a:lnTo>
                    <a:pt x="263270" y="3539871"/>
                  </a:lnTo>
                  <a:lnTo>
                    <a:pt x="300989" y="3563874"/>
                  </a:lnTo>
                  <a:lnTo>
                    <a:pt x="340486" y="3585083"/>
                  </a:lnTo>
                  <a:lnTo>
                    <a:pt x="381507" y="3603371"/>
                  </a:lnTo>
                  <a:lnTo>
                    <a:pt x="424306" y="3618611"/>
                  </a:lnTo>
                  <a:lnTo>
                    <a:pt x="468375" y="3630803"/>
                  </a:lnTo>
                  <a:lnTo>
                    <a:pt x="513714" y="3639566"/>
                  </a:lnTo>
                  <a:lnTo>
                    <a:pt x="560196" y="3645027"/>
                  </a:lnTo>
                  <a:lnTo>
                    <a:pt x="607694" y="3646804"/>
                  </a:lnTo>
                  <a:lnTo>
                    <a:pt x="6606412" y="3646804"/>
                  </a:lnTo>
                  <a:lnTo>
                    <a:pt x="6653910" y="3645027"/>
                  </a:lnTo>
                  <a:lnTo>
                    <a:pt x="6700393" y="3639566"/>
                  </a:lnTo>
                  <a:lnTo>
                    <a:pt x="6745732" y="3630803"/>
                  </a:lnTo>
                  <a:lnTo>
                    <a:pt x="6789801" y="3618611"/>
                  </a:lnTo>
                  <a:lnTo>
                    <a:pt x="6832600" y="3603371"/>
                  </a:lnTo>
                  <a:lnTo>
                    <a:pt x="6873621" y="3585083"/>
                  </a:lnTo>
                  <a:lnTo>
                    <a:pt x="6913118" y="3563874"/>
                  </a:lnTo>
                  <a:lnTo>
                    <a:pt x="6950836" y="3539871"/>
                  </a:lnTo>
                  <a:lnTo>
                    <a:pt x="6986524" y="3513328"/>
                  </a:lnTo>
                  <a:lnTo>
                    <a:pt x="7020179" y="3484245"/>
                  </a:lnTo>
                  <a:lnTo>
                    <a:pt x="7051548" y="3452749"/>
                  </a:lnTo>
                  <a:lnTo>
                    <a:pt x="7080631" y="3419094"/>
                  </a:lnTo>
                  <a:lnTo>
                    <a:pt x="7107174" y="3383406"/>
                  </a:lnTo>
                  <a:lnTo>
                    <a:pt x="7131177" y="3345815"/>
                  </a:lnTo>
                  <a:lnTo>
                    <a:pt x="7152385" y="3306318"/>
                  </a:lnTo>
                  <a:lnTo>
                    <a:pt x="7170674" y="3265170"/>
                  </a:lnTo>
                  <a:lnTo>
                    <a:pt x="7185913" y="3222498"/>
                  </a:lnTo>
                  <a:lnTo>
                    <a:pt x="7198106" y="3178302"/>
                  </a:lnTo>
                  <a:lnTo>
                    <a:pt x="7206869" y="3132963"/>
                  </a:lnTo>
                  <a:lnTo>
                    <a:pt x="7212330" y="3086481"/>
                  </a:lnTo>
                  <a:lnTo>
                    <a:pt x="7214108" y="3038983"/>
                  </a:lnTo>
                  <a:lnTo>
                    <a:pt x="7214108" y="607822"/>
                  </a:lnTo>
                  <a:lnTo>
                    <a:pt x="7212330" y="560324"/>
                  </a:lnTo>
                  <a:lnTo>
                    <a:pt x="7206869" y="513841"/>
                  </a:lnTo>
                  <a:lnTo>
                    <a:pt x="7198106" y="468502"/>
                  </a:lnTo>
                  <a:lnTo>
                    <a:pt x="7185913" y="424307"/>
                  </a:lnTo>
                  <a:lnTo>
                    <a:pt x="7170674" y="381635"/>
                  </a:lnTo>
                  <a:lnTo>
                    <a:pt x="7152385" y="340487"/>
                  </a:lnTo>
                  <a:lnTo>
                    <a:pt x="7131177" y="300989"/>
                  </a:lnTo>
                  <a:lnTo>
                    <a:pt x="7107174" y="263398"/>
                  </a:lnTo>
                  <a:lnTo>
                    <a:pt x="7080631" y="227711"/>
                  </a:lnTo>
                  <a:lnTo>
                    <a:pt x="7051548" y="194055"/>
                  </a:lnTo>
                  <a:lnTo>
                    <a:pt x="7020179" y="162560"/>
                  </a:lnTo>
                  <a:lnTo>
                    <a:pt x="6986524" y="133476"/>
                  </a:lnTo>
                  <a:lnTo>
                    <a:pt x="6950836" y="106934"/>
                  </a:lnTo>
                  <a:lnTo>
                    <a:pt x="6913118" y="82930"/>
                  </a:lnTo>
                  <a:lnTo>
                    <a:pt x="6873621" y="61722"/>
                  </a:lnTo>
                  <a:lnTo>
                    <a:pt x="6832600" y="43434"/>
                  </a:lnTo>
                  <a:lnTo>
                    <a:pt x="6789801" y="28194"/>
                  </a:lnTo>
                  <a:lnTo>
                    <a:pt x="6745732" y="16001"/>
                  </a:lnTo>
                  <a:lnTo>
                    <a:pt x="6700393" y="7238"/>
                  </a:lnTo>
                  <a:lnTo>
                    <a:pt x="6653910" y="1777"/>
                  </a:lnTo>
                  <a:lnTo>
                    <a:pt x="66064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19833" y="1905761"/>
              <a:ext cx="7214234" cy="3646804"/>
            </a:xfrm>
            <a:custGeom>
              <a:avLst/>
              <a:gdLst/>
              <a:ahLst/>
              <a:cxnLst/>
              <a:rect l="l" t="t" r="r" b="b"/>
              <a:pathLst>
                <a:path w="7214234" h="3646804">
                  <a:moveTo>
                    <a:pt x="0" y="607822"/>
                  </a:moveTo>
                  <a:lnTo>
                    <a:pt x="1778" y="560324"/>
                  </a:lnTo>
                  <a:lnTo>
                    <a:pt x="7239" y="513841"/>
                  </a:lnTo>
                  <a:lnTo>
                    <a:pt x="16002" y="468502"/>
                  </a:lnTo>
                  <a:lnTo>
                    <a:pt x="28193" y="424307"/>
                  </a:lnTo>
                  <a:lnTo>
                    <a:pt x="43434" y="381635"/>
                  </a:lnTo>
                  <a:lnTo>
                    <a:pt x="61722" y="340487"/>
                  </a:lnTo>
                  <a:lnTo>
                    <a:pt x="82931" y="300989"/>
                  </a:lnTo>
                  <a:lnTo>
                    <a:pt x="106934" y="263398"/>
                  </a:lnTo>
                  <a:lnTo>
                    <a:pt x="133477" y="227711"/>
                  </a:lnTo>
                  <a:lnTo>
                    <a:pt x="162560" y="194055"/>
                  </a:lnTo>
                  <a:lnTo>
                    <a:pt x="193929" y="162560"/>
                  </a:lnTo>
                  <a:lnTo>
                    <a:pt x="227584" y="133476"/>
                  </a:lnTo>
                  <a:lnTo>
                    <a:pt x="263271" y="106934"/>
                  </a:lnTo>
                  <a:lnTo>
                    <a:pt x="300990" y="82930"/>
                  </a:lnTo>
                  <a:lnTo>
                    <a:pt x="340487" y="61722"/>
                  </a:lnTo>
                  <a:lnTo>
                    <a:pt x="381508" y="43434"/>
                  </a:lnTo>
                  <a:lnTo>
                    <a:pt x="424307" y="28193"/>
                  </a:lnTo>
                  <a:lnTo>
                    <a:pt x="468376" y="16001"/>
                  </a:lnTo>
                  <a:lnTo>
                    <a:pt x="513715" y="7238"/>
                  </a:lnTo>
                  <a:lnTo>
                    <a:pt x="560197" y="1777"/>
                  </a:lnTo>
                  <a:lnTo>
                    <a:pt x="607695" y="0"/>
                  </a:lnTo>
                  <a:lnTo>
                    <a:pt x="6606413" y="0"/>
                  </a:lnTo>
                  <a:lnTo>
                    <a:pt x="6653911" y="1777"/>
                  </a:lnTo>
                  <a:lnTo>
                    <a:pt x="6700393" y="7238"/>
                  </a:lnTo>
                  <a:lnTo>
                    <a:pt x="6745732" y="16001"/>
                  </a:lnTo>
                  <a:lnTo>
                    <a:pt x="6789801" y="28193"/>
                  </a:lnTo>
                  <a:lnTo>
                    <a:pt x="6832600" y="43434"/>
                  </a:lnTo>
                  <a:lnTo>
                    <a:pt x="6873621" y="61722"/>
                  </a:lnTo>
                  <a:lnTo>
                    <a:pt x="6913118" y="82930"/>
                  </a:lnTo>
                  <a:lnTo>
                    <a:pt x="6950837" y="106934"/>
                  </a:lnTo>
                  <a:lnTo>
                    <a:pt x="6986524" y="133476"/>
                  </a:lnTo>
                  <a:lnTo>
                    <a:pt x="7020179" y="162560"/>
                  </a:lnTo>
                  <a:lnTo>
                    <a:pt x="7051548" y="194055"/>
                  </a:lnTo>
                  <a:lnTo>
                    <a:pt x="7080631" y="227711"/>
                  </a:lnTo>
                  <a:lnTo>
                    <a:pt x="7107174" y="263398"/>
                  </a:lnTo>
                  <a:lnTo>
                    <a:pt x="7131177" y="300989"/>
                  </a:lnTo>
                  <a:lnTo>
                    <a:pt x="7152386" y="340487"/>
                  </a:lnTo>
                  <a:lnTo>
                    <a:pt x="7170674" y="381635"/>
                  </a:lnTo>
                  <a:lnTo>
                    <a:pt x="7185914" y="424307"/>
                  </a:lnTo>
                  <a:lnTo>
                    <a:pt x="7198106" y="468502"/>
                  </a:lnTo>
                  <a:lnTo>
                    <a:pt x="7206869" y="513841"/>
                  </a:lnTo>
                  <a:lnTo>
                    <a:pt x="7212330" y="560324"/>
                  </a:lnTo>
                  <a:lnTo>
                    <a:pt x="7214108" y="607822"/>
                  </a:lnTo>
                  <a:lnTo>
                    <a:pt x="7214108" y="3038983"/>
                  </a:lnTo>
                  <a:lnTo>
                    <a:pt x="7212330" y="3086481"/>
                  </a:lnTo>
                  <a:lnTo>
                    <a:pt x="7206869" y="3132963"/>
                  </a:lnTo>
                  <a:lnTo>
                    <a:pt x="7198106" y="3178302"/>
                  </a:lnTo>
                  <a:lnTo>
                    <a:pt x="7185914" y="3222498"/>
                  </a:lnTo>
                  <a:lnTo>
                    <a:pt x="7170674" y="3265170"/>
                  </a:lnTo>
                  <a:lnTo>
                    <a:pt x="7152386" y="3306318"/>
                  </a:lnTo>
                  <a:lnTo>
                    <a:pt x="7131177" y="3345815"/>
                  </a:lnTo>
                  <a:lnTo>
                    <a:pt x="7107174" y="3383406"/>
                  </a:lnTo>
                  <a:lnTo>
                    <a:pt x="7080631" y="3419094"/>
                  </a:lnTo>
                  <a:lnTo>
                    <a:pt x="7051548" y="3452749"/>
                  </a:lnTo>
                  <a:lnTo>
                    <a:pt x="7020179" y="3484245"/>
                  </a:lnTo>
                  <a:lnTo>
                    <a:pt x="6986524" y="3513328"/>
                  </a:lnTo>
                  <a:lnTo>
                    <a:pt x="6950837" y="3539871"/>
                  </a:lnTo>
                  <a:lnTo>
                    <a:pt x="6913118" y="3563874"/>
                  </a:lnTo>
                  <a:lnTo>
                    <a:pt x="6873621" y="3585082"/>
                  </a:lnTo>
                  <a:lnTo>
                    <a:pt x="6832600" y="3603371"/>
                  </a:lnTo>
                  <a:lnTo>
                    <a:pt x="6789801" y="3618611"/>
                  </a:lnTo>
                  <a:lnTo>
                    <a:pt x="6745732" y="3630803"/>
                  </a:lnTo>
                  <a:lnTo>
                    <a:pt x="6700393" y="3639566"/>
                  </a:lnTo>
                  <a:lnTo>
                    <a:pt x="6653911" y="3645027"/>
                  </a:lnTo>
                  <a:lnTo>
                    <a:pt x="6606413" y="3646804"/>
                  </a:lnTo>
                  <a:lnTo>
                    <a:pt x="607695" y="3646804"/>
                  </a:lnTo>
                  <a:lnTo>
                    <a:pt x="560197" y="3645027"/>
                  </a:lnTo>
                  <a:lnTo>
                    <a:pt x="513715" y="3639566"/>
                  </a:lnTo>
                  <a:lnTo>
                    <a:pt x="468376" y="3630803"/>
                  </a:lnTo>
                  <a:lnTo>
                    <a:pt x="424307" y="3618611"/>
                  </a:lnTo>
                  <a:lnTo>
                    <a:pt x="381508" y="3603371"/>
                  </a:lnTo>
                  <a:lnTo>
                    <a:pt x="340487" y="3585082"/>
                  </a:lnTo>
                  <a:lnTo>
                    <a:pt x="300990" y="3563874"/>
                  </a:lnTo>
                  <a:lnTo>
                    <a:pt x="263271" y="3539871"/>
                  </a:lnTo>
                  <a:lnTo>
                    <a:pt x="227584" y="3513328"/>
                  </a:lnTo>
                  <a:lnTo>
                    <a:pt x="193929" y="3484245"/>
                  </a:lnTo>
                  <a:lnTo>
                    <a:pt x="162560" y="3452749"/>
                  </a:lnTo>
                  <a:lnTo>
                    <a:pt x="133477" y="3419094"/>
                  </a:lnTo>
                  <a:lnTo>
                    <a:pt x="106934" y="3383406"/>
                  </a:lnTo>
                  <a:lnTo>
                    <a:pt x="82931" y="3345815"/>
                  </a:lnTo>
                  <a:lnTo>
                    <a:pt x="61722" y="3306318"/>
                  </a:lnTo>
                  <a:lnTo>
                    <a:pt x="43434" y="3265170"/>
                  </a:lnTo>
                  <a:lnTo>
                    <a:pt x="28193" y="3222498"/>
                  </a:lnTo>
                  <a:lnTo>
                    <a:pt x="16002" y="3178302"/>
                  </a:lnTo>
                  <a:lnTo>
                    <a:pt x="7239" y="3132963"/>
                  </a:lnTo>
                  <a:lnTo>
                    <a:pt x="1778" y="3086481"/>
                  </a:lnTo>
                  <a:lnTo>
                    <a:pt x="0" y="3038983"/>
                  </a:lnTo>
                  <a:lnTo>
                    <a:pt x="0" y="607822"/>
                  </a:lnTo>
                  <a:close/>
                </a:path>
              </a:pathLst>
            </a:custGeom>
            <a:ln w="38100">
              <a:solidFill>
                <a:srgbClr val="0D0D0D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2565907" y="1766442"/>
            <a:ext cx="5529580" cy="37998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15875">
              <a:lnSpc>
                <a:spcPct val="100000"/>
              </a:lnSpc>
              <a:spcBef>
                <a:spcPts val="105"/>
              </a:spcBef>
            </a:pPr>
            <a:r>
              <a:rPr dirty="0" sz="4950" spc="-125" b="1" i="1">
                <a:solidFill>
                  <a:srgbClr val="FFFFFF"/>
                </a:solidFill>
                <a:latin typeface="Times New Roman"/>
                <a:cs typeface="Times New Roman"/>
              </a:rPr>
              <a:t>Якщо</a:t>
            </a:r>
            <a:r>
              <a:rPr dirty="0" sz="4950" spc="-28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spc="50" b="1" i="1">
                <a:solidFill>
                  <a:srgbClr val="FFFFFF"/>
                </a:solidFill>
                <a:latin typeface="Times New Roman"/>
                <a:cs typeface="Times New Roman"/>
              </a:rPr>
              <a:t>добуток</a:t>
            </a:r>
            <a:r>
              <a:rPr dirty="0" sz="4950" spc="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b="1" i="1">
                <a:solidFill>
                  <a:srgbClr val="FFFFFF"/>
                </a:solidFill>
                <a:latin typeface="Times New Roman"/>
                <a:cs typeface="Times New Roman"/>
              </a:rPr>
              <a:t>поділити</a:t>
            </a:r>
            <a:r>
              <a:rPr dirty="0" sz="4950" spc="-1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b="1" i="1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dirty="0" sz="4950" spc="-1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b="1" i="1">
                <a:solidFill>
                  <a:srgbClr val="FFFFFF"/>
                </a:solidFill>
                <a:latin typeface="Times New Roman"/>
                <a:cs typeface="Times New Roman"/>
              </a:rPr>
              <a:t>один</a:t>
            </a:r>
            <a:r>
              <a:rPr dirty="0" sz="4950" spc="-1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spc="-25" b="1" i="1">
                <a:solidFill>
                  <a:srgbClr val="FFFFFF"/>
                </a:solidFill>
                <a:latin typeface="Times New Roman"/>
                <a:cs typeface="Times New Roman"/>
              </a:rPr>
              <a:t>із </a:t>
            </a:r>
            <a:r>
              <a:rPr dirty="0" sz="4950" spc="-75" b="1" i="1">
                <a:solidFill>
                  <a:srgbClr val="FFFFFF"/>
                </a:solidFill>
                <a:latin typeface="Times New Roman"/>
                <a:cs typeface="Times New Roman"/>
              </a:rPr>
              <a:t>множників,</a:t>
            </a:r>
            <a:r>
              <a:rPr dirty="0" sz="4950" spc="-2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spc="65" b="1" i="1">
                <a:solidFill>
                  <a:srgbClr val="FFFFFF"/>
                </a:solidFill>
                <a:latin typeface="Times New Roman"/>
                <a:cs typeface="Times New Roman"/>
              </a:rPr>
              <a:t>то </a:t>
            </a:r>
            <a:r>
              <a:rPr dirty="0" sz="4950" b="1" i="1">
                <a:solidFill>
                  <a:srgbClr val="FFFFFF"/>
                </a:solidFill>
                <a:latin typeface="Times New Roman"/>
                <a:cs typeface="Times New Roman"/>
              </a:rPr>
              <a:t>дістанемо</a:t>
            </a:r>
            <a:r>
              <a:rPr dirty="0" sz="4950" spc="2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50" spc="-10" b="1" i="1">
                <a:solidFill>
                  <a:srgbClr val="FFFFFF"/>
                </a:solidFill>
                <a:latin typeface="Times New Roman"/>
                <a:cs typeface="Times New Roman"/>
              </a:rPr>
              <a:t>інший множник</a:t>
            </a:r>
            <a:endParaRPr sz="4950">
              <a:latin typeface="Times New Roman"/>
              <a:cs typeface="Times New Roman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1" y="1697735"/>
            <a:ext cx="1696212" cy="252069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47" y="108204"/>
            <a:ext cx="1043940" cy="15316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16123" y="1228344"/>
            <a:ext cx="6550659" cy="29591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16510" rIns="0" bIns="0" rtlCol="0" vert="horz">
            <a:spAutoFit/>
          </a:bodyPr>
          <a:lstStyle/>
          <a:p>
            <a:pPr marL="320040">
              <a:lnSpc>
                <a:spcPct val="100000"/>
              </a:lnSpc>
              <a:spcBef>
                <a:spcPts val="130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Обчисли</a:t>
            </a:r>
            <a:r>
              <a:rPr dirty="0" sz="1500" spc="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вирази</a:t>
            </a:r>
            <a:r>
              <a:rPr dirty="0" sz="1500" spc="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dirty="0" sz="1500" spc="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65" b="1">
                <a:solidFill>
                  <a:srgbClr val="FFFFFF"/>
                </a:solidFill>
                <a:latin typeface="Arial"/>
                <a:cs typeface="Arial"/>
              </a:rPr>
              <a:t>множення</a:t>
            </a:r>
            <a:r>
              <a:rPr dirty="0" sz="1500" spc="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dirty="0" sz="1500" spc="1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склади</a:t>
            </a:r>
            <a:r>
              <a:rPr dirty="0" sz="1500" spc="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рівності</a:t>
            </a:r>
            <a:r>
              <a:rPr dirty="0" sz="1500" spc="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dirty="0" sz="1500" spc="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ділення</a:t>
            </a:r>
            <a:r>
              <a:rPr dirty="0" sz="1500" spc="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823717" y="1461008"/>
            <a:ext cx="8255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зразком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12208"/>
            <a:ext cx="4920995" cy="141579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2268" y="5204841"/>
            <a:ext cx="671195" cy="10267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12065" marR="5080">
              <a:lnSpc>
                <a:spcPts val="1610"/>
              </a:lnSpc>
              <a:spcBef>
                <a:spcPts val="90"/>
              </a:spcBef>
            </a:pPr>
            <a:r>
              <a:rPr dirty="0" sz="1350" spc="-20" b="1">
                <a:solidFill>
                  <a:srgbClr val="FFFFFF"/>
                </a:solidFill>
                <a:latin typeface="Arial"/>
                <a:cs typeface="Arial"/>
              </a:rPr>
              <a:t>Сторінк </a:t>
            </a:r>
            <a:r>
              <a:rPr dirty="0" sz="1350" spc="-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1350">
              <a:latin typeface="Arial"/>
              <a:cs typeface="Arial"/>
            </a:endParaRPr>
          </a:p>
          <a:p>
            <a:pPr algn="ctr" marL="635">
              <a:lnSpc>
                <a:spcPts val="3490"/>
              </a:lnSpc>
            </a:pPr>
            <a:r>
              <a:rPr dirty="0" sz="3000" spc="-25" b="1">
                <a:solidFill>
                  <a:srgbClr val="FFFFFF"/>
                </a:solidFill>
                <a:latin typeface="Trebuchet MS"/>
                <a:cs typeface="Trebuchet MS"/>
              </a:rPr>
              <a:t>67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0" y="4192523"/>
            <a:ext cx="791210" cy="848994"/>
          </a:xfrm>
          <a:prstGeom prst="rect">
            <a:avLst/>
          </a:prstGeom>
          <a:solidFill>
            <a:srgbClr val="1492E9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54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2540">
              <a:lnSpc>
                <a:spcPts val="1180"/>
              </a:lnSpc>
              <a:spcBef>
                <a:spcPts val="5"/>
              </a:spcBef>
            </a:pP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завдання</a:t>
            </a:r>
            <a:endParaRPr sz="1050">
              <a:latin typeface="Arial"/>
              <a:cs typeface="Arial"/>
            </a:endParaRPr>
          </a:p>
          <a:p>
            <a:pPr algn="ctr" marL="5715">
              <a:lnSpc>
                <a:spcPts val="3520"/>
              </a:lnSpc>
            </a:pPr>
            <a:r>
              <a:rPr dirty="0" sz="3000" spc="-50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7824" y="2638044"/>
            <a:ext cx="4047744" cy="97993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824" y="3674364"/>
            <a:ext cx="4043172" cy="981456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1702307" y="1796795"/>
            <a:ext cx="2480945" cy="720725"/>
            <a:chOff x="1702307" y="1796795"/>
            <a:chExt cx="2480945" cy="720725"/>
          </a:xfrm>
        </p:grpSpPr>
        <p:sp>
          <p:nvSpPr>
            <p:cNvPr id="10" name="object 10" descr=""/>
            <p:cNvSpPr/>
            <p:nvPr/>
          </p:nvSpPr>
          <p:spPr>
            <a:xfrm>
              <a:off x="1720595" y="1815083"/>
              <a:ext cx="2442845" cy="682625"/>
            </a:xfrm>
            <a:custGeom>
              <a:avLst/>
              <a:gdLst/>
              <a:ahLst/>
              <a:cxnLst/>
              <a:rect l="l" t="t" r="r" b="b"/>
              <a:pathLst>
                <a:path w="2442845" h="682625">
                  <a:moveTo>
                    <a:pt x="2328672" y="0"/>
                  </a:moveTo>
                  <a:lnTo>
                    <a:pt x="113792" y="0"/>
                  </a:lnTo>
                  <a:lnTo>
                    <a:pt x="69468" y="8889"/>
                  </a:lnTo>
                  <a:lnTo>
                    <a:pt x="33274" y="33274"/>
                  </a:lnTo>
                  <a:lnTo>
                    <a:pt x="8890" y="69468"/>
                  </a:lnTo>
                  <a:lnTo>
                    <a:pt x="0" y="113664"/>
                  </a:lnTo>
                  <a:lnTo>
                    <a:pt x="0" y="568578"/>
                  </a:lnTo>
                  <a:lnTo>
                    <a:pt x="8890" y="612775"/>
                  </a:lnTo>
                  <a:lnTo>
                    <a:pt x="33274" y="648969"/>
                  </a:lnTo>
                  <a:lnTo>
                    <a:pt x="69468" y="673353"/>
                  </a:lnTo>
                  <a:lnTo>
                    <a:pt x="113792" y="682243"/>
                  </a:lnTo>
                  <a:lnTo>
                    <a:pt x="2328672" y="682243"/>
                  </a:lnTo>
                  <a:lnTo>
                    <a:pt x="2372995" y="673353"/>
                  </a:lnTo>
                  <a:lnTo>
                    <a:pt x="2409190" y="648969"/>
                  </a:lnTo>
                  <a:lnTo>
                    <a:pt x="2433574" y="612775"/>
                  </a:lnTo>
                  <a:lnTo>
                    <a:pt x="2442464" y="568578"/>
                  </a:lnTo>
                  <a:lnTo>
                    <a:pt x="2442464" y="113664"/>
                  </a:lnTo>
                  <a:lnTo>
                    <a:pt x="2433574" y="69468"/>
                  </a:lnTo>
                  <a:lnTo>
                    <a:pt x="2409190" y="33274"/>
                  </a:lnTo>
                  <a:lnTo>
                    <a:pt x="2372995" y="8889"/>
                  </a:lnTo>
                  <a:lnTo>
                    <a:pt x="23286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21357" y="1815845"/>
              <a:ext cx="2442845" cy="682625"/>
            </a:xfrm>
            <a:custGeom>
              <a:avLst/>
              <a:gdLst/>
              <a:ahLst/>
              <a:cxnLst/>
              <a:rect l="l" t="t" r="r" b="b"/>
              <a:pathLst>
                <a:path w="2442845" h="682625">
                  <a:moveTo>
                    <a:pt x="0" y="113664"/>
                  </a:moveTo>
                  <a:lnTo>
                    <a:pt x="8890" y="69468"/>
                  </a:lnTo>
                  <a:lnTo>
                    <a:pt x="33274" y="33274"/>
                  </a:lnTo>
                  <a:lnTo>
                    <a:pt x="69468" y="8889"/>
                  </a:lnTo>
                  <a:lnTo>
                    <a:pt x="113792" y="0"/>
                  </a:lnTo>
                  <a:lnTo>
                    <a:pt x="2328672" y="0"/>
                  </a:lnTo>
                  <a:lnTo>
                    <a:pt x="2372995" y="8889"/>
                  </a:lnTo>
                  <a:lnTo>
                    <a:pt x="2409190" y="33274"/>
                  </a:lnTo>
                  <a:lnTo>
                    <a:pt x="2433574" y="69468"/>
                  </a:lnTo>
                  <a:lnTo>
                    <a:pt x="2442464" y="113664"/>
                  </a:lnTo>
                  <a:lnTo>
                    <a:pt x="2442464" y="568578"/>
                  </a:lnTo>
                  <a:lnTo>
                    <a:pt x="2433574" y="612775"/>
                  </a:lnTo>
                  <a:lnTo>
                    <a:pt x="2409190" y="648969"/>
                  </a:lnTo>
                  <a:lnTo>
                    <a:pt x="2372995" y="673353"/>
                  </a:lnTo>
                  <a:lnTo>
                    <a:pt x="2328672" y="682243"/>
                  </a:lnTo>
                  <a:lnTo>
                    <a:pt x="113792" y="682243"/>
                  </a:lnTo>
                  <a:lnTo>
                    <a:pt x="69468" y="673353"/>
                  </a:lnTo>
                  <a:lnTo>
                    <a:pt x="33274" y="648969"/>
                  </a:lnTo>
                  <a:lnTo>
                    <a:pt x="8890" y="612775"/>
                  </a:lnTo>
                  <a:lnTo>
                    <a:pt x="0" y="568578"/>
                  </a:lnTo>
                  <a:lnTo>
                    <a:pt x="0" y="113664"/>
                  </a:lnTo>
                  <a:close/>
                </a:path>
              </a:pathLst>
            </a:custGeom>
            <a:ln w="38100">
              <a:solidFill>
                <a:srgbClr val="0D0D0D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88057" y="1702053"/>
            <a:ext cx="1892935" cy="7810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50" spc="-10" b="1">
                <a:solidFill>
                  <a:srgbClr val="FFFFFF"/>
                </a:solidFill>
                <a:latin typeface="Times New Roman"/>
                <a:cs typeface="Times New Roman"/>
              </a:rPr>
              <a:t>Зразок</a:t>
            </a:r>
            <a:endParaRPr sz="4950">
              <a:latin typeface="Times New Roman"/>
              <a:cs typeface="Times New Roman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1288" y="3674364"/>
            <a:ext cx="4043171" cy="981456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1288" y="4712208"/>
            <a:ext cx="4043171" cy="97993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4971288" y="1519427"/>
            <a:ext cx="4048125" cy="2098675"/>
            <a:chOff x="4971288" y="1519427"/>
            <a:chExt cx="4048125" cy="2098675"/>
          </a:xfrm>
        </p:grpSpPr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1288" y="2638044"/>
              <a:ext cx="4047744" cy="97993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1588" y="1519427"/>
              <a:ext cx="1580388" cy="1104900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247" y="108204"/>
            <a:ext cx="1043940" cy="15316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4852" y="1493519"/>
            <a:ext cx="1580388" cy="11049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2972" y="1490472"/>
            <a:ext cx="1556003" cy="108813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516123" y="1228344"/>
            <a:ext cx="6550659" cy="29591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16510" rIns="0" bIns="0" rtlCol="0" vert="horz">
            <a:spAutoFit/>
          </a:bodyPr>
          <a:lstStyle/>
          <a:p>
            <a:pPr marL="320040">
              <a:lnSpc>
                <a:spcPct val="100000"/>
              </a:lnSpc>
              <a:spcBef>
                <a:spcPts val="130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Обчисли</a:t>
            </a:r>
            <a:r>
              <a:rPr dirty="0" sz="1500" spc="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вирази</a:t>
            </a:r>
            <a:r>
              <a:rPr dirty="0" sz="1500" spc="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dirty="0" sz="1500" spc="1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65" b="1">
                <a:solidFill>
                  <a:srgbClr val="FFFFFF"/>
                </a:solidFill>
                <a:latin typeface="Arial"/>
                <a:cs typeface="Arial"/>
              </a:rPr>
              <a:t>множення</a:t>
            </a:r>
            <a:r>
              <a:rPr dirty="0" sz="1500" spc="1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та</a:t>
            </a:r>
            <a:r>
              <a:rPr dirty="0" sz="1500" spc="1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склади</a:t>
            </a:r>
            <a:r>
              <a:rPr dirty="0" sz="1500" spc="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рівності</a:t>
            </a:r>
            <a:r>
              <a:rPr dirty="0" sz="1500" spc="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dirty="0" sz="1500" spc="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ділення</a:t>
            </a:r>
            <a:r>
              <a:rPr dirty="0" sz="1500" spc="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823717" y="1461008"/>
            <a:ext cx="8255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зразком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680203"/>
            <a:ext cx="4888991" cy="1499615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7027" y="5230444"/>
            <a:ext cx="673100" cy="1027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12700" marR="5080">
              <a:lnSpc>
                <a:spcPts val="1610"/>
              </a:lnSpc>
              <a:spcBef>
                <a:spcPts val="95"/>
              </a:spcBef>
            </a:pPr>
            <a:r>
              <a:rPr dirty="0" sz="1350" spc="-20" b="1">
                <a:solidFill>
                  <a:srgbClr val="FFFFFF"/>
                </a:solidFill>
                <a:latin typeface="Arial"/>
                <a:cs typeface="Arial"/>
              </a:rPr>
              <a:t>Сторінк </a:t>
            </a:r>
            <a:r>
              <a:rPr dirty="0" sz="1350" spc="-50" b="1">
                <a:solidFill>
                  <a:srgbClr val="FFFFFF"/>
                </a:solidFill>
                <a:latin typeface="Arial"/>
                <a:cs typeface="Arial"/>
              </a:rPr>
              <a:t>а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3490"/>
              </a:lnSpc>
            </a:pPr>
            <a:r>
              <a:rPr dirty="0" sz="3000" spc="-25" b="1">
                <a:solidFill>
                  <a:srgbClr val="FFFFFF"/>
                </a:solidFill>
                <a:latin typeface="Trebuchet MS"/>
                <a:cs typeface="Trebuchet MS"/>
              </a:rPr>
              <a:t>67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0" y="4192523"/>
            <a:ext cx="791210" cy="848994"/>
          </a:xfrm>
          <a:prstGeom prst="rect">
            <a:avLst/>
          </a:prstGeom>
          <a:solidFill>
            <a:srgbClr val="1492E9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54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2540">
              <a:lnSpc>
                <a:spcPts val="1180"/>
              </a:lnSpc>
              <a:spcBef>
                <a:spcPts val="5"/>
              </a:spcBef>
            </a:pP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завдання</a:t>
            </a:r>
            <a:endParaRPr sz="1050">
              <a:latin typeface="Arial"/>
              <a:cs typeface="Arial"/>
            </a:endParaRPr>
          </a:p>
          <a:p>
            <a:pPr algn="ctr" marL="5715">
              <a:lnSpc>
                <a:spcPts val="3520"/>
              </a:lnSpc>
            </a:pPr>
            <a:r>
              <a:rPr dirty="0" sz="3000" spc="-50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819" y="3642359"/>
            <a:ext cx="4043172" cy="981456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9284" y="2606039"/>
            <a:ext cx="4046219" cy="97993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9284" y="3642359"/>
            <a:ext cx="4043171" cy="98145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39284" y="4680203"/>
            <a:ext cx="4043171" cy="979932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79247" y="108204"/>
            <a:ext cx="4813300" cy="3477895"/>
            <a:chOff x="79247" y="108204"/>
            <a:chExt cx="4813300" cy="3477895"/>
          </a:xfrm>
        </p:grpSpPr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5820" y="2606039"/>
              <a:ext cx="4046220" cy="97993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47" y="108204"/>
              <a:ext cx="1043940" cy="15316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3679" marR="5080" indent="-220979">
              <a:lnSpc>
                <a:spcPct val="100000"/>
              </a:lnSpc>
              <a:spcBef>
                <a:spcPts val="100"/>
              </a:spcBef>
            </a:pPr>
            <a:r>
              <a:rPr dirty="0" sz="2400" spc="-105" b="1" i="0">
                <a:solidFill>
                  <a:srgbClr val="001F5F"/>
                </a:solidFill>
                <a:latin typeface="Trebuchet MS"/>
                <a:cs typeface="Trebuchet MS"/>
              </a:rPr>
              <a:t>Завдання</a:t>
            </a:r>
            <a:r>
              <a:rPr dirty="0" sz="2400" spc="-250" b="1" i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400" spc="-55" b="1" i="0">
                <a:solidFill>
                  <a:srgbClr val="001F5F"/>
                </a:solidFill>
                <a:latin typeface="Trebuchet MS"/>
                <a:cs typeface="Trebuchet MS"/>
              </a:rPr>
              <a:t>ви</a:t>
            </a:r>
            <a:r>
              <a:rPr dirty="0" sz="2400" spc="-254" b="1" i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400" spc="-114" b="1" i="0">
                <a:solidFill>
                  <a:srgbClr val="001F5F"/>
                </a:solidFill>
                <a:latin typeface="Trebuchet MS"/>
                <a:cs typeface="Trebuchet MS"/>
              </a:rPr>
              <a:t>знайдете </a:t>
            </a:r>
            <a:r>
              <a:rPr dirty="0" sz="2400" spc="-125" b="1" i="0">
                <a:solidFill>
                  <a:srgbClr val="001F5F"/>
                </a:solidFill>
                <a:latin typeface="Trebuchet MS"/>
                <a:cs typeface="Trebuchet MS"/>
              </a:rPr>
              <a:t>біля</a:t>
            </a:r>
            <a:r>
              <a:rPr dirty="0" sz="2400" spc="-290" b="1" i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400" spc="-110" b="1" i="0">
                <a:solidFill>
                  <a:srgbClr val="001F5F"/>
                </a:solidFill>
                <a:latin typeface="Trebuchet MS"/>
                <a:cs typeface="Trebuchet MS"/>
              </a:rPr>
              <a:t>Красуні</a:t>
            </a:r>
            <a:r>
              <a:rPr dirty="0" sz="2400" spc="-229" b="1" i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400" spc="-20" b="1" i="0">
                <a:solidFill>
                  <a:srgbClr val="001F5F"/>
                </a:solidFill>
                <a:latin typeface="Trebuchet MS"/>
                <a:cs typeface="Trebuchet MS"/>
              </a:rPr>
              <a:t>Зими!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503421" y="3951478"/>
            <a:ext cx="2355215" cy="457834"/>
            <a:chOff x="3503421" y="3951478"/>
            <a:chExt cx="2355215" cy="457834"/>
          </a:xfrm>
        </p:grpSpPr>
        <p:sp>
          <p:nvSpPr>
            <p:cNvPr id="4" name="object 4" descr=""/>
            <p:cNvSpPr/>
            <p:nvPr/>
          </p:nvSpPr>
          <p:spPr>
            <a:xfrm>
              <a:off x="3509771" y="3957828"/>
              <a:ext cx="2342515" cy="445134"/>
            </a:xfrm>
            <a:custGeom>
              <a:avLst/>
              <a:gdLst/>
              <a:ahLst/>
              <a:cxnLst/>
              <a:rect l="l" t="t" r="r" b="b"/>
              <a:pathLst>
                <a:path w="2342515" h="445135">
                  <a:moveTo>
                    <a:pt x="2268092" y="0"/>
                  </a:moveTo>
                  <a:lnTo>
                    <a:pt x="74167" y="0"/>
                  </a:lnTo>
                  <a:lnTo>
                    <a:pt x="45212" y="5842"/>
                  </a:lnTo>
                  <a:lnTo>
                    <a:pt x="21716" y="21717"/>
                  </a:lnTo>
                  <a:lnTo>
                    <a:pt x="5841" y="45212"/>
                  </a:lnTo>
                  <a:lnTo>
                    <a:pt x="0" y="74168"/>
                  </a:lnTo>
                  <a:lnTo>
                    <a:pt x="0" y="370713"/>
                  </a:lnTo>
                  <a:lnTo>
                    <a:pt x="5841" y="399669"/>
                  </a:lnTo>
                  <a:lnTo>
                    <a:pt x="21716" y="423164"/>
                  </a:lnTo>
                  <a:lnTo>
                    <a:pt x="45212" y="439039"/>
                  </a:lnTo>
                  <a:lnTo>
                    <a:pt x="74167" y="444881"/>
                  </a:lnTo>
                  <a:lnTo>
                    <a:pt x="2268092" y="444881"/>
                  </a:lnTo>
                  <a:lnTo>
                    <a:pt x="2297049" y="439039"/>
                  </a:lnTo>
                  <a:lnTo>
                    <a:pt x="2320543" y="423164"/>
                  </a:lnTo>
                  <a:lnTo>
                    <a:pt x="2336418" y="399669"/>
                  </a:lnTo>
                  <a:lnTo>
                    <a:pt x="2342261" y="370713"/>
                  </a:lnTo>
                  <a:lnTo>
                    <a:pt x="2342261" y="74168"/>
                  </a:lnTo>
                  <a:lnTo>
                    <a:pt x="2336418" y="45212"/>
                  </a:lnTo>
                  <a:lnTo>
                    <a:pt x="2320543" y="21717"/>
                  </a:lnTo>
                  <a:lnTo>
                    <a:pt x="2297049" y="5842"/>
                  </a:lnTo>
                  <a:lnTo>
                    <a:pt x="2268092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09771" y="3957828"/>
              <a:ext cx="2342515" cy="445134"/>
            </a:xfrm>
            <a:custGeom>
              <a:avLst/>
              <a:gdLst/>
              <a:ahLst/>
              <a:cxnLst/>
              <a:rect l="l" t="t" r="r" b="b"/>
              <a:pathLst>
                <a:path w="2342515" h="445135">
                  <a:moveTo>
                    <a:pt x="0" y="74168"/>
                  </a:moveTo>
                  <a:lnTo>
                    <a:pt x="5841" y="45212"/>
                  </a:lnTo>
                  <a:lnTo>
                    <a:pt x="21716" y="21717"/>
                  </a:lnTo>
                  <a:lnTo>
                    <a:pt x="45212" y="5842"/>
                  </a:lnTo>
                  <a:lnTo>
                    <a:pt x="74167" y="0"/>
                  </a:lnTo>
                  <a:lnTo>
                    <a:pt x="2268092" y="0"/>
                  </a:lnTo>
                  <a:lnTo>
                    <a:pt x="2297049" y="5842"/>
                  </a:lnTo>
                  <a:lnTo>
                    <a:pt x="2320543" y="21717"/>
                  </a:lnTo>
                  <a:lnTo>
                    <a:pt x="2336418" y="45212"/>
                  </a:lnTo>
                  <a:lnTo>
                    <a:pt x="2342261" y="74168"/>
                  </a:lnTo>
                  <a:lnTo>
                    <a:pt x="2342261" y="370713"/>
                  </a:lnTo>
                  <a:lnTo>
                    <a:pt x="2336418" y="399669"/>
                  </a:lnTo>
                  <a:lnTo>
                    <a:pt x="2320543" y="423164"/>
                  </a:lnTo>
                  <a:lnTo>
                    <a:pt x="2297049" y="439039"/>
                  </a:lnTo>
                  <a:lnTo>
                    <a:pt x="2268092" y="444881"/>
                  </a:lnTo>
                  <a:lnTo>
                    <a:pt x="74167" y="444881"/>
                  </a:lnTo>
                  <a:lnTo>
                    <a:pt x="45212" y="439039"/>
                  </a:lnTo>
                  <a:lnTo>
                    <a:pt x="21716" y="423164"/>
                  </a:lnTo>
                  <a:lnTo>
                    <a:pt x="5841" y="399669"/>
                  </a:lnTo>
                  <a:lnTo>
                    <a:pt x="0" y="370713"/>
                  </a:lnTo>
                  <a:lnTo>
                    <a:pt x="0" y="74168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4014596" y="4010659"/>
            <a:ext cx="13398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0" b="1">
                <a:solidFill>
                  <a:srgbClr val="001F5F"/>
                </a:solidFill>
                <a:latin typeface="Trebuchet MS"/>
                <a:cs typeface="Trebuchet MS"/>
              </a:rPr>
              <a:t>«Криве</a:t>
            </a:r>
            <a:r>
              <a:rPr dirty="0" sz="1800" spc="-26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rebuchet MS"/>
                <a:cs typeface="Trebuchet MS"/>
              </a:rPr>
              <a:t>Око»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308" y="342900"/>
            <a:ext cx="4576572" cy="166573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348985" y="3930141"/>
            <a:ext cx="3391535" cy="1571625"/>
            <a:chOff x="5348985" y="3930141"/>
            <a:chExt cx="3391535" cy="1571625"/>
          </a:xfrm>
        </p:grpSpPr>
        <p:sp>
          <p:nvSpPr>
            <p:cNvPr id="5" name="object 5" descr=""/>
            <p:cNvSpPr/>
            <p:nvPr/>
          </p:nvSpPr>
          <p:spPr>
            <a:xfrm>
              <a:off x="5355335" y="3936491"/>
              <a:ext cx="3378835" cy="1558925"/>
            </a:xfrm>
            <a:custGeom>
              <a:avLst/>
              <a:gdLst/>
              <a:ahLst/>
              <a:cxnLst/>
              <a:rect l="l" t="t" r="r" b="b"/>
              <a:pathLst>
                <a:path w="3378834" h="1558925">
                  <a:moveTo>
                    <a:pt x="3118739" y="0"/>
                  </a:moveTo>
                  <a:lnTo>
                    <a:pt x="0" y="0"/>
                  </a:lnTo>
                  <a:lnTo>
                    <a:pt x="0" y="1298828"/>
                  </a:lnTo>
                  <a:lnTo>
                    <a:pt x="259841" y="1558543"/>
                  </a:lnTo>
                  <a:lnTo>
                    <a:pt x="3378581" y="1558543"/>
                  </a:lnTo>
                  <a:lnTo>
                    <a:pt x="3378581" y="259714"/>
                  </a:lnTo>
                  <a:lnTo>
                    <a:pt x="3118739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355335" y="3936491"/>
              <a:ext cx="3378835" cy="1558925"/>
            </a:xfrm>
            <a:custGeom>
              <a:avLst/>
              <a:gdLst/>
              <a:ahLst/>
              <a:cxnLst/>
              <a:rect l="l" t="t" r="r" b="b"/>
              <a:pathLst>
                <a:path w="3378834" h="1558925">
                  <a:moveTo>
                    <a:pt x="0" y="0"/>
                  </a:moveTo>
                  <a:lnTo>
                    <a:pt x="3118739" y="0"/>
                  </a:lnTo>
                  <a:lnTo>
                    <a:pt x="3378581" y="259714"/>
                  </a:lnTo>
                  <a:lnTo>
                    <a:pt x="3378581" y="1558543"/>
                  </a:lnTo>
                  <a:lnTo>
                    <a:pt x="259841" y="1558543"/>
                  </a:lnTo>
                  <a:lnTo>
                    <a:pt x="0" y="12988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AEE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4875" y="4130039"/>
              <a:ext cx="3119628" cy="11414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222491" y="2833116"/>
            <a:ext cx="2580640" cy="1804670"/>
            <a:chOff x="6222491" y="2833116"/>
            <a:chExt cx="2580640" cy="180467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2491" y="2842260"/>
              <a:ext cx="1856232" cy="179527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2175" y="2833116"/>
              <a:ext cx="2060448" cy="1772412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8879" y="2738627"/>
            <a:ext cx="1856232" cy="179527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324" y="2776727"/>
            <a:ext cx="1856232" cy="1795272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2540507" y="1208532"/>
            <a:ext cx="6391910" cy="23622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8890">
              <a:lnSpc>
                <a:spcPts val="1660"/>
              </a:lnSpc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Розв'яжи</a:t>
            </a:r>
            <a:r>
              <a:rPr dirty="0" sz="1500" spc="3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задачу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0" y="5135879"/>
            <a:ext cx="893444" cy="1033780"/>
          </a:xfrm>
          <a:prstGeom prst="rect">
            <a:avLst/>
          </a:prstGeom>
          <a:solidFill>
            <a:srgbClr val="2D3042"/>
          </a:solidFill>
        </p:spPr>
        <p:txBody>
          <a:bodyPr wrap="square" lIns="0" tIns="10223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805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635">
              <a:lnSpc>
                <a:spcPts val="1600"/>
              </a:lnSpc>
              <a:spcBef>
                <a:spcPts val="30"/>
              </a:spcBef>
            </a:pPr>
            <a:r>
              <a:rPr dirty="0" sz="1350" spc="-10" b="1">
                <a:solidFill>
                  <a:srgbClr val="FFFFFF"/>
                </a:solidFill>
                <a:latin typeface="Arial"/>
                <a:cs typeface="Arial"/>
              </a:rPr>
              <a:t>Сторінка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3579"/>
              </a:lnSpc>
            </a:pPr>
            <a:r>
              <a:rPr dirty="0" sz="3000" spc="-25" b="1">
                <a:solidFill>
                  <a:srgbClr val="FFFFFF"/>
                </a:solidFill>
                <a:latin typeface="Trebuchet MS"/>
                <a:cs typeface="Trebuchet MS"/>
              </a:rPr>
              <a:t>67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4192523"/>
            <a:ext cx="791210" cy="848994"/>
          </a:xfrm>
          <a:prstGeom prst="rect">
            <a:avLst/>
          </a:prstGeom>
          <a:solidFill>
            <a:srgbClr val="1492E9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54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ts val="1180"/>
              </a:lnSpc>
              <a:spcBef>
                <a:spcPts val="5"/>
              </a:spcBef>
            </a:pP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задача</a:t>
            </a:r>
            <a:endParaRPr sz="1050">
              <a:latin typeface="Arial"/>
              <a:cs typeface="Arial"/>
            </a:endParaRPr>
          </a:p>
          <a:p>
            <a:pPr algn="ctr" marL="5715">
              <a:lnSpc>
                <a:spcPts val="3520"/>
              </a:lnSpc>
            </a:pPr>
            <a:r>
              <a:rPr dirty="0" sz="3000" spc="-50" b="1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51840" y="1832229"/>
            <a:ext cx="8691880" cy="3328035"/>
            <a:chOff x="251840" y="1832229"/>
            <a:chExt cx="8691880" cy="3328035"/>
          </a:xfrm>
        </p:grpSpPr>
        <p:sp>
          <p:nvSpPr>
            <p:cNvPr id="12" name="object 12" descr=""/>
            <p:cNvSpPr/>
            <p:nvPr/>
          </p:nvSpPr>
          <p:spPr>
            <a:xfrm>
              <a:off x="260603" y="1840992"/>
              <a:ext cx="8672830" cy="899160"/>
            </a:xfrm>
            <a:custGeom>
              <a:avLst/>
              <a:gdLst/>
              <a:ahLst/>
              <a:cxnLst/>
              <a:rect l="l" t="t" r="r" b="b"/>
              <a:pathLst>
                <a:path w="8672830" h="899160">
                  <a:moveTo>
                    <a:pt x="8672703" y="0"/>
                  </a:moveTo>
                  <a:lnTo>
                    <a:pt x="0" y="0"/>
                  </a:lnTo>
                  <a:lnTo>
                    <a:pt x="0" y="899160"/>
                  </a:lnTo>
                  <a:lnTo>
                    <a:pt x="8672703" y="899160"/>
                  </a:lnTo>
                  <a:lnTo>
                    <a:pt x="8672703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61365" y="1841754"/>
              <a:ext cx="8672830" cy="899160"/>
            </a:xfrm>
            <a:custGeom>
              <a:avLst/>
              <a:gdLst/>
              <a:ahLst/>
              <a:cxnLst/>
              <a:rect l="l" t="t" r="r" b="b"/>
              <a:pathLst>
                <a:path w="8672830" h="899160">
                  <a:moveTo>
                    <a:pt x="0" y="899160"/>
                  </a:moveTo>
                  <a:lnTo>
                    <a:pt x="8672703" y="899160"/>
                  </a:lnTo>
                  <a:lnTo>
                    <a:pt x="8672703" y="0"/>
                  </a:lnTo>
                  <a:lnTo>
                    <a:pt x="0" y="0"/>
                  </a:lnTo>
                  <a:lnTo>
                    <a:pt x="0" y="899160"/>
                  </a:lnTo>
                  <a:close/>
                </a:path>
              </a:pathLst>
            </a:custGeom>
            <a:ln w="19050">
              <a:solidFill>
                <a:srgbClr val="2D3042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159" y="1962912"/>
              <a:ext cx="763523" cy="31546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875" y="1976628"/>
              <a:ext cx="723899" cy="2758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263" y="1952244"/>
              <a:ext cx="2459736" cy="32918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3979" y="1965960"/>
              <a:ext cx="2421636" cy="28956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0771" y="1952244"/>
              <a:ext cx="1383791" cy="32918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04487" y="1965960"/>
              <a:ext cx="1345691" cy="28956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0095" y="1952244"/>
              <a:ext cx="3089148" cy="32918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53812" y="1965960"/>
              <a:ext cx="3049524" cy="28956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70392" y="2066544"/>
              <a:ext cx="216407" cy="7620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8485632" y="2081784"/>
              <a:ext cx="173990" cy="34925"/>
            </a:xfrm>
            <a:custGeom>
              <a:avLst/>
              <a:gdLst/>
              <a:ahLst/>
              <a:cxnLst/>
              <a:rect l="l" t="t" r="r" b="b"/>
              <a:pathLst>
                <a:path w="173990" h="34925">
                  <a:moveTo>
                    <a:pt x="167386" y="0"/>
                  </a:moveTo>
                  <a:lnTo>
                    <a:pt x="4952" y="0"/>
                  </a:lnTo>
                  <a:lnTo>
                    <a:pt x="2921" y="1396"/>
                  </a:lnTo>
                  <a:lnTo>
                    <a:pt x="635" y="6603"/>
                  </a:lnTo>
                  <a:lnTo>
                    <a:pt x="0" y="11049"/>
                  </a:lnTo>
                  <a:lnTo>
                    <a:pt x="0" y="23621"/>
                  </a:lnTo>
                  <a:lnTo>
                    <a:pt x="635" y="27939"/>
                  </a:lnTo>
                  <a:lnTo>
                    <a:pt x="2921" y="33146"/>
                  </a:lnTo>
                  <a:lnTo>
                    <a:pt x="4952" y="34543"/>
                  </a:lnTo>
                  <a:lnTo>
                    <a:pt x="168783" y="34543"/>
                  </a:lnTo>
                  <a:lnTo>
                    <a:pt x="170815" y="33146"/>
                  </a:lnTo>
                  <a:lnTo>
                    <a:pt x="173100" y="27939"/>
                  </a:lnTo>
                  <a:lnTo>
                    <a:pt x="173736" y="23621"/>
                  </a:lnTo>
                  <a:lnTo>
                    <a:pt x="173609" y="11302"/>
                  </a:lnTo>
                  <a:lnTo>
                    <a:pt x="172466" y="5206"/>
                  </a:lnTo>
                  <a:lnTo>
                    <a:pt x="171323" y="2412"/>
                  </a:lnTo>
                  <a:lnTo>
                    <a:pt x="170561" y="1396"/>
                  </a:lnTo>
                  <a:lnTo>
                    <a:pt x="1673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485632" y="2081784"/>
              <a:ext cx="173990" cy="34925"/>
            </a:xfrm>
            <a:custGeom>
              <a:avLst/>
              <a:gdLst/>
              <a:ahLst/>
              <a:cxnLst/>
              <a:rect l="l" t="t" r="r" b="b"/>
              <a:pathLst>
                <a:path w="173990" h="34925">
                  <a:moveTo>
                    <a:pt x="7874" y="0"/>
                  </a:moveTo>
                  <a:lnTo>
                    <a:pt x="165989" y="0"/>
                  </a:lnTo>
                  <a:lnTo>
                    <a:pt x="167386" y="0"/>
                  </a:lnTo>
                  <a:lnTo>
                    <a:pt x="168528" y="380"/>
                  </a:lnTo>
                  <a:lnTo>
                    <a:pt x="169545" y="888"/>
                  </a:lnTo>
                  <a:lnTo>
                    <a:pt x="170561" y="1396"/>
                  </a:lnTo>
                  <a:lnTo>
                    <a:pt x="171323" y="2412"/>
                  </a:lnTo>
                  <a:lnTo>
                    <a:pt x="171831" y="3810"/>
                  </a:lnTo>
                  <a:lnTo>
                    <a:pt x="172466" y="5206"/>
                  </a:lnTo>
                  <a:lnTo>
                    <a:pt x="172847" y="6985"/>
                  </a:lnTo>
                  <a:lnTo>
                    <a:pt x="173227" y="9143"/>
                  </a:lnTo>
                  <a:lnTo>
                    <a:pt x="173609" y="11302"/>
                  </a:lnTo>
                  <a:lnTo>
                    <a:pt x="173736" y="14096"/>
                  </a:lnTo>
                  <a:lnTo>
                    <a:pt x="173736" y="17271"/>
                  </a:lnTo>
                  <a:lnTo>
                    <a:pt x="173736" y="23621"/>
                  </a:lnTo>
                  <a:lnTo>
                    <a:pt x="173100" y="27939"/>
                  </a:lnTo>
                  <a:lnTo>
                    <a:pt x="171958" y="30606"/>
                  </a:lnTo>
                  <a:lnTo>
                    <a:pt x="170815" y="33146"/>
                  </a:lnTo>
                  <a:lnTo>
                    <a:pt x="168783" y="34543"/>
                  </a:lnTo>
                  <a:lnTo>
                    <a:pt x="165989" y="34543"/>
                  </a:lnTo>
                  <a:lnTo>
                    <a:pt x="7874" y="34543"/>
                  </a:lnTo>
                  <a:lnTo>
                    <a:pt x="4952" y="34543"/>
                  </a:lnTo>
                  <a:lnTo>
                    <a:pt x="2921" y="33146"/>
                  </a:lnTo>
                  <a:lnTo>
                    <a:pt x="1777" y="30606"/>
                  </a:lnTo>
                  <a:lnTo>
                    <a:pt x="635" y="27939"/>
                  </a:lnTo>
                  <a:lnTo>
                    <a:pt x="0" y="23621"/>
                  </a:lnTo>
                  <a:lnTo>
                    <a:pt x="0" y="17271"/>
                  </a:lnTo>
                  <a:lnTo>
                    <a:pt x="0" y="11049"/>
                  </a:lnTo>
                  <a:lnTo>
                    <a:pt x="635" y="6603"/>
                  </a:lnTo>
                  <a:lnTo>
                    <a:pt x="1777" y="3937"/>
                  </a:lnTo>
                  <a:lnTo>
                    <a:pt x="2921" y="1396"/>
                  </a:lnTo>
                  <a:lnTo>
                    <a:pt x="4952" y="0"/>
                  </a:lnTo>
                  <a:lnTo>
                    <a:pt x="787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6967" y="2354580"/>
              <a:ext cx="2677668" cy="33832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0684" y="2369820"/>
              <a:ext cx="2638043" cy="29717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57015" y="2363724"/>
              <a:ext cx="3578351" cy="32918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70731" y="2377440"/>
              <a:ext cx="3537204" cy="289560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87184" y="2363724"/>
              <a:ext cx="982979" cy="32918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00899" y="2377440"/>
              <a:ext cx="943355" cy="289560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53399" y="2359152"/>
              <a:ext cx="167640" cy="27736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68639" y="2372868"/>
              <a:ext cx="128016" cy="23622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0956" y="3364992"/>
              <a:ext cx="2060448" cy="177088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3511" y="3326892"/>
              <a:ext cx="2060448" cy="177088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31536" y="2820924"/>
              <a:ext cx="1856232" cy="179527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3456" y="3364992"/>
              <a:ext cx="2061972" cy="177088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9463" y="3387852"/>
              <a:ext cx="2061972" cy="1772412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1153667" y="5324855"/>
            <a:ext cx="3596640" cy="364490"/>
            <a:chOff x="1153667" y="5324855"/>
            <a:chExt cx="3596640" cy="364490"/>
          </a:xfrm>
        </p:grpSpPr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3667" y="5324855"/>
              <a:ext cx="3596639" cy="364235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68907" y="5341619"/>
              <a:ext cx="3552444" cy="321564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5524500" y="5315711"/>
            <a:ext cx="3335020" cy="373380"/>
            <a:chOff x="5524500" y="5315711"/>
            <a:chExt cx="3335020" cy="373380"/>
          </a:xfrm>
        </p:grpSpPr>
        <p:pic>
          <p:nvPicPr>
            <p:cNvPr id="42" name="object 4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24500" y="5315711"/>
              <a:ext cx="3334511" cy="37337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41264" y="5330951"/>
              <a:ext cx="3291840" cy="332231"/>
            </a:xfrm>
            <a:prstGeom prst="rect">
              <a:avLst/>
            </a:prstGeom>
          </p:spPr>
        </p:pic>
      </p:grpSp>
      <p:pic>
        <p:nvPicPr>
          <p:cNvPr id="44" name="object 4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1252" y="94488"/>
            <a:ext cx="1022604" cy="16001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6927" y="1616963"/>
            <a:ext cx="8577580" cy="4287520"/>
            <a:chOff x="566927" y="1616963"/>
            <a:chExt cx="8577580" cy="42875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927" y="1684019"/>
              <a:ext cx="8577071" cy="42199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8876" y="1616963"/>
              <a:ext cx="2275331" cy="116128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" y="3416808"/>
              <a:ext cx="2243328" cy="87477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516123" y="1228344"/>
            <a:ext cx="6550659" cy="226060"/>
          </a:xfrm>
          <a:prstGeom prst="rect">
            <a:avLst/>
          </a:prstGeom>
          <a:solidFill>
            <a:srgbClr val="2D3042"/>
          </a:solidFill>
          <a:ln w="1270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54610">
              <a:lnSpc>
                <a:spcPts val="1660"/>
              </a:lnSpc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Розв'яжи</a:t>
            </a:r>
            <a:r>
              <a:rPr dirty="0" sz="1500" spc="3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задачу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513201" y="3608578"/>
            <a:ext cx="30092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70" i="1">
                <a:latin typeface="Times New Roman"/>
                <a:cs typeface="Times New Roman"/>
              </a:rPr>
              <a:t>кущів</a:t>
            </a:r>
            <a:r>
              <a:rPr dirty="0" sz="3000" spc="-210" i="1">
                <a:latin typeface="Times New Roman"/>
                <a:cs typeface="Times New Roman"/>
              </a:rPr>
              <a:t> </a:t>
            </a:r>
            <a:r>
              <a:rPr dirty="0" sz="3000" spc="-215" i="1">
                <a:latin typeface="Times New Roman"/>
                <a:cs typeface="Times New Roman"/>
              </a:rPr>
              <a:t>посадив</a:t>
            </a:r>
            <a:r>
              <a:rPr dirty="0" sz="3000" spc="-270" i="1">
                <a:latin typeface="Times New Roman"/>
                <a:cs typeface="Times New Roman"/>
              </a:rPr>
              <a:t> </a:t>
            </a:r>
            <a:r>
              <a:rPr dirty="0" sz="3000" spc="-160" i="1">
                <a:latin typeface="Times New Roman"/>
                <a:cs typeface="Times New Roman"/>
              </a:rPr>
              <a:t>дідусь.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58596" y="1996439"/>
            <a:ext cx="4569460" cy="1527175"/>
            <a:chOff x="958596" y="1996439"/>
            <a:chExt cx="4569460" cy="152717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7884" y="1996439"/>
              <a:ext cx="359663" cy="45262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964" y="2549651"/>
              <a:ext cx="326136" cy="41300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7212" y="2616707"/>
              <a:ext cx="243839" cy="21945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8320" y="2554223"/>
              <a:ext cx="326136" cy="41452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24100" y="2506979"/>
              <a:ext cx="353568" cy="43891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7740" y="2505455"/>
              <a:ext cx="362712" cy="45262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596" y="3108959"/>
              <a:ext cx="326135" cy="414527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150416" y="2267031"/>
            <a:ext cx="167005" cy="1204595"/>
          </a:xfrm>
          <a:prstGeom prst="rect">
            <a:avLst/>
          </a:prstGeom>
        </p:spPr>
        <p:txBody>
          <a:bodyPr wrap="square" lIns="0" tIns="190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  <a:p>
            <a:pPr marL="27940">
              <a:lnSpc>
                <a:spcPct val="100000"/>
              </a:lnSpc>
              <a:spcBef>
                <a:spcPts val="1405"/>
              </a:spcBef>
            </a:pP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261872" y="3063239"/>
            <a:ext cx="1435735" cy="451484"/>
            <a:chOff x="1261872" y="3063239"/>
            <a:chExt cx="1435735" cy="451484"/>
          </a:xfrm>
        </p:grpSpPr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1872" y="3072383"/>
              <a:ext cx="353568" cy="44196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2372" y="3204971"/>
              <a:ext cx="316991" cy="20878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67840" y="3063239"/>
              <a:ext cx="362712" cy="451103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5688" y="3166871"/>
              <a:ext cx="243839" cy="21793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63724" y="3072383"/>
              <a:ext cx="333756" cy="425196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2420" marR="5080" indent="-300355">
              <a:lnSpc>
                <a:spcPct val="134100"/>
              </a:lnSpc>
              <a:spcBef>
                <a:spcPts val="100"/>
              </a:spcBef>
            </a:pPr>
            <a:r>
              <a:rPr dirty="0" baseline="1028" sz="4050"/>
              <a:t>(к.)</a:t>
            </a:r>
            <a:r>
              <a:rPr dirty="0" baseline="1028" sz="4050" spc="-60"/>
              <a:t> </a:t>
            </a:r>
            <a:r>
              <a:rPr dirty="0" sz="2700">
                <a:latin typeface="Trebuchet MS"/>
                <a:cs typeface="Trebuchet MS"/>
              </a:rPr>
              <a:t>-</a:t>
            </a:r>
            <a:r>
              <a:rPr dirty="0" sz="2700" spc="-465">
                <a:latin typeface="Trebuchet MS"/>
                <a:cs typeface="Trebuchet MS"/>
              </a:rPr>
              <a:t> </a:t>
            </a:r>
            <a:r>
              <a:rPr dirty="0" sz="2700" spc="-175"/>
              <a:t>посадили</a:t>
            </a:r>
            <a:r>
              <a:rPr dirty="0" sz="2700" spc="-260"/>
              <a:t> </a:t>
            </a:r>
            <a:r>
              <a:rPr dirty="0" sz="2700" spc="-120"/>
              <a:t>внуки;</a:t>
            </a:r>
            <a:r>
              <a:rPr dirty="0" sz="2700" spc="-120" i="1"/>
              <a:t> </a:t>
            </a:r>
            <a:r>
              <a:rPr dirty="0" sz="2700" spc="-20" i="1"/>
              <a:t>(к.)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111252" y="94488"/>
            <a:ext cx="3430904" cy="3990340"/>
            <a:chOff x="111252" y="94488"/>
            <a:chExt cx="3430904" cy="3990340"/>
          </a:xfrm>
        </p:grpSpPr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1327" y="2564892"/>
              <a:ext cx="306323" cy="315467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2135" y="3058667"/>
              <a:ext cx="362712" cy="45262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39796" y="3637788"/>
              <a:ext cx="333756" cy="425195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79063" y="3631691"/>
              <a:ext cx="362712" cy="45262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252" y="94488"/>
              <a:ext cx="1022604" cy="1600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6780530"/>
            <a:chOff x="0" y="0"/>
            <a:chExt cx="9144000" cy="678053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7802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8412" y="330708"/>
              <a:ext cx="3960876" cy="187756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4103" y="2743198"/>
              <a:ext cx="2834640" cy="40370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58495" y="1562100"/>
              <a:ext cx="6138545" cy="2528570"/>
            </a:xfrm>
            <a:custGeom>
              <a:avLst/>
              <a:gdLst/>
              <a:ahLst/>
              <a:cxnLst/>
              <a:rect l="l" t="t" r="r" b="b"/>
              <a:pathLst>
                <a:path w="6138545" h="2528570">
                  <a:moveTo>
                    <a:pt x="2589530" y="126"/>
                  </a:moveTo>
                  <a:lnTo>
                    <a:pt x="2536571" y="0"/>
                  </a:lnTo>
                  <a:lnTo>
                    <a:pt x="2483739" y="253"/>
                  </a:lnTo>
                  <a:lnTo>
                    <a:pt x="2430780" y="1015"/>
                  </a:lnTo>
                  <a:lnTo>
                    <a:pt x="2377948" y="2286"/>
                  </a:lnTo>
                  <a:lnTo>
                    <a:pt x="2324989" y="4063"/>
                  </a:lnTo>
                  <a:lnTo>
                    <a:pt x="2272157" y="6223"/>
                  </a:lnTo>
                  <a:lnTo>
                    <a:pt x="2219452" y="8889"/>
                  </a:lnTo>
                  <a:lnTo>
                    <a:pt x="2166747" y="12064"/>
                  </a:lnTo>
                  <a:lnTo>
                    <a:pt x="2114169" y="15748"/>
                  </a:lnTo>
                  <a:lnTo>
                    <a:pt x="2061718" y="19938"/>
                  </a:lnTo>
                  <a:lnTo>
                    <a:pt x="2009394" y="24511"/>
                  </a:lnTo>
                  <a:lnTo>
                    <a:pt x="1957197" y="29717"/>
                  </a:lnTo>
                  <a:lnTo>
                    <a:pt x="1905127" y="35305"/>
                  </a:lnTo>
                  <a:lnTo>
                    <a:pt x="1853311" y="41401"/>
                  </a:lnTo>
                  <a:lnTo>
                    <a:pt x="1801749" y="48005"/>
                  </a:lnTo>
                  <a:lnTo>
                    <a:pt x="1750314" y="55117"/>
                  </a:lnTo>
                  <a:lnTo>
                    <a:pt x="1699260" y="62737"/>
                  </a:lnTo>
                  <a:lnTo>
                    <a:pt x="1648333" y="70738"/>
                  </a:lnTo>
                  <a:lnTo>
                    <a:pt x="1597786" y="79375"/>
                  </a:lnTo>
                  <a:lnTo>
                    <a:pt x="1547367" y="88391"/>
                  </a:lnTo>
                  <a:lnTo>
                    <a:pt x="1497456" y="98044"/>
                  </a:lnTo>
                  <a:lnTo>
                    <a:pt x="1447800" y="108076"/>
                  </a:lnTo>
                  <a:lnTo>
                    <a:pt x="1398523" y="118617"/>
                  </a:lnTo>
                  <a:lnTo>
                    <a:pt x="1349502" y="129794"/>
                  </a:lnTo>
                  <a:lnTo>
                    <a:pt x="1300988" y="141350"/>
                  </a:lnTo>
                  <a:lnTo>
                    <a:pt x="1252855" y="153415"/>
                  </a:lnTo>
                  <a:lnTo>
                    <a:pt x="1205103" y="165988"/>
                  </a:lnTo>
                  <a:lnTo>
                    <a:pt x="1157859" y="179070"/>
                  </a:lnTo>
                  <a:lnTo>
                    <a:pt x="1111046" y="192786"/>
                  </a:lnTo>
                  <a:lnTo>
                    <a:pt x="1064704" y="206883"/>
                  </a:lnTo>
                  <a:lnTo>
                    <a:pt x="1018870" y="221487"/>
                  </a:lnTo>
                  <a:lnTo>
                    <a:pt x="960526" y="241046"/>
                  </a:lnTo>
                  <a:lnTo>
                    <a:pt x="903833" y="261365"/>
                  </a:lnTo>
                  <a:lnTo>
                    <a:pt x="848804" y="282066"/>
                  </a:lnTo>
                  <a:lnTo>
                    <a:pt x="795451" y="303402"/>
                  </a:lnTo>
                  <a:lnTo>
                    <a:pt x="743775" y="325247"/>
                  </a:lnTo>
                  <a:lnTo>
                    <a:pt x="693775" y="347725"/>
                  </a:lnTo>
                  <a:lnTo>
                    <a:pt x="645477" y="370586"/>
                  </a:lnTo>
                  <a:lnTo>
                    <a:pt x="598855" y="393953"/>
                  </a:lnTo>
                  <a:lnTo>
                    <a:pt x="553948" y="417829"/>
                  </a:lnTo>
                  <a:lnTo>
                    <a:pt x="510730" y="442087"/>
                  </a:lnTo>
                  <a:lnTo>
                    <a:pt x="469239" y="466851"/>
                  </a:lnTo>
                  <a:lnTo>
                    <a:pt x="429450" y="491998"/>
                  </a:lnTo>
                  <a:lnTo>
                    <a:pt x="391401" y="517525"/>
                  </a:lnTo>
                  <a:lnTo>
                    <a:pt x="355066" y="543433"/>
                  </a:lnTo>
                  <a:lnTo>
                    <a:pt x="320459" y="569722"/>
                  </a:lnTo>
                  <a:lnTo>
                    <a:pt x="287604" y="596264"/>
                  </a:lnTo>
                  <a:lnTo>
                    <a:pt x="256489" y="623315"/>
                  </a:lnTo>
                  <a:lnTo>
                    <a:pt x="227126" y="650494"/>
                  </a:lnTo>
                  <a:lnTo>
                    <a:pt x="199517" y="678179"/>
                  </a:lnTo>
                  <a:lnTo>
                    <a:pt x="149593" y="734060"/>
                  </a:lnTo>
                  <a:lnTo>
                    <a:pt x="106756" y="790955"/>
                  </a:lnTo>
                  <a:lnTo>
                    <a:pt x="71069" y="848740"/>
                  </a:lnTo>
                  <a:lnTo>
                    <a:pt x="42557" y="907161"/>
                  </a:lnTo>
                  <a:lnTo>
                    <a:pt x="21272" y="966215"/>
                  </a:lnTo>
                  <a:lnTo>
                    <a:pt x="7264" y="1025651"/>
                  </a:lnTo>
                  <a:lnTo>
                    <a:pt x="584" y="1085341"/>
                  </a:lnTo>
                  <a:lnTo>
                    <a:pt x="0" y="1115314"/>
                  </a:lnTo>
                  <a:lnTo>
                    <a:pt x="1257" y="1145159"/>
                  </a:lnTo>
                  <a:lnTo>
                    <a:pt x="9347" y="1205102"/>
                  </a:lnTo>
                  <a:lnTo>
                    <a:pt x="24904" y="1264792"/>
                  </a:lnTo>
                  <a:lnTo>
                    <a:pt x="47942" y="1324228"/>
                  </a:lnTo>
                  <a:lnTo>
                    <a:pt x="78536" y="1383284"/>
                  </a:lnTo>
                  <a:lnTo>
                    <a:pt x="116725" y="1441830"/>
                  </a:lnTo>
                  <a:lnTo>
                    <a:pt x="162560" y="1499615"/>
                  </a:lnTo>
                  <a:lnTo>
                    <a:pt x="188353" y="1528317"/>
                  </a:lnTo>
                  <a:lnTo>
                    <a:pt x="216065" y="1556639"/>
                  </a:lnTo>
                  <a:lnTo>
                    <a:pt x="245719" y="1584833"/>
                  </a:lnTo>
                  <a:lnTo>
                    <a:pt x="277304" y="1612646"/>
                  </a:lnTo>
                  <a:lnTo>
                    <a:pt x="310832" y="1640332"/>
                  </a:lnTo>
                  <a:lnTo>
                    <a:pt x="346316" y="1667637"/>
                  </a:lnTo>
                  <a:lnTo>
                    <a:pt x="383755" y="1694688"/>
                  </a:lnTo>
                  <a:lnTo>
                    <a:pt x="423151" y="1721358"/>
                  </a:lnTo>
                  <a:lnTo>
                    <a:pt x="464515" y="1747647"/>
                  </a:lnTo>
                  <a:lnTo>
                    <a:pt x="507847" y="1773682"/>
                  </a:lnTo>
                  <a:lnTo>
                    <a:pt x="542404" y="1793366"/>
                  </a:lnTo>
                  <a:lnTo>
                    <a:pt x="577761" y="1812544"/>
                  </a:lnTo>
                  <a:lnTo>
                    <a:pt x="613905" y="1831339"/>
                  </a:lnTo>
                  <a:lnTo>
                    <a:pt x="650824" y="1849754"/>
                  </a:lnTo>
                  <a:lnTo>
                    <a:pt x="688479" y="1867662"/>
                  </a:lnTo>
                  <a:lnTo>
                    <a:pt x="726884" y="1885188"/>
                  </a:lnTo>
                  <a:lnTo>
                    <a:pt x="766000" y="1902205"/>
                  </a:lnTo>
                  <a:lnTo>
                    <a:pt x="805815" y="1918842"/>
                  </a:lnTo>
                  <a:lnTo>
                    <a:pt x="846302" y="1935099"/>
                  </a:lnTo>
                  <a:lnTo>
                    <a:pt x="887450" y="1950847"/>
                  </a:lnTo>
                  <a:lnTo>
                    <a:pt x="929246" y="1966214"/>
                  </a:lnTo>
                  <a:lnTo>
                    <a:pt x="971676" y="1981073"/>
                  </a:lnTo>
                  <a:lnTo>
                    <a:pt x="1014704" y="1995424"/>
                  </a:lnTo>
                  <a:lnTo>
                    <a:pt x="1058316" y="2009521"/>
                  </a:lnTo>
                  <a:lnTo>
                    <a:pt x="1102499" y="2022983"/>
                  </a:lnTo>
                  <a:lnTo>
                    <a:pt x="1147191" y="2036190"/>
                  </a:lnTo>
                  <a:lnTo>
                    <a:pt x="1192530" y="2048764"/>
                  </a:lnTo>
                  <a:lnTo>
                    <a:pt x="1238250" y="2060956"/>
                  </a:lnTo>
                  <a:lnTo>
                    <a:pt x="1284605" y="2072767"/>
                  </a:lnTo>
                  <a:lnTo>
                    <a:pt x="1331341" y="2084070"/>
                  </a:lnTo>
                  <a:lnTo>
                    <a:pt x="1378585" y="2094992"/>
                  </a:lnTo>
                  <a:lnTo>
                    <a:pt x="1426210" y="2105406"/>
                  </a:lnTo>
                  <a:lnTo>
                    <a:pt x="1474342" y="2115312"/>
                  </a:lnTo>
                  <a:lnTo>
                    <a:pt x="1522856" y="2124837"/>
                  </a:lnTo>
                  <a:lnTo>
                    <a:pt x="1571752" y="2133854"/>
                  </a:lnTo>
                  <a:lnTo>
                    <a:pt x="1621028" y="2142490"/>
                  </a:lnTo>
                  <a:lnTo>
                    <a:pt x="1670685" y="2150618"/>
                  </a:lnTo>
                  <a:lnTo>
                    <a:pt x="1720596" y="2158365"/>
                  </a:lnTo>
                  <a:lnTo>
                    <a:pt x="1770888" y="2165477"/>
                  </a:lnTo>
                  <a:lnTo>
                    <a:pt x="1821434" y="2172335"/>
                  </a:lnTo>
                  <a:lnTo>
                    <a:pt x="1872361" y="2178558"/>
                  </a:lnTo>
                  <a:lnTo>
                    <a:pt x="1923415" y="2184400"/>
                  </a:lnTo>
                  <a:lnTo>
                    <a:pt x="1974850" y="2189734"/>
                  </a:lnTo>
                  <a:lnTo>
                    <a:pt x="2026412" y="2194687"/>
                  </a:lnTo>
                  <a:lnTo>
                    <a:pt x="2078228" y="2199132"/>
                  </a:lnTo>
                  <a:lnTo>
                    <a:pt x="2130171" y="2203069"/>
                  </a:lnTo>
                  <a:lnTo>
                    <a:pt x="2182368" y="2206625"/>
                  </a:lnTo>
                  <a:lnTo>
                    <a:pt x="2234692" y="2209673"/>
                  </a:lnTo>
                  <a:lnTo>
                    <a:pt x="2287143" y="2212213"/>
                  </a:lnTo>
                  <a:lnTo>
                    <a:pt x="2339721" y="2214245"/>
                  </a:lnTo>
                  <a:lnTo>
                    <a:pt x="2392426" y="2215896"/>
                  </a:lnTo>
                  <a:lnTo>
                    <a:pt x="2445131" y="2217039"/>
                  </a:lnTo>
                  <a:lnTo>
                    <a:pt x="2497963" y="2217674"/>
                  </a:lnTo>
                  <a:lnTo>
                    <a:pt x="2550795" y="2217928"/>
                  </a:lnTo>
                  <a:lnTo>
                    <a:pt x="2603754" y="2217674"/>
                  </a:lnTo>
                  <a:lnTo>
                    <a:pt x="2656586" y="2216912"/>
                  </a:lnTo>
                  <a:lnTo>
                    <a:pt x="2709545" y="2215642"/>
                  </a:lnTo>
                  <a:lnTo>
                    <a:pt x="2762377" y="2213864"/>
                  </a:lnTo>
                  <a:lnTo>
                    <a:pt x="2815209" y="2211705"/>
                  </a:lnTo>
                  <a:lnTo>
                    <a:pt x="2868041" y="2209038"/>
                  </a:lnTo>
                  <a:lnTo>
                    <a:pt x="2920619" y="2205863"/>
                  </a:lnTo>
                  <a:lnTo>
                    <a:pt x="2973197" y="2202180"/>
                  </a:lnTo>
                  <a:lnTo>
                    <a:pt x="3025775" y="2197989"/>
                  </a:lnTo>
                  <a:lnTo>
                    <a:pt x="3078099" y="2193417"/>
                  </a:lnTo>
                  <a:lnTo>
                    <a:pt x="3130296" y="2188210"/>
                  </a:lnTo>
                  <a:lnTo>
                    <a:pt x="3182239" y="2182622"/>
                  </a:lnTo>
                  <a:lnTo>
                    <a:pt x="3234055" y="2176526"/>
                  </a:lnTo>
                  <a:lnTo>
                    <a:pt x="3285616" y="2169922"/>
                  </a:lnTo>
                  <a:lnTo>
                    <a:pt x="3337052" y="2162810"/>
                  </a:lnTo>
                  <a:lnTo>
                    <a:pt x="3388232" y="2155190"/>
                  </a:lnTo>
                  <a:lnTo>
                    <a:pt x="3439032" y="2147189"/>
                  </a:lnTo>
                  <a:lnTo>
                    <a:pt x="3489705" y="2138553"/>
                  </a:lnTo>
                  <a:lnTo>
                    <a:pt x="3539998" y="2129536"/>
                  </a:lnTo>
                  <a:lnTo>
                    <a:pt x="3590036" y="2119884"/>
                  </a:lnTo>
                  <a:lnTo>
                    <a:pt x="3639692" y="2109851"/>
                  </a:lnTo>
                  <a:lnTo>
                    <a:pt x="3688968" y="2099310"/>
                  </a:lnTo>
                  <a:lnTo>
                    <a:pt x="3737864" y="2088133"/>
                  </a:lnTo>
                  <a:lnTo>
                    <a:pt x="3786378" y="2076577"/>
                  </a:lnTo>
                  <a:lnTo>
                    <a:pt x="3834511" y="2064512"/>
                  </a:lnTo>
                  <a:lnTo>
                    <a:pt x="3882263" y="2051939"/>
                  </a:lnTo>
                  <a:lnTo>
                    <a:pt x="3929506" y="2038858"/>
                  </a:lnTo>
                  <a:lnTo>
                    <a:pt x="3976369" y="2025141"/>
                  </a:lnTo>
                  <a:lnTo>
                    <a:pt x="4022725" y="2011045"/>
                  </a:lnTo>
                  <a:lnTo>
                    <a:pt x="4068571" y="1996439"/>
                  </a:lnTo>
                  <a:lnTo>
                    <a:pt x="6138164" y="2528189"/>
                  </a:lnTo>
                  <a:lnTo>
                    <a:pt x="4720208" y="1682877"/>
                  </a:lnTo>
                  <a:lnTo>
                    <a:pt x="4762373" y="1651253"/>
                  </a:lnTo>
                  <a:lnTo>
                    <a:pt x="4801996" y="1619250"/>
                  </a:lnTo>
                  <a:lnTo>
                    <a:pt x="4839081" y="1586864"/>
                  </a:lnTo>
                  <a:lnTo>
                    <a:pt x="4873498" y="1554099"/>
                  </a:lnTo>
                  <a:lnTo>
                    <a:pt x="4905375" y="1520952"/>
                  </a:lnTo>
                  <a:lnTo>
                    <a:pt x="4934584" y="1487551"/>
                  </a:lnTo>
                  <a:lnTo>
                    <a:pt x="4961255" y="1453769"/>
                  </a:lnTo>
                  <a:lnTo>
                    <a:pt x="4985384" y="1419860"/>
                  </a:lnTo>
                  <a:lnTo>
                    <a:pt x="5006975" y="1385570"/>
                  </a:lnTo>
                  <a:lnTo>
                    <a:pt x="5026025" y="1351152"/>
                  </a:lnTo>
                  <a:lnTo>
                    <a:pt x="5042408" y="1316609"/>
                  </a:lnTo>
                  <a:lnTo>
                    <a:pt x="5067554" y="1247013"/>
                  </a:lnTo>
                  <a:lnTo>
                    <a:pt x="5082540" y="1176909"/>
                  </a:lnTo>
                  <a:lnTo>
                    <a:pt x="5087239" y="1106804"/>
                  </a:lnTo>
                  <a:lnTo>
                    <a:pt x="5085842" y="1071626"/>
                  </a:lnTo>
                  <a:lnTo>
                    <a:pt x="5075301" y="1001649"/>
                  </a:lnTo>
                  <a:lnTo>
                    <a:pt x="5054727" y="932052"/>
                  </a:lnTo>
                  <a:lnTo>
                    <a:pt x="5023993" y="862964"/>
                  </a:lnTo>
                  <a:lnTo>
                    <a:pt x="5004816" y="828801"/>
                  </a:lnTo>
                  <a:lnTo>
                    <a:pt x="4983226" y="794765"/>
                  </a:lnTo>
                  <a:lnTo>
                    <a:pt x="4958969" y="761111"/>
                  </a:lnTo>
                  <a:lnTo>
                    <a:pt x="4932299" y="727583"/>
                  </a:lnTo>
                  <a:lnTo>
                    <a:pt x="4903089" y="694563"/>
                  </a:lnTo>
                  <a:lnTo>
                    <a:pt x="4871466" y="661670"/>
                  </a:lnTo>
                  <a:lnTo>
                    <a:pt x="4837176" y="629285"/>
                  </a:lnTo>
                  <a:lnTo>
                    <a:pt x="4800473" y="597280"/>
                  </a:lnTo>
                  <a:lnTo>
                    <a:pt x="4761230" y="565658"/>
                  </a:lnTo>
                  <a:lnTo>
                    <a:pt x="4719574" y="534542"/>
                  </a:lnTo>
                  <a:lnTo>
                    <a:pt x="4675378" y="503936"/>
                  </a:lnTo>
                  <a:lnTo>
                    <a:pt x="4628769" y="473710"/>
                  </a:lnTo>
                  <a:lnTo>
                    <a:pt x="4579620" y="444119"/>
                  </a:lnTo>
                  <a:lnTo>
                    <a:pt x="4545076" y="424434"/>
                  </a:lnTo>
                  <a:lnTo>
                    <a:pt x="4509643" y="405257"/>
                  </a:lnTo>
                  <a:lnTo>
                    <a:pt x="4473575" y="386461"/>
                  </a:lnTo>
                  <a:lnTo>
                    <a:pt x="4436618" y="368046"/>
                  </a:lnTo>
                  <a:lnTo>
                    <a:pt x="4398899" y="350138"/>
                  </a:lnTo>
                  <a:lnTo>
                    <a:pt x="4360545" y="332613"/>
                  </a:lnTo>
                  <a:lnTo>
                    <a:pt x="4321429" y="315595"/>
                  </a:lnTo>
                  <a:lnTo>
                    <a:pt x="4281678" y="298958"/>
                  </a:lnTo>
                  <a:lnTo>
                    <a:pt x="4241165" y="282828"/>
                  </a:lnTo>
                  <a:lnTo>
                    <a:pt x="4200017" y="266953"/>
                  </a:lnTo>
                  <a:lnTo>
                    <a:pt x="4158233" y="251713"/>
                  </a:lnTo>
                  <a:lnTo>
                    <a:pt x="4115816" y="236854"/>
                  </a:lnTo>
                  <a:lnTo>
                    <a:pt x="4072763" y="222376"/>
                  </a:lnTo>
                  <a:lnTo>
                    <a:pt x="4029075" y="208407"/>
                  </a:lnTo>
                  <a:lnTo>
                    <a:pt x="3984879" y="194817"/>
                  </a:lnTo>
                  <a:lnTo>
                    <a:pt x="3940175" y="181737"/>
                  </a:lnTo>
                  <a:lnTo>
                    <a:pt x="3894963" y="169037"/>
                  </a:lnTo>
                  <a:lnTo>
                    <a:pt x="3849116" y="156845"/>
                  </a:lnTo>
                  <a:lnTo>
                    <a:pt x="3802888" y="145161"/>
                  </a:lnTo>
                  <a:lnTo>
                    <a:pt x="3756025" y="133730"/>
                  </a:lnTo>
                  <a:lnTo>
                    <a:pt x="3708907" y="122936"/>
                  </a:lnTo>
                  <a:lnTo>
                    <a:pt x="3661155" y="112522"/>
                  </a:lnTo>
                  <a:lnTo>
                    <a:pt x="3613023" y="102615"/>
                  </a:lnTo>
                  <a:lnTo>
                    <a:pt x="3564508" y="93090"/>
                  </a:lnTo>
                  <a:lnTo>
                    <a:pt x="3515614" y="83947"/>
                  </a:lnTo>
                  <a:lnTo>
                    <a:pt x="3466465" y="75437"/>
                  </a:lnTo>
                  <a:lnTo>
                    <a:pt x="3416807" y="67310"/>
                  </a:lnTo>
                  <a:lnTo>
                    <a:pt x="3366769" y="59562"/>
                  </a:lnTo>
                  <a:lnTo>
                    <a:pt x="3316604" y="52324"/>
                  </a:lnTo>
                  <a:lnTo>
                    <a:pt x="3265931" y="45592"/>
                  </a:lnTo>
                  <a:lnTo>
                    <a:pt x="3215132" y="39370"/>
                  </a:lnTo>
                  <a:lnTo>
                    <a:pt x="3163951" y="33527"/>
                  </a:lnTo>
                  <a:lnTo>
                    <a:pt x="3112643" y="28066"/>
                  </a:lnTo>
                  <a:lnTo>
                    <a:pt x="3061081" y="23240"/>
                  </a:lnTo>
                  <a:lnTo>
                    <a:pt x="3009265" y="18796"/>
                  </a:lnTo>
                  <a:lnTo>
                    <a:pt x="2957195" y="14859"/>
                  </a:lnTo>
                  <a:lnTo>
                    <a:pt x="2905125" y="11302"/>
                  </a:lnTo>
                  <a:lnTo>
                    <a:pt x="2852801" y="8254"/>
                  </a:lnTo>
                  <a:lnTo>
                    <a:pt x="2800350" y="5714"/>
                  </a:lnTo>
                  <a:lnTo>
                    <a:pt x="2747772" y="3555"/>
                  </a:lnTo>
                  <a:lnTo>
                    <a:pt x="2695067" y="2032"/>
                  </a:lnTo>
                  <a:lnTo>
                    <a:pt x="2642235" y="888"/>
                  </a:lnTo>
                  <a:lnTo>
                    <a:pt x="2589530" y="126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58495" y="1562100"/>
              <a:ext cx="6138545" cy="2528570"/>
            </a:xfrm>
            <a:custGeom>
              <a:avLst/>
              <a:gdLst/>
              <a:ahLst/>
              <a:cxnLst/>
              <a:rect l="l" t="t" r="r" b="b"/>
              <a:pathLst>
                <a:path w="6138545" h="2528570">
                  <a:moveTo>
                    <a:pt x="6138164" y="2528189"/>
                  </a:moveTo>
                  <a:lnTo>
                    <a:pt x="4068571" y="1996439"/>
                  </a:lnTo>
                  <a:lnTo>
                    <a:pt x="4022725" y="2011045"/>
                  </a:lnTo>
                  <a:lnTo>
                    <a:pt x="3976369" y="2025141"/>
                  </a:lnTo>
                  <a:lnTo>
                    <a:pt x="3929506" y="2038858"/>
                  </a:lnTo>
                  <a:lnTo>
                    <a:pt x="3882263" y="2051939"/>
                  </a:lnTo>
                  <a:lnTo>
                    <a:pt x="3834511" y="2064512"/>
                  </a:lnTo>
                  <a:lnTo>
                    <a:pt x="3786378" y="2076577"/>
                  </a:lnTo>
                  <a:lnTo>
                    <a:pt x="3737864" y="2088133"/>
                  </a:lnTo>
                  <a:lnTo>
                    <a:pt x="3688968" y="2099310"/>
                  </a:lnTo>
                  <a:lnTo>
                    <a:pt x="3639692" y="2109851"/>
                  </a:lnTo>
                  <a:lnTo>
                    <a:pt x="3590036" y="2119884"/>
                  </a:lnTo>
                  <a:lnTo>
                    <a:pt x="3539998" y="2129536"/>
                  </a:lnTo>
                  <a:lnTo>
                    <a:pt x="3489705" y="2138553"/>
                  </a:lnTo>
                  <a:lnTo>
                    <a:pt x="3439032" y="2147189"/>
                  </a:lnTo>
                  <a:lnTo>
                    <a:pt x="3388232" y="2155190"/>
                  </a:lnTo>
                  <a:lnTo>
                    <a:pt x="3337052" y="2162810"/>
                  </a:lnTo>
                  <a:lnTo>
                    <a:pt x="3285616" y="2169922"/>
                  </a:lnTo>
                  <a:lnTo>
                    <a:pt x="3234055" y="2176526"/>
                  </a:lnTo>
                  <a:lnTo>
                    <a:pt x="3182239" y="2182622"/>
                  </a:lnTo>
                  <a:lnTo>
                    <a:pt x="3130296" y="2188210"/>
                  </a:lnTo>
                  <a:lnTo>
                    <a:pt x="3078099" y="2193417"/>
                  </a:lnTo>
                  <a:lnTo>
                    <a:pt x="3025775" y="2197989"/>
                  </a:lnTo>
                  <a:lnTo>
                    <a:pt x="2973197" y="2202180"/>
                  </a:lnTo>
                  <a:lnTo>
                    <a:pt x="2920619" y="2205863"/>
                  </a:lnTo>
                  <a:lnTo>
                    <a:pt x="2868041" y="2209038"/>
                  </a:lnTo>
                  <a:lnTo>
                    <a:pt x="2815209" y="2211705"/>
                  </a:lnTo>
                  <a:lnTo>
                    <a:pt x="2762377" y="2213864"/>
                  </a:lnTo>
                  <a:lnTo>
                    <a:pt x="2709545" y="2215642"/>
                  </a:lnTo>
                  <a:lnTo>
                    <a:pt x="2656586" y="2216912"/>
                  </a:lnTo>
                  <a:lnTo>
                    <a:pt x="2603754" y="2217674"/>
                  </a:lnTo>
                  <a:lnTo>
                    <a:pt x="2550795" y="2217928"/>
                  </a:lnTo>
                  <a:lnTo>
                    <a:pt x="2497963" y="2217674"/>
                  </a:lnTo>
                  <a:lnTo>
                    <a:pt x="2445131" y="2217039"/>
                  </a:lnTo>
                  <a:lnTo>
                    <a:pt x="2392426" y="2215896"/>
                  </a:lnTo>
                  <a:lnTo>
                    <a:pt x="2339721" y="2214245"/>
                  </a:lnTo>
                  <a:lnTo>
                    <a:pt x="2287143" y="2212213"/>
                  </a:lnTo>
                  <a:lnTo>
                    <a:pt x="2234692" y="2209673"/>
                  </a:lnTo>
                  <a:lnTo>
                    <a:pt x="2182368" y="2206625"/>
                  </a:lnTo>
                  <a:lnTo>
                    <a:pt x="2130171" y="2203069"/>
                  </a:lnTo>
                  <a:lnTo>
                    <a:pt x="2078228" y="2199132"/>
                  </a:lnTo>
                  <a:lnTo>
                    <a:pt x="2026412" y="2194687"/>
                  </a:lnTo>
                  <a:lnTo>
                    <a:pt x="1974850" y="2189734"/>
                  </a:lnTo>
                  <a:lnTo>
                    <a:pt x="1923415" y="2184400"/>
                  </a:lnTo>
                  <a:lnTo>
                    <a:pt x="1872361" y="2178558"/>
                  </a:lnTo>
                  <a:lnTo>
                    <a:pt x="1821434" y="2172335"/>
                  </a:lnTo>
                  <a:lnTo>
                    <a:pt x="1770888" y="2165477"/>
                  </a:lnTo>
                  <a:lnTo>
                    <a:pt x="1720596" y="2158365"/>
                  </a:lnTo>
                  <a:lnTo>
                    <a:pt x="1670685" y="2150618"/>
                  </a:lnTo>
                  <a:lnTo>
                    <a:pt x="1621028" y="2142490"/>
                  </a:lnTo>
                  <a:lnTo>
                    <a:pt x="1571752" y="2133854"/>
                  </a:lnTo>
                  <a:lnTo>
                    <a:pt x="1522856" y="2124837"/>
                  </a:lnTo>
                  <a:lnTo>
                    <a:pt x="1474342" y="2115312"/>
                  </a:lnTo>
                  <a:lnTo>
                    <a:pt x="1426210" y="2105406"/>
                  </a:lnTo>
                  <a:lnTo>
                    <a:pt x="1378585" y="2094992"/>
                  </a:lnTo>
                  <a:lnTo>
                    <a:pt x="1331341" y="2084070"/>
                  </a:lnTo>
                  <a:lnTo>
                    <a:pt x="1284605" y="2072767"/>
                  </a:lnTo>
                  <a:lnTo>
                    <a:pt x="1238250" y="2060956"/>
                  </a:lnTo>
                  <a:lnTo>
                    <a:pt x="1192530" y="2048764"/>
                  </a:lnTo>
                  <a:lnTo>
                    <a:pt x="1147191" y="2036190"/>
                  </a:lnTo>
                  <a:lnTo>
                    <a:pt x="1102499" y="2022983"/>
                  </a:lnTo>
                  <a:lnTo>
                    <a:pt x="1058316" y="2009521"/>
                  </a:lnTo>
                  <a:lnTo>
                    <a:pt x="1014704" y="1995424"/>
                  </a:lnTo>
                  <a:lnTo>
                    <a:pt x="971676" y="1981073"/>
                  </a:lnTo>
                  <a:lnTo>
                    <a:pt x="929246" y="1966214"/>
                  </a:lnTo>
                  <a:lnTo>
                    <a:pt x="887450" y="1950847"/>
                  </a:lnTo>
                  <a:lnTo>
                    <a:pt x="846302" y="1935099"/>
                  </a:lnTo>
                  <a:lnTo>
                    <a:pt x="805815" y="1918842"/>
                  </a:lnTo>
                  <a:lnTo>
                    <a:pt x="766000" y="1902205"/>
                  </a:lnTo>
                  <a:lnTo>
                    <a:pt x="726884" y="1885188"/>
                  </a:lnTo>
                  <a:lnTo>
                    <a:pt x="688479" y="1867662"/>
                  </a:lnTo>
                  <a:lnTo>
                    <a:pt x="650824" y="1849754"/>
                  </a:lnTo>
                  <a:lnTo>
                    <a:pt x="613905" y="1831339"/>
                  </a:lnTo>
                  <a:lnTo>
                    <a:pt x="577761" y="1812544"/>
                  </a:lnTo>
                  <a:lnTo>
                    <a:pt x="542404" y="1793366"/>
                  </a:lnTo>
                  <a:lnTo>
                    <a:pt x="507847" y="1773682"/>
                  </a:lnTo>
                  <a:lnTo>
                    <a:pt x="464515" y="1747647"/>
                  </a:lnTo>
                  <a:lnTo>
                    <a:pt x="423151" y="1721358"/>
                  </a:lnTo>
                  <a:lnTo>
                    <a:pt x="383755" y="1694688"/>
                  </a:lnTo>
                  <a:lnTo>
                    <a:pt x="346316" y="1667637"/>
                  </a:lnTo>
                  <a:lnTo>
                    <a:pt x="310832" y="1640332"/>
                  </a:lnTo>
                  <a:lnTo>
                    <a:pt x="277304" y="1612646"/>
                  </a:lnTo>
                  <a:lnTo>
                    <a:pt x="245719" y="1584833"/>
                  </a:lnTo>
                  <a:lnTo>
                    <a:pt x="216065" y="1556639"/>
                  </a:lnTo>
                  <a:lnTo>
                    <a:pt x="188353" y="1528317"/>
                  </a:lnTo>
                  <a:lnTo>
                    <a:pt x="162560" y="1499615"/>
                  </a:lnTo>
                  <a:lnTo>
                    <a:pt x="116725" y="1441830"/>
                  </a:lnTo>
                  <a:lnTo>
                    <a:pt x="78536" y="1383284"/>
                  </a:lnTo>
                  <a:lnTo>
                    <a:pt x="47942" y="1324228"/>
                  </a:lnTo>
                  <a:lnTo>
                    <a:pt x="24904" y="1264792"/>
                  </a:lnTo>
                  <a:lnTo>
                    <a:pt x="9347" y="1205102"/>
                  </a:lnTo>
                  <a:lnTo>
                    <a:pt x="1257" y="1145159"/>
                  </a:lnTo>
                  <a:lnTo>
                    <a:pt x="0" y="1115314"/>
                  </a:lnTo>
                  <a:lnTo>
                    <a:pt x="584" y="1085341"/>
                  </a:lnTo>
                  <a:lnTo>
                    <a:pt x="7264" y="1025651"/>
                  </a:lnTo>
                  <a:lnTo>
                    <a:pt x="21272" y="966215"/>
                  </a:lnTo>
                  <a:lnTo>
                    <a:pt x="42557" y="907161"/>
                  </a:lnTo>
                  <a:lnTo>
                    <a:pt x="71069" y="848740"/>
                  </a:lnTo>
                  <a:lnTo>
                    <a:pt x="106756" y="790955"/>
                  </a:lnTo>
                  <a:lnTo>
                    <a:pt x="149593" y="734060"/>
                  </a:lnTo>
                  <a:lnTo>
                    <a:pt x="199517" y="678179"/>
                  </a:lnTo>
                  <a:lnTo>
                    <a:pt x="227126" y="650494"/>
                  </a:lnTo>
                  <a:lnTo>
                    <a:pt x="256489" y="623315"/>
                  </a:lnTo>
                  <a:lnTo>
                    <a:pt x="287604" y="596264"/>
                  </a:lnTo>
                  <a:lnTo>
                    <a:pt x="320459" y="569722"/>
                  </a:lnTo>
                  <a:lnTo>
                    <a:pt x="355066" y="543433"/>
                  </a:lnTo>
                  <a:lnTo>
                    <a:pt x="391401" y="517525"/>
                  </a:lnTo>
                  <a:lnTo>
                    <a:pt x="429450" y="491998"/>
                  </a:lnTo>
                  <a:lnTo>
                    <a:pt x="469239" y="466851"/>
                  </a:lnTo>
                  <a:lnTo>
                    <a:pt x="510730" y="442087"/>
                  </a:lnTo>
                  <a:lnTo>
                    <a:pt x="553948" y="417829"/>
                  </a:lnTo>
                  <a:lnTo>
                    <a:pt x="598855" y="393953"/>
                  </a:lnTo>
                  <a:lnTo>
                    <a:pt x="645477" y="370586"/>
                  </a:lnTo>
                  <a:lnTo>
                    <a:pt x="693775" y="347725"/>
                  </a:lnTo>
                  <a:lnTo>
                    <a:pt x="743775" y="325247"/>
                  </a:lnTo>
                  <a:lnTo>
                    <a:pt x="795451" y="303402"/>
                  </a:lnTo>
                  <a:lnTo>
                    <a:pt x="848804" y="282066"/>
                  </a:lnTo>
                  <a:lnTo>
                    <a:pt x="903833" y="261365"/>
                  </a:lnTo>
                  <a:lnTo>
                    <a:pt x="960526" y="241046"/>
                  </a:lnTo>
                  <a:lnTo>
                    <a:pt x="1018870" y="221487"/>
                  </a:lnTo>
                  <a:lnTo>
                    <a:pt x="1064704" y="206883"/>
                  </a:lnTo>
                  <a:lnTo>
                    <a:pt x="1111046" y="192786"/>
                  </a:lnTo>
                  <a:lnTo>
                    <a:pt x="1157859" y="179070"/>
                  </a:lnTo>
                  <a:lnTo>
                    <a:pt x="1205103" y="165988"/>
                  </a:lnTo>
                  <a:lnTo>
                    <a:pt x="1252855" y="153415"/>
                  </a:lnTo>
                  <a:lnTo>
                    <a:pt x="1300988" y="141350"/>
                  </a:lnTo>
                  <a:lnTo>
                    <a:pt x="1349502" y="129794"/>
                  </a:lnTo>
                  <a:lnTo>
                    <a:pt x="1398523" y="118617"/>
                  </a:lnTo>
                  <a:lnTo>
                    <a:pt x="1447800" y="108076"/>
                  </a:lnTo>
                  <a:lnTo>
                    <a:pt x="1497456" y="98044"/>
                  </a:lnTo>
                  <a:lnTo>
                    <a:pt x="1547367" y="88391"/>
                  </a:lnTo>
                  <a:lnTo>
                    <a:pt x="1597786" y="79375"/>
                  </a:lnTo>
                  <a:lnTo>
                    <a:pt x="1648333" y="70738"/>
                  </a:lnTo>
                  <a:lnTo>
                    <a:pt x="1699260" y="62737"/>
                  </a:lnTo>
                  <a:lnTo>
                    <a:pt x="1750314" y="55117"/>
                  </a:lnTo>
                  <a:lnTo>
                    <a:pt x="1801749" y="48005"/>
                  </a:lnTo>
                  <a:lnTo>
                    <a:pt x="1853311" y="41401"/>
                  </a:lnTo>
                  <a:lnTo>
                    <a:pt x="1905127" y="35305"/>
                  </a:lnTo>
                  <a:lnTo>
                    <a:pt x="1957197" y="29717"/>
                  </a:lnTo>
                  <a:lnTo>
                    <a:pt x="2009394" y="24511"/>
                  </a:lnTo>
                  <a:lnTo>
                    <a:pt x="2061718" y="19938"/>
                  </a:lnTo>
                  <a:lnTo>
                    <a:pt x="2114169" y="15748"/>
                  </a:lnTo>
                  <a:lnTo>
                    <a:pt x="2166747" y="12064"/>
                  </a:lnTo>
                  <a:lnTo>
                    <a:pt x="2219452" y="8889"/>
                  </a:lnTo>
                  <a:lnTo>
                    <a:pt x="2272157" y="6223"/>
                  </a:lnTo>
                  <a:lnTo>
                    <a:pt x="2324989" y="4063"/>
                  </a:lnTo>
                  <a:lnTo>
                    <a:pt x="2377948" y="2286"/>
                  </a:lnTo>
                  <a:lnTo>
                    <a:pt x="2430780" y="1015"/>
                  </a:lnTo>
                  <a:lnTo>
                    <a:pt x="2483739" y="253"/>
                  </a:lnTo>
                  <a:lnTo>
                    <a:pt x="2536571" y="0"/>
                  </a:lnTo>
                  <a:lnTo>
                    <a:pt x="2589530" y="126"/>
                  </a:lnTo>
                  <a:lnTo>
                    <a:pt x="2642235" y="888"/>
                  </a:lnTo>
                  <a:lnTo>
                    <a:pt x="2695067" y="2032"/>
                  </a:lnTo>
                  <a:lnTo>
                    <a:pt x="2747772" y="3555"/>
                  </a:lnTo>
                  <a:lnTo>
                    <a:pt x="2800350" y="5714"/>
                  </a:lnTo>
                  <a:lnTo>
                    <a:pt x="2852801" y="8254"/>
                  </a:lnTo>
                  <a:lnTo>
                    <a:pt x="2905125" y="11302"/>
                  </a:lnTo>
                  <a:lnTo>
                    <a:pt x="2957195" y="14859"/>
                  </a:lnTo>
                  <a:lnTo>
                    <a:pt x="3009265" y="18796"/>
                  </a:lnTo>
                  <a:lnTo>
                    <a:pt x="3061081" y="23240"/>
                  </a:lnTo>
                  <a:lnTo>
                    <a:pt x="3112643" y="28066"/>
                  </a:lnTo>
                  <a:lnTo>
                    <a:pt x="3163951" y="33527"/>
                  </a:lnTo>
                  <a:lnTo>
                    <a:pt x="3215132" y="39370"/>
                  </a:lnTo>
                  <a:lnTo>
                    <a:pt x="3265931" y="45592"/>
                  </a:lnTo>
                  <a:lnTo>
                    <a:pt x="3316604" y="52324"/>
                  </a:lnTo>
                  <a:lnTo>
                    <a:pt x="3366769" y="59562"/>
                  </a:lnTo>
                  <a:lnTo>
                    <a:pt x="3416807" y="67310"/>
                  </a:lnTo>
                  <a:lnTo>
                    <a:pt x="3466465" y="75437"/>
                  </a:lnTo>
                  <a:lnTo>
                    <a:pt x="3515614" y="83947"/>
                  </a:lnTo>
                  <a:lnTo>
                    <a:pt x="3564508" y="93090"/>
                  </a:lnTo>
                  <a:lnTo>
                    <a:pt x="3613023" y="102615"/>
                  </a:lnTo>
                  <a:lnTo>
                    <a:pt x="3661155" y="112522"/>
                  </a:lnTo>
                  <a:lnTo>
                    <a:pt x="3708907" y="122936"/>
                  </a:lnTo>
                  <a:lnTo>
                    <a:pt x="3756025" y="133730"/>
                  </a:lnTo>
                  <a:lnTo>
                    <a:pt x="3802888" y="145161"/>
                  </a:lnTo>
                  <a:lnTo>
                    <a:pt x="3849116" y="156845"/>
                  </a:lnTo>
                  <a:lnTo>
                    <a:pt x="3894963" y="169037"/>
                  </a:lnTo>
                  <a:lnTo>
                    <a:pt x="3940175" y="181737"/>
                  </a:lnTo>
                  <a:lnTo>
                    <a:pt x="3984879" y="194817"/>
                  </a:lnTo>
                  <a:lnTo>
                    <a:pt x="4029075" y="208407"/>
                  </a:lnTo>
                  <a:lnTo>
                    <a:pt x="4072763" y="222376"/>
                  </a:lnTo>
                  <a:lnTo>
                    <a:pt x="4115816" y="236854"/>
                  </a:lnTo>
                  <a:lnTo>
                    <a:pt x="4158233" y="251713"/>
                  </a:lnTo>
                  <a:lnTo>
                    <a:pt x="4200017" y="266953"/>
                  </a:lnTo>
                  <a:lnTo>
                    <a:pt x="4241165" y="282828"/>
                  </a:lnTo>
                  <a:lnTo>
                    <a:pt x="4281678" y="298958"/>
                  </a:lnTo>
                  <a:lnTo>
                    <a:pt x="4321429" y="315595"/>
                  </a:lnTo>
                  <a:lnTo>
                    <a:pt x="4360545" y="332613"/>
                  </a:lnTo>
                  <a:lnTo>
                    <a:pt x="4398899" y="350138"/>
                  </a:lnTo>
                  <a:lnTo>
                    <a:pt x="4436618" y="368046"/>
                  </a:lnTo>
                  <a:lnTo>
                    <a:pt x="4473575" y="386461"/>
                  </a:lnTo>
                  <a:lnTo>
                    <a:pt x="4509643" y="405257"/>
                  </a:lnTo>
                  <a:lnTo>
                    <a:pt x="4545076" y="424434"/>
                  </a:lnTo>
                  <a:lnTo>
                    <a:pt x="4579620" y="444119"/>
                  </a:lnTo>
                  <a:lnTo>
                    <a:pt x="4628769" y="473710"/>
                  </a:lnTo>
                  <a:lnTo>
                    <a:pt x="4675378" y="503936"/>
                  </a:lnTo>
                  <a:lnTo>
                    <a:pt x="4719574" y="534542"/>
                  </a:lnTo>
                  <a:lnTo>
                    <a:pt x="4761230" y="565658"/>
                  </a:lnTo>
                  <a:lnTo>
                    <a:pt x="4800473" y="597280"/>
                  </a:lnTo>
                  <a:lnTo>
                    <a:pt x="4837176" y="629285"/>
                  </a:lnTo>
                  <a:lnTo>
                    <a:pt x="4871466" y="661670"/>
                  </a:lnTo>
                  <a:lnTo>
                    <a:pt x="4903089" y="694563"/>
                  </a:lnTo>
                  <a:lnTo>
                    <a:pt x="4932299" y="727583"/>
                  </a:lnTo>
                  <a:lnTo>
                    <a:pt x="4958969" y="761111"/>
                  </a:lnTo>
                  <a:lnTo>
                    <a:pt x="4983226" y="794765"/>
                  </a:lnTo>
                  <a:lnTo>
                    <a:pt x="5004816" y="828801"/>
                  </a:lnTo>
                  <a:lnTo>
                    <a:pt x="5023993" y="862964"/>
                  </a:lnTo>
                  <a:lnTo>
                    <a:pt x="5040630" y="897382"/>
                  </a:lnTo>
                  <a:lnTo>
                    <a:pt x="5066283" y="966851"/>
                  </a:lnTo>
                  <a:lnTo>
                    <a:pt x="5081905" y="1036701"/>
                  </a:lnTo>
                  <a:lnTo>
                    <a:pt x="5087239" y="1106804"/>
                  </a:lnTo>
                  <a:lnTo>
                    <a:pt x="5086223" y="1141857"/>
                  </a:lnTo>
                  <a:lnTo>
                    <a:pt x="5076317" y="1211961"/>
                  </a:lnTo>
                  <a:lnTo>
                    <a:pt x="5056251" y="1281811"/>
                  </a:lnTo>
                  <a:lnTo>
                    <a:pt x="5026025" y="1351152"/>
                  </a:lnTo>
                  <a:lnTo>
                    <a:pt x="5006975" y="1385570"/>
                  </a:lnTo>
                  <a:lnTo>
                    <a:pt x="4985384" y="1419860"/>
                  </a:lnTo>
                  <a:lnTo>
                    <a:pt x="4961255" y="1453769"/>
                  </a:lnTo>
                  <a:lnTo>
                    <a:pt x="4934584" y="1487551"/>
                  </a:lnTo>
                  <a:lnTo>
                    <a:pt x="4905375" y="1520952"/>
                  </a:lnTo>
                  <a:lnTo>
                    <a:pt x="4873498" y="1554099"/>
                  </a:lnTo>
                  <a:lnTo>
                    <a:pt x="4839081" y="1586864"/>
                  </a:lnTo>
                  <a:lnTo>
                    <a:pt x="4801996" y="1619250"/>
                  </a:lnTo>
                  <a:lnTo>
                    <a:pt x="4762373" y="1651253"/>
                  </a:lnTo>
                  <a:lnTo>
                    <a:pt x="4720208" y="1682877"/>
                  </a:lnTo>
                  <a:lnTo>
                    <a:pt x="6138164" y="2528189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028496" y="1532890"/>
            <a:ext cx="335915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8255">
              <a:lnSpc>
                <a:spcPct val="100000"/>
              </a:lnSpc>
              <a:spcBef>
                <a:spcPts val="100"/>
              </a:spcBef>
            </a:pPr>
            <a:r>
              <a:rPr dirty="0" sz="2400" spc="-85" b="1">
                <a:solidFill>
                  <a:srgbClr val="800000"/>
                </a:solidFill>
                <a:latin typeface="Trebuchet MS"/>
                <a:cs typeface="Trebuchet MS"/>
              </a:rPr>
              <a:t>Які</a:t>
            </a:r>
            <a:r>
              <a:rPr dirty="0" sz="2400" spc="-229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30" b="1">
                <a:solidFill>
                  <a:srgbClr val="800000"/>
                </a:solidFill>
                <a:latin typeface="Trebuchet MS"/>
                <a:cs typeface="Trebuchet MS"/>
              </a:rPr>
              <a:t>ще</a:t>
            </a:r>
            <a:r>
              <a:rPr dirty="0" sz="2400" spc="-375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00" b="1">
                <a:solidFill>
                  <a:srgbClr val="800000"/>
                </a:solidFill>
                <a:latin typeface="Trebuchet MS"/>
                <a:cs typeface="Trebuchet MS"/>
              </a:rPr>
              <a:t>запитання</a:t>
            </a:r>
            <a:r>
              <a:rPr dirty="0" sz="2400" spc="-295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35" b="1">
                <a:solidFill>
                  <a:srgbClr val="800000"/>
                </a:solidFill>
                <a:latin typeface="Trebuchet MS"/>
                <a:cs typeface="Trebuchet MS"/>
              </a:rPr>
              <a:t>можна </a:t>
            </a:r>
            <a:r>
              <a:rPr dirty="0" sz="2400" spc="-110" b="1">
                <a:solidFill>
                  <a:srgbClr val="800000"/>
                </a:solidFill>
                <a:latin typeface="Trebuchet MS"/>
                <a:cs typeface="Trebuchet MS"/>
              </a:rPr>
              <a:t>поставити</a:t>
            </a:r>
            <a:r>
              <a:rPr dirty="0" sz="2400" spc="-254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35" b="1">
                <a:solidFill>
                  <a:srgbClr val="800000"/>
                </a:solidFill>
                <a:latin typeface="Trebuchet MS"/>
                <a:cs typeface="Trebuchet MS"/>
              </a:rPr>
              <a:t>да </a:t>
            </a:r>
            <a:r>
              <a:rPr dirty="0" sz="2400" spc="-114" b="1">
                <a:solidFill>
                  <a:srgbClr val="800000"/>
                </a:solidFill>
                <a:latin typeface="Trebuchet MS"/>
                <a:cs typeface="Trebuchet MS"/>
              </a:rPr>
              <a:t>розв’язаної</a:t>
            </a:r>
            <a:r>
              <a:rPr dirty="0" sz="2400" spc="-180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20" b="1">
                <a:solidFill>
                  <a:srgbClr val="800000"/>
                </a:solidFill>
                <a:latin typeface="Trebuchet MS"/>
                <a:cs typeface="Trebuchet MS"/>
              </a:rPr>
              <a:t>задачі,</a:t>
            </a:r>
            <a:r>
              <a:rPr dirty="0" sz="2400" spc="-215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800000"/>
                </a:solidFill>
                <a:latin typeface="Trebuchet MS"/>
                <a:cs typeface="Trebuchet MS"/>
              </a:rPr>
              <a:t>коли </a:t>
            </a:r>
            <a:r>
              <a:rPr dirty="0" sz="2400" spc="-95" b="1">
                <a:solidFill>
                  <a:srgbClr val="800000"/>
                </a:solidFill>
                <a:latin typeface="Trebuchet MS"/>
                <a:cs typeface="Trebuchet MS"/>
              </a:rPr>
              <a:t>нам</a:t>
            </a:r>
            <a:r>
              <a:rPr dirty="0" sz="2400" spc="-290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800000"/>
                </a:solidFill>
                <a:latin typeface="Trebuchet MS"/>
                <a:cs typeface="Trebuchet MS"/>
              </a:rPr>
              <a:t>відомо</a:t>
            </a:r>
            <a:r>
              <a:rPr dirty="0" sz="2400" spc="-275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800000"/>
                </a:solidFill>
                <a:latin typeface="Trebuchet MS"/>
                <a:cs typeface="Trebuchet MS"/>
              </a:rPr>
              <a:t>скільки </a:t>
            </a:r>
            <a:r>
              <a:rPr dirty="0" sz="2400" spc="-130" b="1">
                <a:solidFill>
                  <a:srgbClr val="800000"/>
                </a:solidFill>
                <a:latin typeface="Trebuchet MS"/>
                <a:cs typeface="Trebuchet MS"/>
              </a:rPr>
              <a:t>кущів</a:t>
            </a:r>
            <a:r>
              <a:rPr dirty="0" sz="2400" spc="-250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14" b="1">
                <a:solidFill>
                  <a:srgbClr val="800000"/>
                </a:solidFill>
                <a:latin typeface="Trebuchet MS"/>
                <a:cs typeface="Trebuchet MS"/>
              </a:rPr>
              <a:t>посадили</a:t>
            </a:r>
            <a:r>
              <a:rPr dirty="0" sz="2400" spc="-275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145" b="1">
                <a:solidFill>
                  <a:srgbClr val="800000"/>
                </a:solidFill>
                <a:latin typeface="Trebuchet MS"/>
                <a:cs typeface="Trebuchet MS"/>
              </a:rPr>
              <a:t>дідусь</a:t>
            </a:r>
            <a:r>
              <a:rPr dirty="0" sz="2400" spc="-270" b="1">
                <a:solidFill>
                  <a:srgbClr val="800000"/>
                </a:solidFill>
                <a:latin typeface="Trebuchet MS"/>
                <a:cs typeface="Trebuchet MS"/>
              </a:rPr>
              <a:t> </a:t>
            </a:r>
            <a:r>
              <a:rPr dirty="0" sz="2400" spc="-60" b="1">
                <a:solidFill>
                  <a:srgbClr val="800000"/>
                </a:solidFill>
                <a:latin typeface="Trebuchet MS"/>
                <a:cs typeface="Trebuchet MS"/>
              </a:rPr>
              <a:t>і </a:t>
            </a:r>
            <a:r>
              <a:rPr dirty="0" sz="2400" spc="-10" b="1">
                <a:solidFill>
                  <a:srgbClr val="800000"/>
                </a:solidFill>
                <a:latin typeface="Trebuchet MS"/>
                <a:cs typeface="Trebuchet MS"/>
              </a:rPr>
              <a:t>онуки?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512565" y="5897626"/>
            <a:ext cx="1739264" cy="387350"/>
            <a:chOff x="3512565" y="5897626"/>
            <a:chExt cx="1739264" cy="387350"/>
          </a:xfrm>
        </p:grpSpPr>
        <p:sp>
          <p:nvSpPr>
            <p:cNvPr id="11" name="object 11" descr=""/>
            <p:cNvSpPr/>
            <p:nvPr/>
          </p:nvSpPr>
          <p:spPr>
            <a:xfrm>
              <a:off x="3518915" y="5903976"/>
              <a:ext cx="1726564" cy="374650"/>
            </a:xfrm>
            <a:custGeom>
              <a:avLst/>
              <a:gdLst/>
              <a:ahLst/>
              <a:cxnLst/>
              <a:rect l="l" t="t" r="r" b="b"/>
              <a:pathLst>
                <a:path w="1726564" h="374650">
                  <a:moveTo>
                    <a:pt x="1663700" y="0"/>
                  </a:moveTo>
                  <a:lnTo>
                    <a:pt x="62484" y="0"/>
                  </a:lnTo>
                  <a:lnTo>
                    <a:pt x="38100" y="4902"/>
                  </a:lnTo>
                  <a:lnTo>
                    <a:pt x="18287" y="18287"/>
                  </a:lnTo>
                  <a:lnTo>
                    <a:pt x="4953" y="38125"/>
                  </a:lnTo>
                  <a:lnTo>
                    <a:pt x="0" y="62420"/>
                  </a:lnTo>
                  <a:lnTo>
                    <a:pt x="0" y="312102"/>
                  </a:lnTo>
                  <a:lnTo>
                    <a:pt x="4953" y="336397"/>
                  </a:lnTo>
                  <a:lnTo>
                    <a:pt x="18287" y="356235"/>
                  </a:lnTo>
                  <a:lnTo>
                    <a:pt x="38100" y="369620"/>
                  </a:lnTo>
                  <a:lnTo>
                    <a:pt x="62484" y="374523"/>
                  </a:lnTo>
                  <a:lnTo>
                    <a:pt x="1663700" y="374523"/>
                  </a:lnTo>
                  <a:lnTo>
                    <a:pt x="1688084" y="369620"/>
                  </a:lnTo>
                  <a:lnTo>
                    <a:pt x="1707896" y="356235"/>
                  </a:lnTo>
                  <a:lnTo>
                    <a:pt x="1721231" y="336397"/>
                  </a:lnTo>
                  <a:lnTo>
                    <a:pt x="1726184" y="312102"/>
                  </a:lnTo>
                  <a:lnTo>
                    <a:pt x="1726184" y="62420"/>
                  </a:lnTo>
                  <a:lnTo>
                    <a:pt x="1721231" y="38125"/>
                  </a:lnTo>
                  <a:lnTo>
                    <a:pt x="1707896" y="18287"/>
                  </a:lnTo>
                  <a:lnTo>
                    <a:pt x="1688084" y="4902"/>
                  </a:lnTo>
                  <a:lnTo>
                    <a:pt x="1663700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518915" y="5903976"/>
              <a:ext cx="1726564" cy="374650"/>
            </a:xfrm>
            <a:custGeom>
              <a:avLst/>
              <a:gdLst/>
              <a:ahLst/>
              <a:cxnLst/>
              <a:rect l="l" t="t" r="r" b="b"/>
              <a:pathLst>
                <a:path w="1726564" h="374650">
                  <a:moveTo>
                    <a:pt x="0" y="62420"/>
                  </a:moveTo>
                  <a:lnTo>
                    <a:pt x="4953" y="38125"/>
                  </a:lnTo>
                  <a:lnTo>
                    <a:pt x="18287" y="18287"/>
                  </a:lnTo>
                  <a:lnTo>
                    <a:pt x="38100" y="4902"/>
                  </a:lnTo>
                  <a:lnTo>
                    <a:pt x="62484" y="0"/>
                  </a:lnTo>
                  <a:lnTo>
                    <a:pt x="1663700" y="0"/>
                  </a:lnTo>
                  <a:lnTo>
                    <a:pt x="1688084" y="4902"/>
                  </a:lnTo>
                  <a:lnTo>
                    <a:pt x="1707896" y="18287"/>
                  </a:lnTo>
                  <a:lnTo>
                    <a:pt x="1721231" y="38125"/>
                  </a:lnTo>
                  <a:lnTo>
                    <a:pt x="1726184" y="62420"/>
                  </a:lnTo>
                  <a:lnTo>
                    <a:pt x="1726184" y="312102"/>
                  </a:lnTo>
                  <a:lnTo>
                    <a:pt x="1721231" y="336397"/>
                  </a:lnTo>
                  <a:lnTo>
                    <a:pt x="1707896" y="356235"/>
                  </a:lnTo>
                  <a:lnTo>
                    <a:pt x="1688084" y="369620"/>
                  </a:lnTo>
                  <a:lnTo>
                    <a:pt x="1663700" y="374523"/>
                  </a:lnTo>
                  <a:lnTo>
                    <a:pt x="62484" y="374523"/>
                  </a:lnTo>
                  <a:lnTo>
                    <a:pt x="38100" y="369620"/>
                  </a:lnTo>
                  <a:lnTo>
                    <a:pt x="18287" y="356235"/>
                  </a:lnTo>
                  <a:lnTo>
                    <a:pt x="4953" y="336397"/>
                  </a:lnTo>
                  <a:lnTo>
                    <a:pt x="0" y="312102"/>
                  </a:lnTo>
                  <a:lnTo>
                    <a:pt x="0" y="62420"/>
                  </a:lnTo>
                  <a:close/>
                </a:path>
              </a:pathLst>
            </a:custGeom>
            <a:ln w="12699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3709161" y="5922975"/>
            <a:ext cx="1358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 b="1">
                <a:solidFill>
                  <a:srgbClr val="001F5F"/>
                </a:solidFill>
                <a:latin typeface="Trebuchet MS"/>
                <a:cs typeface="Trebuchet MS"/>
              </a:rPr>
              <a:t>«Довга</a:t>
            </a:r>
            <a:r>
              <a:rPr dirty="0" sz="1800" spc="-17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35" b="1">
                <a:solidFill>
                  <a:srgbClr val="001F5F"/>
                </a:solidFill>
                <a:latin typeface="Trebuchet MS"/>
                <a:cs typeface="Trebuchet MS"/>
              </a:rPr>
              <a:t>шия»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825495" y="1071499"/>
            <a:ext cx="492125" cy="417195"/>
          </a:xfrm>
          <a:custGeom>
            <a:avLst/>
            <a:gdLst/>
            <a:ahLst/>
            <a:cxnLst/>
            <a:rect l="l" t="t" r="r" b="b"/>
            <a:pathLst>
              <a:path w="492125" h="417194">
                <a:moveTo>
                  <a:pt x="0" y="0"/>
                </a:moveTo>
                <a:lnTo>
                  <a:pt x="0" y="416813"/>
                </a:lnTo>
                <a:lnTo>
                  <a:pt x="491744" y="208406"/>
                </a:lnTo>
                <a:lnTo>
                  <a:pt x="0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455800" y="2070226"/>
            <a:ext cx="572135" cy="358775"/>
          </a:xfrm>
          <a:custGeom>
            <a:avLst/>
            <a:gdLst/>
            <a:ahLst/>
            <a:cxnLst/>
            <a:rect l="l" t="t" r="r" b="b"/>
            <a:pathLst>
              <a:path w="572135" h="358775">
                <a:moveTo>
                  <a:pt x="571754" y="0"/>
                </a:moveTo>
                <a:lnTo>
                  <a:pt x="0" y="0"/>
                </a:lnTo>
                <a:lnTo>
                  <a:pt x="285876" y="358521"/>
                </a:lnTo>
                <a:lnTo>
                  <a:pt x="571754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27545" y="1691258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145719" y="0"/>
                </a:moveTo>
                <a:lnTo>
                  <a:pt x="0" y="400938"/>
                </a:lnTo>
                <a:lnTo>
                  <a:pt x="549859" y="294766"/>
                </a:lnTo>
                <a:lnTo>
                  <a:pt x="145719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746023" y="553846"/>
            <a:ext cx="2110105" cy="1538605"/>
          </a:xfrm>
          <a:custGeom>
            <a:avLst/>
            <a:gdLst/>
            <a:ahLst/>
            <a:cxnLst/>
            <a:rect l="l" t="t" r="r" b="b"/>
            <a:pathLst>
              <a:path w="2110105" h="1538605">
                <a:moveTo>
                  <a:pt x="1991334" y="726059"/>
                </a:moveTo>
                <a:lnTo>
                  <a:pt x="1989810" y="686181"/>
                </a:lnTo>
                <a:lnTo>
                  <a:pt x="1985492" y="646938"/>
                </a:lnTo>
                <a:lnTo>
                  <a:pt x="1978253" y="608330"/>
                </a:lnTo>
                <a:lnTo>
                  <a:pt x="1968347" y="570357"/>
                </a:lnTo>
                <a:lnTo>
                  <a:pt x="1955774" y="533019"/>
                </a:lnTo>
                <a:lnTo>
                  <a:pt x="1940534" y="496570"/>
                </a:lnTo>
                <a:lnTo>
                  <a:pt x="1922881" y="460883"/>
                </a:lnTo>
                <a:lnTo>
                  <a:pt x="1902688" y="426212"/>
                </a:lnTo>
                <a:lnTo>
                  <a:pt x="1880209" y="392430"/>
                </a:lnTo>
                <a:lnTo>
                  <a:pt x="1855317" y="359664"/>
                </a:lnTo>
                <a:lnTo>
                  <a:pt x="1828393" y="327914"/>
                </a:lnTo>
                <a:lnTo>
                  <a:pt x="1799183" y="297307"/>
                </a:lnTo>
                <a:lnTo>
                  <a:pt x="1768068" y="267843"/>
                </a:lnTo>
                <a:lnTo>
                  <a:pt x="1734794" y="239649"/>
                </a:lnTo>
                <a:lnTo>
                  <a:pt x="1699742" y="212725"/>
                </a:lnTo>
                <a:lnTo>
                  <a:pt x="1662785" y="187071"/>
                </a:lnTo>
                <a:lnTo>
                  <a:pt x="1624050" y="162814"/>
                </a:lnTo>
                <a:lnTo>
                  <a:pt x="1583664" y="140081"/>
                </a:lnTo>
                <a:lnTo>
                  <a:pt x="1541754" y="118872"/>
                </a:lnTo>
                <a:lnTo>
                  <a:pt x="1498193" y="99187"/>
                </a:lnTo>
                <a:lnTo>
                  <a:pt x="1453235" y="81026"/>
                </a:lnTo>
                <a:lnTo>
                  <a:pt x="1406880" y="64643"/>
                </a:lnTo>
                <a:lnTo>
                  <a:pt x="1359255" y="49911"/>
                </a:lnTo>
                <a:lnTo>
                  <a:pt x="1310360" y="37084"/>
                </a:lnTo>
                <a:lnTo>
                  <a:pt x="1260322" y="25908"/>
                </a:lnTo>
                <a:lnTo>
                  <a:pt x="1209268" y="16764"/>
                </a:lnTo>
                <a:lnTo>
                  <a:pt x="1157198" y="9525"/>
                </a:lnTo>
                <a:lnTo>
                  <a:pt x="1104112" y="4318"/>
                </a:lnTo>
                <a:lnTo>
                  <a:pt x="1050264" y="1143"/>
                </a:lnTo>
                <a:lnTo>
                  <a:pt x="995654" y="0"/>
                </a:lnTo>
                <a:lnTo>
                  <a:pt x="941044" y="1143"/>
                </a:lnTo>
                <a:lnTo>
                  <a:pt x="887196" y="4318"/>
                </a:lnTo>
                <a:lnTo>
                  <a:pt x="834110" y="9525"/>
                </a:lnTo>
                <a:lnTo>
                  <a:pt x="782040" y="16764"/>
                </a:lnTo>
                <a:lnTo>
                  <a:pt x="730986" y="25908"/>
                </a:lnTo>
                <a:lnTo>
                  <a:pt x="680948" y="37084"/>
                </a:lnTo>
                <a:lnTo>
                  <a:pt x="632053" y="49911"/>
                </a:lnTo>
                <a:lnTo>
                  <a:pt x="584428" y="64643"/>
                </a:lnTo>
                <a:lnTo>
                  <a:pt x="538073" y="81026"/>
                </a:lnTo>
                <a:lnTo>
                  <a:pt x="493128" y="99187"/>
                </a:lnTo>
                <a:lnTo>
                  <a:pt x="449618" y="118872"/>
                </a:lnTo>
                <a:lnTo>
                  <a:pt x="407631" y="140081"/>
                </a:lnTo>
                <a:lnTo>
                  <a:pt x="367258" y="162814"/>
                </a:lnTo>
                <a:lnTo>
                  <a:pt x="328561" y="187071"/>
                </a:lnTo>
                <a:lnTo>
                  <a:pt x="291617" y="212725"/>
                </a:lnTo>
                <a:lnTo>
                  <a:pt x="256514" y="239649"/>
                </a:lnTo>
                <a:lnTo>
                  <a:pt x="223316" y="267843"/>
                </a:lnTo>
                <a:lnTo>
                  <a:pt x="192100" y="297307"/>
                </a:lnTo>
                <a:lnTo>
                  <a:pt x="162953" y="327914"/>
                </a:lnTo>
                <a:lnTo>
                  <a:pt x="135928" y="359664"/>
                </a:lnTo>
                <a:lnTo>
                  <a:pt x="111125" y="392430"/>
                </a:lnTo>
                <a:lnTo>
                  <a:pt x="88620" y="426212"/>
                </a:lnTo>
                <a:lnTo>
                  <a:pt x="68453" y="460883"/>
                </a:lnTo>
                <a:lnTo>
                  <a:pt x="50749" y="496570"/>
                </a:lnTo>
                <a:lnTo>
                  <a:pt x="35560" y="533019"/>
                </a:lnTo>
                <a:lnTo>
                  <a:pt x="22961" y="570357"/>
                </a:lnTo>
                <a:lnTo>
                  <a:pt x="13030" y="608330"/>
                </a:lnTo>
                <a:lnTo>
                  <a:pt x="5842" y="646938"/>
                </a:lnTo>
                <a:lnTo>
                  <a:pt x="1473" y="686181"/>
                </a:lnTo>
                <a:lnTo>
                  <a:pt x="0" y="726059"/>
                </a:lnTo>
                <a:lnTo>
                  <a:pt x="1473" y="765937"/>
                </a:lnTo>
                <a:lnTo>
                  <a:pt x="5842" y="805180"/>
                </a:lnTo>
                <a:lnTo>
                  <a:pt x="13030" y="843788"/>
                </a:lnTo>
                <a:lnTo>
                  <a:pt x="22961" y="881761"/>
                </a:lnTo>
                <a:lnTo>
                  <a:pt x="35560" y="919099"/>
                </a:lnTo>
                <a:lnTo>
                  <a:pt x="50749" y="955548"/>
                </a:lnTo>
                <a:lnTo>
                  <a:pt x="68453" y="991235"/>
                </a:lnTo>
                <a:lnTo>
                  <a:pt x="88620" y="1025906"/>
                </a:lnTo>
                <a:lnTo>
                  <a:pt x="111125" y="1059688"/>
                </a:lnTo>
                <a:lnTo>
                  <a:pt x="135928" y="1092454"/>
                </a:lnTo>
                <a:lnTo>
                  <a:pt x="162953" y="1124204"/>
                </a:lnTo>
                <a:lnTo>
                  <a:pt x="192100" y="1154811"/>
                </a:lnTo>
                <a:lnTo>
                  <a:pt x="223316" y="1184275"/>
                </a:lnTo>
                <a:lnTo>
                  <a:pt x="256514" y="1212469"/>
                </a:lnTo>
                <a:lnTo>
                  <a:pt x="291617" y="1239393"/>
                </a:lnTo>
                <a:lnTo>
                  <a:pt x="328561" y="1265047"/>
                </a:lnTo>
                <a:lnTo>
                  <a:pt x="367258" y="1289304"/>
                </a:lnTo>
                <a:lnTo>
                  <a:pt x="407631" y="1312037"/>
                </a:lnTo>
                <a:lnTo>
                  <a:pt x="449618" y="1333246"/>
                </a:lnTo>
                <a:lnTo>
                  <a:pt x="493128" y="1352931"/>
                </a:lnTo>
                <a:lnTo>
                  <a:pt x="538073" y="1371092"/>
                </a:lnTo>
                <a:lnTo>
                  <a:pt x="584428" y="1387475"/>
                </a:lnTo>
                <a:lnTo>
                  <a:pt x="632053" y="1402207"/>
                </a:lnTo>
                <a:lnTo>
                  <a:pt x="680948" y="1415034"/>
                </a:lnTo>
                <a:lnTo>
                  <a:pt x="730986" y="1426210"/>
                </a:lnTo>
                <a:lnTo>
                  <a:pt x="782040" y="1435354"/>
                </a:lnTo>
                <a:lnTo>
                  <a:pt x="834110" y="1442593"/>
                </a:lnTo>
                <a:lnTo>
                  <a:pt x="887196" y="1447800"/>
                </a:lnTo>
                <a:lnTo>
                  <a:pt x="941044" y="1450975"/>
                </a:lnTo>
                <a:lnTo>
                  <a:pt x="995654" y="1452118"/>
                </a:lnTo>
                <a:lnTo>
                  <a:pt x="1050264" y="1450975"/>
                </a:lnTo>
                <a:lnTo>
                  <a:pt x="1104112" y="1447800"/>
                </a:lnTo>
                <a:lnTo>
                  <a:pt x="1157198" y="1442593"/>
                </a:lnTo>
                <a:lnTo>
                  <a:pt x="1209268" y="1435354"/>
                </a:lnTo>
                <a:lnTo>
                  <a:pt x="1260322" y="1426210"/>
                </a:lnTo>
                <a:lnTo>
                  <a:pt x="1310360" y="1415034"/>
                </a:lnTo>
                <a:lnTo>
                  <a:pt x="1359255" y="1402207"/>
                </a:lnTo>
                <a:lnTo>
                  <a:pt x="1406880" y="1387475"/>
                </a:lnTo>
                <a:lnTo>
                  <a:pt x="1453235" y="1371092"/>
                </a:lnTo>
                <a:lnTo>
                  <a:pt x="1498193" y="1352931"/>
                </a:lnTo>
                <a:lnTo>
                  <a:pt x="1541754" y="1333246"/>
                </a:lnTo>
                <a:lnTo>
                  <a:pt x="1583664" y="1312037"/>
                </a:lnTo>
                <a:lnTo>
                  <a:pt x="1624050" y="1289304"/>
                </a:lnTo>
                <a:lnTo>
                  <a:pt x="1662785" y="1265047"/>
                </a:lnTo>
                <a:lnTo>
                  <a:pt x="1699742" y="1239393"/>
                </a:lnTo>
                <a:lnTo>
                  <a:pt x="1734794" y="1212469"/>
                </a:lnTo>
                <a:lnTo>
                  <a:pt x="1768068" y="1184275"/>
                </a:lnTo>
                <a:lnTo>
                  <a:pt x="1799183" y="1154811"/>
                </a:lnTo>
                <a:lnTo>
                  <a:pt x="1828393" y="1124204"/>
                </a:lnTo>
                <a:lnTo>
                  <a:pt x="1855317" y="1092454"/>
                </a:lnTo>
                <a:lnTo>
                  <a:pt x="1880209" y="1059688"/>
                </a:lnTo>
                <a:lnTo>
                  <a:pt x="1902688" y="1025906"/>
                </a:lnTo>
                <a:lnTo>
                  <a:pt x="1922881" y="991235"/>
                </a:lnTo>
                <a:lnTo>
                  <a:pt x="1940534" y="955548"/>
                </a:lnTo>
                <a:lnTo>
                  <a:pt x="1955774" y="919099"/>
                </a:lnTo>
                <a:lnTo>
                  <a:pt x="1968347" y="881761"/>
                </a:lnTo>
                <a:lnTo>
                  <a:pt x="1978253" y="843788"/>
                </a:lnTo>
                <a:lnTo>
                  <a:pt x="1985492" y="805180"/>
                </a:lnTo>
                <a:lnTo>
                  <a:pt x="1989810" y="765937"/>
                </a:lnTo>
                <a:lnTo>
                  <a:pt x="1991334" y="726059"/>
                </a:lnTo>
                <a:close/>
              </a:path>
              <a:path w="2110105" h="1538605">
                <a:moveTo>
                  <a:pt x="2109698" y="1538351"/>
                </a:moveTo>
                <a:lnTo>
                  <a:pt x="1964029" y="1137412"/>
                </a:lnTo>
                <a:lnTo>
                  <a:pt x="1559915" y="1432179"/>
                </a:lnTo>
                <a:lnTo>
                  <a:pt x="2109698" y="1538351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66115" y="1071499"/>
            <a:ext cx="492125" cy="417195"/>
          </a:xfrm>
          <a:custGeom>
            <a:avLst/>
            <a:gdLst/>
            <a:ahLst/>
            <a:cxnLst/>
            <a:rect l="l" t="t" r="r" b="b"/>
            <a:pathLst>
              <a:path w="492125" h="417194">
                <a:moveTo>
                  <a:pt x="491769" y="0"/>
                </a:moveTo>
                <a:lnTo>
                  <a:pt x="0" y="208406"/>
                </a:lnTo>
                <a:lnTo>
                  <a:pt x="491769" y="416813"/>
                </a:lnTo>
                <a:lnTo>
                  <a:pt x="491769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27545" y="467487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0" y="0"/>
                </a:moveTo>
                <a:lnTo>
                  <a:pt x="145719" y="401065"/>
                </a:lnTo>
                <a:lnTo>
                  <a:pt x="549859" y="106299"/>
                </a:lnTo>
                <a:lnTo>
                  <a:pt x="0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305939" y="467487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549783" y="0"/>
                </a:moveTo>
                <a:lnTo>
                  <a:pt x="0" y="106299"/>
                </a:lnTo>
                <a:lnTo>
                  <a:pt x="404113" y="401065"/>
                </a:lnTo>
                <a:lnTo>
                  <a:pt x="549783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55800" y="131063"/>
            <a:ext cx="572135" cy="358775"/>
          </a:xfrm>
          <a:custGeom>
            <a:avLst/>
            <a:gdLst/>
            <a:ahLst/>
            <a:cxnLst/>
            <a:rect l="l" t="t" r="r" b="b"/>
            <a:pathLst>
              <a:path w="572135" h="358775">
                <a:moveTo>
                  <a:pt x="285876" y="0"/>
                </a:moveTo>
                <a:lnTo>
                  <a:pt x="0" y="358520"/>
                </a:lnTo>
                <a:lnTo>
                  <a:pt x="571754" y="358520"/>
                </a:lnTo>
                <a:lnTo>
                  <a:pt x="285876" y="0"/>
                </a:lnTo>
                <a:close/>
              </a:path>
            </a:pathLst>
          </a:custGeom>
          <a:solidFill>
            <a:srgbClr val="F6A0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825495" y="1071499"/>
            <a:ext cx="492125" cy="417195"/>
          </a:xfrm>
          <a:custGeom>
            <a:avLst/>
            <a:gdLst/>
            <a:ahLst/>
            <a:cxnLst/>
            <a:rect l="l" t="t" r="r" b="b"/>
            <a:pathLst>
              <a:path w="492125" h="417194">
                <a:moveTo>
                  <a:pt x="491744" y="208406"/>
                </a:moveTo>
                <a:lnTo>
                  <a:pt x="0" y="416813"/>
                </a:lnTo>
                <a:lnTo>
                  <a:pt x="0" y="0"/>
                </a:lnTo>
                <a:lnTo>
                  <a:pt x="491744" y="208406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305939" y="467487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549783" y="0"/>
                </a:moveTo>
                <a:lnTo>
                  <a:pt x="404113" y="401065"/>
                </a:lnTo>
                <a:lnTo>
                  <a:pt x="0" y="106299"/>
                </a:lnTo>
                <a:lnTo>
                  <a:pt x="549783" y="0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455800" y="131063"/>
            <a:ext cx="572135" cy="358775"/>
          </a:xfrm>
          <a:custGeom>
            <a:avLst/>
            <a:gdLst/>
            <a:ahLst/>
            <a:cxnLst/>
            <a:rect l="l" t="t" r="r" b="b"/>
            <a:pathLst>
              <a:path w="572135" h="358775">
                <a:moveTo>
                  <a:pt x="285876" y="0"/>
                </a:moveTo>
                <a:lnTo>
                  <a:pt x="571754" y="358520"/>
                </a:lnTo>
                <a:lnTo>
                  <a:pt x="0" y="358520"/>
                </a:lnTo>
                <a:lnTo>
                  <a:pt x="285876" y="0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27545" y="467487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0" y="0"/>
                </a:moveTo>
                <a:lnTo>
                  <a:pt x="549859" y="106299"/>
                </a:lnTo>
                <a:lnTo>
                  <a:pt x="145719" y="40106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66115" y="1071499"/>
            <a:ext cx="492125" cy="417195"/>
          </a:xfrm>
          <a:custGeom>
            <a:avLst/>
            <a:gdLst/>
            <a:ahLst/>
            <a:cxnLst/>
            <a:rect l="l" t="t" r="r" b="b"/>
            <a:pathLst>
              <a:path w="492125" h="417194">
                <a:moveTo>
                  <a:pt x="0" y="208406"/>
                </a:moveTo>
                <a:lnTo>
                  <a:pt x="491769" y="0"/>
                </a:lnTo>
                <a:lnTo>
                  <a:pt x="491769" y="416813"/>
                </a:lnTo>
                <a:lnTo>
                  <a:pt x="0" y="208406"/>
                </a:lnTo>
                <a:close/>
              </a:path>
            </a:pathLst>
          </a:custGeom>
          <a:ln w="12699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627545" y="1691258"/>
            <a:ext cx="549910" cy="401320"/>
          </a:xfrm>
          <a:custGeom>
            <a:avLst/>
            <a:gdLst/>
            <a:ahLst/>
            <a:cxnLst/>
            <a:rect l="l" t="t" r="r" b="b"/>
            <a:pathLst>
              <a:path w="549910" h="401319">
                <a:moveTo>
                  <a:pt x="0" y="400938"/>
                </a:moveTo>
                <a:lnTo>
                  <a:pt x="145719" y="0"/>
                </a:lnTo>
                <a:lnTo>
                  <a:pt x="549859" y="294766"/>
                </a:lnTo>
                <a:lnTo>
                  <a:pt x="0" y="400938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455800" y="2070226"/>
            <a:ext cx="572135" cy="358775"/>
          </a:xfrm>
          <a:custGeom>
            <a:avLst/>
            <a:gdLst/>
            <a:ahLst/>
            <a:cxnLst/>
            <a:rect l="l" t="t" r="r" b="b"/>
            <a:pathLst>
              <a:path w="572135" h="358775">
                <a:moveTo>
                  <a:pt x="285876" y="358521"/>
                </a:moveTo>
                <a:lnTo>
                  <a:pt x="0" y="0"/>
                </a:lnTo>
                <a:lnTo>
                  <a:pt x="571754" y="0"/>
                </a:lnTo>
                <a:lnTo>
                  <a:pt x="285876" y="358521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746023" y="553847"/>
            <a:ext cx="2110105" cy="1538605"/>
          </a:xfrm>
          <a:custGeom>
            <a:avLst/>
            <a:gdLst/>
            <a:ahLst/>
            <a:cxnLst/>
            <a:rect l="l" t="t" r="r" b="b"/>
            <a:pathLst>
              <a:path w="2110105" h="1538605">
                <a:moveTo>
                  <a:pt x="2109698" y="1538351"/>
                </a:moveTo>
                <a:lnTo>
                  <a:pt x="1559915" y="1432178"/>
                </a:lnTo>
                <a:lnTo>
                  <a:pt x="1964029" y="1137412"/>
                </a:lnTo>
                <a:lnTo>
                  <a:pt x="2109698" y="1538351"/>
                </a:lnTo>
                <a:close/>
              </a:path>
              <a:path w="2110105" h="1538605">
                <a:moveTo>
                  <a:pt x="0" y="726058"/>
                </a:moveTo>
                <a:lnTo>
                  <a:pt x="1473" y="686180"/>
                </a:lnTo>
                <a:lnTo>
                  <a:pt x="5842" y="646938"/>
                </a:lnTo>
                <a:lnTo>
                  <a:pt x="13030" y="608329"/>
                </a:lnTo>
                <a:lnTo>
                  <a:pt x="22961" y="570356"/>
                </a:lnTo>
                <a:lnTo>
                  <a:pt x="35560" y="533018"/>
                </a:lnTo>
                <a:lnTo>
                  <a:pt x="50749" y="496569"/>
                </a:lnTo>
                <a:lnTo>
                  <a:pt x="68465" y="460882"/>
                </a:lnTo>
                <a:lnTo>
                  <a:pt x="88620" y="426212"/>
                </a:lnTo>
                <a:lnTo>
                  <a:pt x="111125" y="392429"/>
                </a:lnTo>
                <a:lnTo>
                  <a:pt x="135928" y="359663"/>
                </a:lnTo>
                <a:lnTo>
                  <a:pt x="162953" y="327913"/>
                </a:lnTo>
                <a:lnTo>
                  <a:pt x="192100" y="297306"/>
                </a:lnTo>
                <a:lnTo>
                  <a:pt x="223316" y="267842"/>
                </a:lnTo>
                <a:lnTo>
                  <a:pt x="256514" y="239649"/>
                </a:lnTo>
                <a:lnTo>
                  <a:pt x="291617" y="212725"/>
                </a:lnTo>
                <a:lnTo>
                  <a:pt x="328561" y="187070"/>
                </a:lnTo>
                <a:lnTo>
                  <a:pt x="367258" y="162813"/>
                </a:lnTo>
                <a:lnTo>
                  <a:pt x="407631" y="140080"/>
                </a:lnTo>
                <a:lnTo>
                  <a:pt x="449618" y="118872"/>
                </a:lnTo>
                <a:lnTo>
                  <a:pt x="493128" y="99187"/>
                </a:lnTo>
                <a:lnTo>
                  <a:pt x="538073" y="81025"/>
                </a:lnTo>
                <a:lnTo>
                  <a:pt x="584428" y="64642"/>
                </a:lnTo>
                <a:lnTo>
                  <a:pt x="632053" y="49911"/>
                </a:lnTo>
                <a:lnTo>
                  <a:pt x="680948" y="37083"/>
                </a:lnTo>
                <a:lnTo>
                  <a:pt x="730986" y="25907"/>
                </a:lnTo>
                <a:lnTo>
                  <a:pt x="782040" y="16763"/>
                </a:lnTo>
                <a:lnTo>
                  <a:pt x="834110" y="9525"/>
                </a:lnTo>
                <a:lnTo>
                  <a:pt x="887196" y="4317"/>
                </a:lnTo>
                <a:lnTo>
                  <a:pt x="941044" y="1142"/>
                </a:lnTo>
                <a:lnTo>
                  <a:pt x="995654" y="0"/>
                </a:lnTo>
                <a:lnTo>
                  <a:pt x="1050264" y="1142"/>
                </a:lnTo>
                <a:lnTo>
                  <a:pt x="1104112" y="4317"/>
                </a:lnTo>
                <a:lnTo>
                  <a:pt x="1157198" y="9525"/>
                </a:lnTo>
                <a:lnTo>
                  <a:pt x="1209268" y="16763"/>
                </a:lnTo>
                <a:lnTo>
                  <a:pt x="1260322" y="25907"/>
                </a:lnTo>
                <a:lnTo>
                  <a:pt x="1310360" y="37083"/>
                </a:lnTo>
                <a:lnTo>
                  <a:pt x="1359255" y="49911"/>
                </a:lnTo>
                <a:lnTo>
                  <a:pt x="1406880" y="64642"/>
                </a:lnTo>
                <a:lnTo>
                  <a:pt x="1453235" y="81025"/>
                </a:lnTo>
                <a:lnTo>
                  <a:pt x="1498193" y="99187"/>
                </a:lnTo>
                <a:lnTo>
                  <a:pt x="1541754" y="118872"/>
                </a:lnTo>
                <a:lnTo>
                  <a:pt x="1583664" y="140080"/>
                </a:lnTo>
                <a:lnTo>
                  <a:pt x="1624050" y="162813"/>
                </a:lnTo>
                <a:lnTo>
                  <a:pt x="1662785" y="187070"/>
                </a:lnTo>
                <a:lnTo>
                  <a:pt x="1699742" y="212725"/>
                </a:lnTo>
                <a:lnTo>
                  <a:pt x="1734794" y="239649"/>
                </a:lnTo>
                <a:lnTo>
                  <a:pt x="1768068" y="267842"/>
                </a:lnTo>
                <a:lnTo>
                  <a:pt x="1799183" y="297306"/>
                </a:lnTo>
                <a:lnTo>
                  <a:pt x="1828393" y="327913"/>
                </a:lnTo>
                <a:lnTo>
                  <a:pt x="1855317" y="359663"/>
                </a:lnTo>
                <a:lnTo>
                  <a:pt x="1880209" y="392429"/>
                </a:lnTo>
                <a:lnTo>
                  <a:pt x="1902688" y="426212"/>
                </a:lnTo>
                <a:lnTo>
                  <a:pt x="1922881" y="460882"/>
                </a:lnTo>
                <a:lnTo>
                  <a:pt x="1940534" y="496569"/>
                </a:lnTo>
                <a:lnTo>
                  <a:pt x="1955774" y="533018"/>
                </a:lnTo>
                <a:lnTo>
                  <a:pt x="1968347" y="570356"/>
                </a:lnTo>
                <a:lnTo>
                  <a:pt x="1978253" y="608329"/>
                </a:lnTo>
                <a:lnTo>
                  <a:pt x="1985492" y="646938"/>
                </a:lnTo>
                <a:lnTo>
                  <a:pt x="1989810" y="686180"/>
                </a:lnTo>
                <a:lnTo>
                  <a:pt x="1991334" y="726058"/>
                </a:lnTo>
                <a:lnTo>
                  <a:pt x="1989810" y="765937"/>
                </a:lnTo>
                <a:lnTo>
                  <a:pt x="1985492" y="805179"/>
                </a:lnTo>
                <a:lnTo>
                  <a:pt x="1978253" y="843788"/>
                </a:lnTo>
                <a:lnTo>
                  <a:pt x="1968347" y="881761"/>
                </a:lnTo>
                <a:lnTo>
                  <a:pt x="1955774" y="919099"/>
                </a:lnTo>
                <a:lnTo>
                  <a:pt x="1940534" y="955548"/>
                </a:lnTo>
                <a:lnTo>
                  <a:pt x="1922881" y="991235"/>
                </a:lnTo>
                <a:lnTo>
                  <a:pt x="1902688" y="1025905"/>
                </a:lnTo>
                <a:lnTo>
                  <a:pt x="1880209" y="1059688"/>
                </a:lnTo>
                <a:lnTo>
                  <a:pt x="1855317" y="1092453"/>
                </a:lnTo>
                <a:lnTo>
                  <a:pt x="1828393" y="1124203"/>
                </a:lnTo>
                <a:lnTo>
                  <a:pt x="1799183" y="1154811"/>
                </a:lnTo>
                <a:lnTo>
                  <a:pt x="1768068" y="1184275"/>
                </a:lnTo>
                <a:lnTo>
                  <a:pt x="1734794" y="1212468"/>
                </a:lnTo>
                <a:lnTo>
                  <a:pt x="1699742" y="1239392"/>
                </a:lnTo>
                <a:lnTo>
                  <a:pt x="1662785" y="1265047"/>
                </a:lnTo>
                <a:lnTo>
                  <a:pt x="1624050" y="1289303"/>
                </a:lnTo>
                <a:lnTo>
                  <a:pt x="1583664" y="1312037"/>
                </a:lnTo>
                <a:lnTo>
                  <a:pt x="1541754" y="1333245"/>
                </a:lnTo>
                <a:lnTo>
                  <a:pt x="1498193" y="1352930"/>
                </a:lnTo>
                <a:lnTo>
                  <a:pt x="1453235" y="1371091"/>
                </a:lnTo>
                <a:lnTo>
                  <a:pt x="1406880" y="1387475"/>
                </a:lnTo>
                <a:lnTo>
                  <a:pt x="1359255" y="1402206"/>
                </a:lnTo>
                <a:lnTo>
                  <a:pt x="1310360" y="1415033"/>
                </a:lnTo>
                <a:lnTo>
                  <a:pt x="1260322" y="1426210"/>
                </a:lnTo>
                <a:lnTo>
                  <a:pt x="1209268" y="1435353"/>
                </a:lnTo>
                <a:lnTo>
                  <a:pt x="1157198" y="1442592"/>
                </a:lnTo>
                <a:lnTo>
                  <a:pt x="1104112" y="1447800"/>
                </a:lnTo>
                <a:lnTo>
                  <a:pt x="1050264" y="1450975"/>
                </a:lnTo>
                <a:lnTo>
                  <a:pt x="995654" y="1452117"/>
                </a:lnTo>
                <a:lnTo>
                  <a:pt x="941044" y="1450975"/>
                </a:lnTo>
                <a:lnTo>
                  <a:pt x="887196" y="1447800"/>
                </a:lnTo>
                <a:lnTo>
                  <a:pt x="834110" y="1442592"/>
                </a:lnTo>
                <a:lnTo>
                  <a:pt x="782040" y="1435353"/>
                </a:lnTo>
                <a:lnTo>
                  <a:pt x="730986" y="1426210"/>
                </a:lnTo>
                <a:lnTo>
                  <a:pt x="680948" y="1415033"/>
                </a:lnTo>
                <a:lnTo>
                  <a:pt x="632053" y="1402206"/>
                </a:lnTo>
                <a:lnTo>
                  <a:pt x="584428" y="1387475"/>
                </a:lnTo>
                <a:lnTo>
                  <a:pt x="538073" y="1371091"/>
                </a:lnTo>
                <a:lnTo>
                  <a:pt x="493128" y="1352930"/>
                </a:lnTo>
                <a:lnTo>
                  <a:pt x="449618" y="1333245"/>
                </a:lnTo>
                <a:lnTo>
                  <a:pt x="407631" y="1312037"/>
                </a:lnTo>
                <a:lnTo>
                  <a:pt x="367258" y="1289303"/>
                </a:lnTo>
                <a:lnTo>
                  <a:pt x="328561" y="1265047"/>
                </a:lnTo>
                <a:lnTo>
                  <a:pt x="291617" y="1239392"/>
                </a:lnTo>
                <a:lnTo>
                  <a:pt x="256514" y="1212468"/>
                </a:lnTo>
                <a:lnTo>
                  <a:pt x="223316" y="1184275"/>
                </a:lnTo>
                <a:lnTo>
                  <a:pt x="192100" y="1154811"/>
                </a:lnTo>
                <a:lnTo>
                  <a:pt x="162953" y="1124203"/>
                </a:lnTo>
                <a:lnTo>
                  <a:pt x="135928" y="1092453"/>
                </a:lnTo>
                <a:lnTo>
                  <a:pt x="111125" y="1059688"/>
                </a:lnTo>
                <a:lnTo>
                  <a:pt x="88620" y="1025905"/>
                </a:lnTo>
                <a:lnTo>
                  <a:pt x="68465" y="991235"/>
                </a:lnTo>
                <a:lnTo>
                  <a:pt x="50749" y="955548"/>
                </a:lnTo>
                <a:lnTo>
                  <a:pt x="35560" y="919099"/>
                </a:lnTo>
                <a:lnTo>
                  <a:pt x="22961" y="881761"/>
                </a:lnTo>
                <a:lnTo>
                  <a:pt x="13030" y="843788"/>
                </a:lnTo>
                <a:lnTo>
                  <a:pt x="5842" y="805179"/>
                </a:lnTo>
                <a:lnTo>
                  <a:pt x="1473" y="765937"/>
                </a:lnTo>
                <a:lnTo>
                  <a:pt x="0" y="726058"/>
                </a:lnTo>
                <a:close/>
              </a:path>
            </a:pathLst>
          </a:custGeom>
          <a:ln w="12700">
            <a:solidFill>
              <a:srgbClr val="B5761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214119" y="972439"/>
            <a:ext cx="10668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Острів</a:t>
            </a:r>
            <a:endParaRPr sz="1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800" spc="-40" b="1">
                <a:solidFill>
                  <a:srgbClr val="FFFFFF"/>
                </a:solidFill>
                <a:latin typeface="Trebuchet MS"/>
                <a:cs typeface="Trebuchet MS"/>
              </a:rPr>
              <a:t>«Виразів»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1723644" y="1045210"/>
            <a:ext cx="4849495" cy="3757295"/>
            <a:chOff x="1723644" y="1045210"/>
            <a:chExt cx="4849495" cy="3757295"/>
          </a:xfrm>
        </p:grpSpPr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3644" y="2429256"/>
              <a:ext cx="1594104" cy="237286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692908" y="1051560"/>
              <a:ext cx="3874135" cy="2636520"/>
            </a:xfrm>
            <a:custGeom>
              <a:avLst/>
              <a:gdLst/>
              <a:ahLst/>
              <a:cxnLst/>
              <a:rect l="l" t="t" r="r" b="b"/>
              <a:pathLst>
                <a:path w="3874134" h="2636520">
                  <a:moveTo>
                    <a:pt x="0" y="2636266"/>
                  </a:moveTo>
                  <a:lnTo>
                    <a:pt x="924306" y="1488693"/>
                  </a:lnTo>
                  <a:lnTo>
                    <a:pt x="868426" y="1467103"/>
                  </a:lnTo>
                  <a:lnTo>
                    <a:pt x="814958" y="1444625"/>
                  </a:lnTo>
                  <a:lnTo>
                    <a:pt x="763905" y="1421384"/>
                  </a:lnTo>
                  <a:lnTo>
                    <a:pt x="715264" y="1397380"/>
                  </a:lnTo>
                  <a:lnTo>
                    <a:pt x="668908" y="1372615"/>
                  </a:lnTo>
                  <a:lnTo>
                    <a:pt x="624967" y="1347215"/>
                  </a:lnTo>
                  <a:lnTo>
                    <a:pt x="583311" y="1321307"/>
                  </a:lnTo>
                  <a:lnTo>
                    <a:pt x="544194" y="1294638"/>
                  </a:lnTo>
                  <a:lnTo>
                    <a:pt x="507492" y="1267460"/>
                  </a:lnTo>
                  <a:lnTo>
                    <a:pt x="473075" y="1239774"/>
                  </a:lnTo>
                  <a:lnTo>
                    <a:pt x="441198" y="1211579"/>
                  </a:lnTo>
                  <a:lnTo>
                    <a:pt x="411734" y="1183004"/>
                  </a:lnTo>
                  <a:lnTo>
                    <a:pt x="384683" y="1153922"/>
                  </a:lnTo>
                  <a:lnTo>
                    <a:pt x="360172" y="1124457"/>
                  </a:lnTo>
                  <a:lnTo>
                    <a:pt x="318389" y="1064514"/>
                  </a:lnTo>
                  <a:lnTo>
                    <a:pt x="286512" y="1003553"/>
                  </a:lnTo>
                  <a:lnTo>
                    <a:pt x="264668" y="941577"/>
                  </a:lnTo>
                  <a:lnTo>
                    <a:pt x="252730" y="879093"/>
                  </a:lnTo>
                  <a:lnTo>
                    <a:pt x="250571" y="847851"/>
                  </a:lnTo>
                  <a:lnTo>
                    <a:pt x="250952" y="816355"/>
                  </a:lnTo>
                  <a:lnTo>
                    <a:pt x="259334" y="753617"/>
                  </a:lnTo>
                  <a:lnTo>
                    <a:pt x="278003" y="691134"/>
                  </a:lnTo>
                  <a:lnTo>
                    <a:pt x="306831" y="629285"/>
                  </a:lnTo>
                  <a:lnTo>
                    <a:pt x="346075" y="568198"/>
                  </a:lnTo>
                  <a:lnTo>
                    <a:pt x="369569" y="538099"/>
                  </a:lnTo>
                  <a:lnTo>
                    <a:pt x="395731" y="508253"/>
                  </a:lnTo>
                  <a:lnTo>
                    <a:pt x="424434" y="478789"/>
                  </a:lnTo>
                  <a:lnTo>
                    <a:pt x="455930" y="449706"/>
                  </a:lnTo>
                  <a:lnTo>
                    <a:pt x="489839" y="421004"/>
                  </a:lnTo>
                  <a:lnTo>
                    <a:pt x="526542" y="392811"/>
                  </a:lnTo>
                  <a:lnTo>
                    <a:pt x="565912" y="365125"/>
                  </a:lnTo>
                  <a:lnTo>
                    <a:pt x="607821" y="337947"/>
                  </a:lnTo>
                  <a:lnTo>
                    <a:pt x="652526" y="311403"/>
                  </a:lnTo>
                  <a:lnTo>
                    <a:pt x="688594" y="291338"/>
                  </a:lnTo>
                  <a:lnTo>
                    <a:pt x="725805" y="271906"/>
                  </a:lnTo>
                  <a:lnTo>
                    <a:pt x="764032" y="253111"/>
                  </a:lnTo>
                  <a:lnTo>
                    <a:pt x="803147" y="235076"/>
                  </a:lnTo>
                  <a:lnTo>
                    <a:pt x="843407" y="217677"/>
                  </a:lnTo>
                  <a:lnTo>
                    <a:pt x="884428" y="200913"/>
                  </a:lnTo>
                  <a:lnTo>
                    <a:pt x="926338" y="184785"/>
                  </a:lnTo>
                  <a:lnTo>
                    <a:pt x="969137" y="169290"/>
                  </a:lnTo>
                  <a:lnTo>
                    <a:pt x="1012697" y="154559"/>
                  </a:lnTo>
                  <a:lnTo>
                    <a:pt x="1057147" y="140335"/>
                  </a:lnTo>
                  <a:lnTo>
                    <a:pt x="1102233" y="126873"/>
                  </a:lnTo>
                  <a:lnTo>
                    <a:pt x="1148080" y="114173"/>
                  </a:lnTo>
                  <a:lnTo>
                    <a:pt x="1194562" y="101980"/>
                  </a:lnTo>
                  <a:lnTo>
                    <a:pt x="1241679" y="90550"/>
                  </a:lnTo>
                  <a:lnTo>
                    <a:pt x="1289431" y="79755"/>
                  </a:lnTo>
                  <a:lnTo>
                    <a:pt x="1337691" y="69723"/>
                  </a:lnTo>
                  <a:lnTo>
                    <a:pt x="1386586" y="60198"/>
                  </a:lnTo>
                  <a:lnTo>
                    <a:pt x="1435862" y="51435"/>
                  </a:lnTo>
                  <a:lnTo>
                    <a:pt x="1485645" y="43434"/>
                  </a:lnTo>
                  <a:lnTo>
                    <a:pt x="1535811" y="36067"/>
                  </a:lnTo>
                  <a:lnTo>
                    <a:pt x="1586483" y="29337"/>
                  </a:lnTo>
                  <a:lnTo>
                    <a:pt x="1637411" y="23367"/>
                  </a:lnTo>
                  <a:lnTo>
                    <a:pt x="1688719" y="18034"/>
                  </a:lnTo>
                  <a:lnTo>
                    <a:pt x="1740154" y="13335"/>
                  </a:lnTo>
                  <a:lnTo>
                    <a:pt x="1791970" y="9398"/>
                  </a:lnTo>
                  <a:lnTo>
                    <a:pt x="1844040" y="6095"/>
                  </a:lnTo>
                  <a:lnTo>
                    <a:pt x="1896237" y="3555"/>
                  </a:lnTo>
                  <a:lnTo>
                    <a:pt x="1948561" y="1650"/>
                  </a:lnTo>
                  <a:lnTo>
                    <a:pt x="2001012" y="507"/>
                  </a:lnTo>
                  <a:lnTo>
                    <a:pt x="2053463" y="0"/>
                  </a:lnTo>
                  <a:lnTo>
                    <a:pt x="2106041" y="253"/>
                  </a:lnTo>
                  <a:lnTo>
                    <a:pt x="2158619" y="1142"/>
                  </a:lnTo>
                  <a:lnTo>
                    <a:pt x="2211070" y="2793"/>
                  </a:lnTo>
                  <a:lnTo>
                    <a:pt x="2263521" y="5079"/>
                  </a:lnTo>
                  <a:lnTo>
                    <a:pt x="2315972" y="8127"/>
                  </a:lnTo>
                  <a:lnTo>
                    <a:pt x="2368169" y="11937"/>
                  </a:lnTo>
                  <a:lnTo>
                    <a:pt x="2420112" y="16382"/>
                  </a:lnTo>
                  <a:lnTo>
                    <a:pt x="2471928" y="21462"/>
                  </a:lnTo>
                  <a:lnTo>
                    <a:pt x="2523490" y="27431"/>
                  </a:lnTo>
                  <a:lnTo>
                    <a:pt x="2574797" y="34036"/>
                  </a:lnTo>
                  <a:lnTo>
                    <a:pt x="2625852" y="41275"/>
                  </a:lnTo>
                  <a:lnTo>
                    <a:pt x="2676397" y="49402"/>
                  </a:lnTo>
                  <a:lnTo>
                    <a:pt x="2726690" y="58165"/>
                  </a:lnTo>
                  <a:lnTo>
                    <a:pt x="2776474" y="67563"/>
                  </a:lnTo>
                  <a:lnTo>
                    <a:pt x="2825877" y="77850"/>
                  </a:lnTo>
                  <a:lnTo>
                    <a:pt x="2874772" y="88773"/>
                  </a:lnTo>
                  <a:lnTo>
                    <a:pt x="2923159" y="100456"/>
                  </a:lnTo>
                  <a:lnTo>
                    <a:pt x="2970911" y="112775"/>
                  </a:lnTo>
                  <a:lnTo>
                    <a:pt x="3018028" y="125984"/>
                  </a:lnTo>
                  <a:lnTo>
                    <a:pt x="3064637" y="139826"/>
                  </a:lnTo>
                  <a:lnTo>
                    <a:pt x="3110484" y="154431"/>
                  </a:lnTo>
                  <a:lnTo>
                    <a:pt x="3155696" y="169672"/>
                  </a:lnTo>
                  <a:lnTo>
                    <a:pt x="3200146" y="185800"/>
                  </a:lnTo>
                  <a:lnTo>
                    <a:pt x="3255899" y="207390"/>
                  </a:lnTo>
                  <a:lnTo>
                    <a:pt x="3309366" y="229869"/>
                  </a:lnTo>
                  <a:lnTo>
                    <a:pt x="3360420" y="253237"/>
                  </a:lnTo>
                  <a:lnTo>
                    <a:pt x="3409188" y="277240"/>
                  </a:lnTo>
                  <a:lnTo>
                    <a:pt x="3455543" y="301878"/>
                  </a:lnTo>
                  <a:lnTo>
                    <a:pt x="3499484" y="327278"/>
                  </a:lnTo>
                  <a:lnTo>
                    <a:pt x="3541014" y="353187"/>
                  </a:lnTo>
                  <a:lnTo>
                    <a:pt x="3580256" y="379856"/>
                  </a:lnTo>
                  <a:lnTo>
                    <a:pt x="3616959" y="407035"/>
                  </a:lnTo>
                  <a:lnTo>
                    <a:pt x="3651250" y="434720"/>
                  </a:lnTo>
                  <a:lnTo>
                    <a:pt x="3683127" y="462914"/>
                  </a:lnTo>
                  <a:lnTo>
                    <a:pt x="3712591" y="491489"/>
                  </a:lnTo>
                  <a:lnTo>
                    <a:pt x="3739642" y="520573"/>
                  </a:lnTo>
                  <a:lnTo>
                    <a:pt x="3764279" y="550037"/>
                  </a:lnTo>
                  <a:lnTo>
                    <a:pt x="3806063" y="609980"/>
                  </a:lnTo>
                  <a:lnTo>
                    <a:pt x="3837813" y="670940"/>
                  </a:lnTo>
                  <a:lnTo>
                    <a:pt x="3859784" y="732916"/>
                  </a:lnTo>
                  <a:lnTo>
                    <a:pt x="3871595" y="795401"/>
                  </a:lnTo>
                  <a:lnTo>
                    <a:pt x="3873754" y="826769"/>
                  </a:lnTo>
                  <a:lnTo>
                    <a:pt x="3873373" y="858138"/>
                  </a:lnTo>
                  <a:lnTo>
                    <a:pt x="3865118" y="920876"/>
                  </a:lnTo>
                  <a:lnTo>
                    <a:pt x="3846449" y="983361"/>
                  </a:lnTo>
                  <a:lnTo>
                    <a:pt x="3817620" y="1045210"/>
                  </a:lnTo>
                  <a:lnTo>
                    <a:pt x="3778377" y="1106297"/>
                  </a:lnTo>
                  <a:lnTo>
                    <a:pt x="3754754" y="1136395"/>
                  </a:lnTo>
                  <a:lnTo>
                    <a:pt x="3728720" y="1166240"/>
                  </a:lnTo>
                  <a:lnTo>
                    <a:pt x="3699891" y="1195704"/>
                  </a:lnTo>
                  <a:lnTo>
                    <a:pt x="3668522" y="1224788"/>
                  </a:lnTo>
                  <a:lnTo>
                    <a:pt x="3634486" y="1253489"/>
                  </a:lnTo>
                  <a:lnTo>
                    <a:pt x="3597782" y="1281684"/>
                  </a:lnTo>
                  <a:lnTo>
                    <a:pt x="3558540" y="1309369"/>
                  </a:lnTo>
                  <a:lnTo>
                    <a:pt x="3516503" y="1336548"/>
                  </a:lnTo>
                  <a:lnTo>
                    <a:pt x="3471926" y="1363217"/>
                  </a:lnTo>
                  <a:lnTo>
                    <a:pt x="3436493" y="1382776"/>
                  </a:lnTo>
                  <a:lnTo>
                    <a:pt x="3400044" y="1401826"/>
                  </a:lnTo>
                  <a:lnTo>
                    <a:pt x="3362579" y="1420240"/>
                  </a:lnTo>
                  <a:lnTo>
                    <a:pt x="3323971" y="1438020"/>
                  </a:lnTo>
                  <a:lnTo>
                    <a:pt x="3284474" y="1455292"/>
                  </a:lnTo>
                  <a:lnTo>
                    <a:pt x="3243961" y="1471929"/>
                  </a:lnTo>
                  <a:lnTo>
                    <a:pt x="3202559" y="1487931"/>
                  </a:lnTo>
                  <a:lnTo>
                    <a:pt x="3160141" y="1503299"/>
                  </a:lnTo>
                  <a:lnTo>
                    <a:pt x="3116961" y="1518030"/>
                  </a:lnTo>
                  <a:lnTo>
                    <a:pt x="3072892" y="1532127"/>
                  </a:lnTo>
                  <a:lnTo>
                    <a:pt x="3028061" y="1545589"/>
                  </a:lnTo>
                  <a:lnTo>
                    <a:pt x="2982595" y="1558416"/>
                  </a:lnTo>
                  <a:lnTo>
                    <a:pt x="2936240" y="1570609"/>
                  </a:lnTo>
                  <a:lnTo>
                    <a:pt x="2889250" y="1582165"/>
                  </a:lnTo>
                  <a:lnTo>
                    <a:pt x="2841497" y="1593088"/>
                  </a:lnTo>
                  <a:lnTo>
                    <a:pt x="2793238" y="1603248"/>
                  </a:lnTo>
                  <a:lnTo>
                    <a:pt x="2744343" y="1612900"/>
                  </a:lnTo>
                  <a:lnTo>
                    <a:pt x="2694940" y="1621789"/>
                  </a:lnTo>
                  <a:lnTo>
                    <a:pt x="2645029" y="1630044"/>
                  </a:lnTo>
                  <a:lnTo>
                    <a:pt x="2594483" y="1637538"/>
                  </a:lnTo>
                  <a:lnTo>
                    <a:pt x="2543683" y="1644395"/>
                  </a:lnTo>
                  <a:lnTo>
                    <a:pt x="2492375" y="1650618"/>
                  </a:lnTo>
                  <a:lnTo>
                    <a:pt x="2440559" y="1656079"/>
                  </a:lnTo>
                  <a:lnTo>
                    <a:pt x="2388489" y="1660778"/>
                  </a:lnTo>
                  <a:lnTo>
                    <a:pt x="2336165" y="1664842"/>
                  </a:lnTo>
                  <a:lnTo>
                    <a:pt x="2283460" y="1668272"/>
                  </a:lnTo>
                  <a:lnTo>
                    <a:pt x="2230501" y="1670939"/>
                  </a:lnTo>
                  <a:lnTo>
                    <a:pt x="2177415" y="1672843"/>
                  </a:lnTo>
                  <a:lnTo>
                    <a:pt x="2124075" y="1674114"/>
                  </a:lnTo>
                  <a:lnTo>
                    <a:pt x="2070608" y="1674494"/>
                  </a:lnTo>
                  <a:lnTo>
                    <a:pt x="2017014" y="1674240"/>
                  </a:lnTo>
                  <a:lnTo>
                    <a:pt x="1963420" y="1673352"/>
                  </a:lnTo>
                  <a:lnTo>
                    <a:pt x="1909699" y="1671574"/>
                  </a:lnTo>
                  <a:lnTo>
                    <a:pt x="1855851" y="1669161"/>
                  </a:lnTo>
                  <a:lnTo>
                    <a:pt x="1802257" y="1665859"/>
                  </a:lnTo>
                  <a:lnTo>
                    <a:pt x="1748536" y="1661922"/>
                  </a:lnTo>
                  <a:lnTo>
                    <a:pt x="1694942" y="1657095"/>
                  </a:lnTo>
                  <a:lnTo>
                    <a:pt x="1641475" y="1651635"/>
                  </a:lnTo>
                  <a:lnTo>
                    <a:pt x="1588262" y="1645412"/>
                  </a:lnTo>
                  <a:lnTo>
                    <a:pt x="1535176" y="1638300"/>
                  </a:lnTo>
                  <a:lnTo>
                    <a:pt x="0" y="2636266"/>
                  </a:lnTo>
                  <a:close/>
                </a:path>
              </a:pathLst>
            </a:custGeom>
            <a:ln w="127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228345" y="5292597"/>
            <a:ext cx="7990840" cy="1489710"/>
            <a:chOff x="228345" y="5292597"/>
            <a:chExt cx="7990840" cy="1489710"/>
          </a:xfrm>
        </p:grpSpPr>
        <p:sp>
          <p:nvSpPr>
            <p:cNvPr id="24" name="object 24" descr=""/>
            <p:cNvSpPr/>
            <p:nvPr/>
          </p:nvSpPr>
          <p:spPr>
            <a:xfrm>
              <a:off x="696468" y="5599175"/>
              <a:ext cx="7516495" cy="1176655"/>
            </a:xfrm>
            <a:custGeom>
              <a:avLst/>
              <a:gdLst/>
              <a:ahLst/>
              <a:cxnLst/>
              <a:rect l="l" t="t" r="r" b="b"/>
              <a:pathLst>
                <a:path w="7516495" h="1176654">
                  <a:moveTo>
                    <a:pt x="0" y="196062"/>
                  </a:moveTo>
                  <a:lnTo>
                    <a:pt x="5181" y="151104"/>
                  </a:lnTo>
                  <a:lnTo>
                    <a:pt x="19926" y="109842"/>
                  </a:lnTo>
                  <a:lnTo>
                    <a:pt x="43078" y="73444"/>
                  </a:lnTo>
                  <a:lnTo>
                    <a:pt x="73444" y="43078"/>
                  </a:lnTo>
                  <a:lnTo>
                    <a:pt x="109854" y="19926"/>
                  </a:lnTo>
                  <a:lnTo>
                    <a:pt x="151129" y="5181"/>
                  </a:lnTo>
                  <a:lnTo>
                    <a:pt x="196087" y="0"/>
                  </a:lnTo>
                  <a:lnTo>
                    <a:pt x="7320153" y="0"/>
                  </a:lnTo>
                  <a:lnTo>
                    <a:pt x="7365110" y="5181"/>
                  </a:lnTo>
                  <a:lnTo>
                    <a:pt x="7406385" y="19926"/>
                  </a:lnTo>
                  <a:lnTo>
                    <a:pt x="7442834" y="43078"/>
                  </a:lnTo>
                  <a:lnTo>
                    <a:pt x="7473187" y="73444"/>
                  </a:lnTo>
                  <a:lnTo>
                    <a:pt x="7496302" y="109842"/>
                  </a:lnTo>
                  <a:lnTo>
                    <a:pt x="7511033" y="151104"/>
                  </a:lnTo>
                  <a:lnTo>
                    <a:pt x="7516240" y="196062"/>
                  </a:lnTo>
                  <a:lnTo>
                    <a:pt x="7516240" y="980338"/>
                  </a:lnTo>
                  <a:lnTo>
                    <a:pt x="7511033" y="1025283"/>
                  </a:lnTo>
                  <a:lnTo>
                    <a:pt x="7496302" y="1066558"/>
                  </a:lnTo>
                  <a:lnTo>
                    <a:pt x="7473187" y="1102956"/>
                  </a:lnTo>
                  <a:lnTo>
                    <a:pt x="7442834" y="1133326"/>
                  </a:lnTo>
                  <a:lnTo>
                    <a:pt x="7406385" y="1156472"/>
                  </a:lnTo>
                  <a:lnTo>
                    <a:pt x="7365110" y="1171221"/>
                  </a:lnTo>
                  <a:lnTo>
                    <a:pt x="7320153" y="1176402"/>
                  </a:lnTo>
                  <a:lnTo>
                    <a:pt x="196087" y="1176402"/>
                  </a:lnTo>
                  <a:lnTo>
                    <a:pt x="151129" y="1171221"/>
                  </a:lnTo>
                  <a:lnTo>
                    <a:pt x="109854" y="1156472"/>
                  </a:lnTo>
                  <a:lnTo>
                    <a:pt x="73444" y="1133326"/>
                  </a:lnTo>
                  <a:lnTo>
                    <a:pt x="43078" y="1102956"/>
                  </a:lnTo>
                  <a:lnTo>
                    <a:pt x="19926" y="1066558"/>
                  </a:lnTo>
                  <a:lnTo>
                    <a:pt x="5181" y="1025283"/>
                  </a:lnTo>
                  <a:lnTo>
                    <a:pt x="0" y="980338"/>
                  </a:lnTo>
                  <a:lnTo>
                    <a:pt x="0" y="196062"/>
                  </a:lnTo>
                  <a:close/>
                </a:path>
              </a:pathLst>
            </a:custGeom>
            <a:ln w="12698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34695" y="5298947"/>
              <a:ext cx="461645" cy="471170"/>
            </a:xfrm>
            <a:custGeom>
              <a:avLst/>
              <a:gdLst/>
              <a:ahLst/>
              <a:cxnLst/>
              <a:rect l="l" t="t" r="r" b="b"/>
              <a:pathLst>
                <a:path w="461645" h="471170">
                  <a:moveTo>
                    <a:pt x="230632" y="0"/>
                  </a:moveTo>
                  <a:lnTo>
                    <a:pt x="184149" y="4825"/>
                  </a:lnTo>
                  <a:lnTo>
                    <a:pt x="140855" y="18541"/>
                  </a:lnTo>
                  <a:lnTo>
                    <a:pt x="101676" y="40131"/>
                  </a:lnTo>
                  <a:lnTo>
                    <a:pt x="67551" y="68960"/>
                  </a:lnTo>
                  <a:lnTo>
                    <a:pt x="39382" y="103758"/>
                  </a:lnTo>
                  <a:lnTo>
                    <a:pt x="18122" y="143763"/>
                  </a:lnTo>
                  <a:lnTo>
                    <a:pt x="4686" y="187959"/>
                  </a:lnTo>
                  <a:lnTo>
                    <a:pt x="0" y="235330"/>
                  </a:lnTo>
                  <a:lnTo>
                    <a:pt x="4686" y="282701"/>
                  </a:lnTo>
                  <a:lnTo>
                    <a:pt x="18122" y="326923"/>
                  </a:lnTo>
                  <a:lnTo>
                    <a:pt x="39382" y="366902"/>
                  </a:lnTo>
                  <a:lnTo>
                    <a:pt x="67551" y="401739"/>
                  </a:lnTo>
                  <a:lnTo>
                    <a:pt x="101676" y="430466"/>
                  </a:lnTo>
                  <a:lnTo>
                    <a:pt x="140855" y="452170"/>
                  </a:lnTo>
                  <a:lnTo>
                    <a:pt x="184149" y="465886"/>
                  </a:lnTo>
                  <a:lnTo>
                    <a:pt x="230632" y="470661"/>
                  </a:lnTo>
                  <a:lnTo>
                    <a:pt x="277113" y="465886"/>
                  </a:lnTo>
                  <a:lnTo>
                    <a:pt x="320408" y="452170"/>
                  </a:lnTo>
                  <a:lnTo>
                    <a:pt x="359587" y="430466"/>
                  </a:lnTo>
                  <a:lnTo>
                    <a:pt x="393712" y="401739"/>
                  </a:lnTo>
                  <a:lnTo>
                    <a:pt x="421881" y="366902"/>
                  </a:lnTo>
                  <a:lnTo>
                    <a:pt x="443141" y="326923"/>
                  </a:lnTo>
                  <a:lnTo>
                    <a:pt x="456577" y="282701"/>
                  </a:lnTo>
                  <a:lnTo>
                    <a:pt x="461263" y="235330"/>
                  </a:lnTo>
                  <a:lnTo>
                    <a:pt x="456577" y="187959"/>
                  </a:lnTo>
                  <a:lnTo>
                    <a:pt x="443141" y="143763"/>
                  </a:lnTo>
                  <a:lnTo>
                    <a:pt x="421881" y="103758"/>
                  </a:lnTo>
                  <a:lnTo>
                    <a:pt x="393712" y="68960"/>
                  </a:lnTo>
                  <a:lnTo>
                    <a:pt x="359587" y="40131"/>
                  </a:lnTo>
                  <a:lnTo>
                    <a:pt x="320408" y="18541"/>
                  </a:lnTo>
                  <a:lnTo>
                    <a:pt x="277113" y="4825"/>
                  </a:lnTo>
                  <a:lnTo>
                    <a:pt x="230632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34695" y="5298947"/>
              <a:ext cx="461645" cy="471170"/>
            </a:xfrm>
            <a:custGeom>
              <a:avLst/>
              <a:gdLst/>
              <a:ahLst/>
              <a:cxnLst/>
              <a:rect l="l" t="t" r="r" b="b"/>
              <a:pathLst>
                <a:path w="461645" h="471170">
                  <a:moveTo>
                    <a:pt x="0" y="235330"/>
                  </a:moveTo>
                  <a:lnTo>
                    <a:pt x="4686" y="187959"/>
                  </a:lnTo>
                  <a:lnTo>
                    <a:pt x="18122" y="143763"/>
                  </a:lnTo>
                  <a:lnTo>
                    <a:pt x="39382" y="103758"/>
                  </a:lnTo>
                  <a:lnTo>
                    <a:pt x="67551" y="68960"/>
                  </a:lnTo>
                  <a:lnTo>
                    <a:pt x="101676" y="40131"/>
                  </a:lnTo>
                  <a:lnTo>
                    <a:pt x="140855" y="18541"/>
                  </a:lnTo>
                  <a:lnTo>
                    <a:pt x="184149" y="4825"/>
                  </a:lnTo>
                  <a:lnTo>
                    <a:pt x="230632" y="0"/>
                  </a:lnTo>
                  <a:lnTo>
                    <a:pt x="277113" y="4825"/>
                  </a:lnTo>
                  <a:lnTo>
                    <a:pt x="320408" y="18541"/>
                  </a:lnTo>
                  <a:lnTo>
                    <a:pt x="359587" y="40131"/>
                  </a:lnTo>
                  <a:lnTo>
                    <a:pt x="393712" y="68960"/>
                  </a:lnTo>
                  <a:lnTo>
                    <a:pt x="421881" y="103758"/>
                  </a:lnTo>
                  <a:lnTo>
                    <a:pt x="443141" y="143763"/>
                  </a:lnTo>
                  <a:lnTo>
                    <a:pt x="456577" y="187959"/>
                  </a:lnTo>
                  <a:lnTo>
                    <a:pt x="461263" y="235330"/>
                  </a:lnTo>
                  <a:lnTo>
                    <a:pt x="456577" y="282701"/>
                  </a:lnTo>
                  <a:lnTo>
                    <a:pt x="443141" y="326923"/>
                  </a:lnTo>
                  <a:lnTo>
                    <a:pt x="421881" y="366902"/>
                  </a:lnTo>
                  <a:lnTo>
                    <a:pt x="393712" y="401739"/>
                  </a:lnTo>
                  <a:lnTo>
                    <a:pt x="359587" y="430466"/>
                  </a:lnTo>
                  <a:lnTo>
                    <a:pt x="320408" y="452170"/>
                  </a:lnTo>
                  <a:lnTo>
                    <a:pt x="277113" y="465886"/>
                  </a:lnTo>
                  <a:lnTo>
                    <a:pt x="230632" y="470661"/>
                  </a:lnTo>
                  <a:lnTo>
                    <a:pt x="184149" y="465886"/>
                  </a:lnTo>
                  <a:lnTo>
                    <a:pt x="140855" y="452170"/>
                  </a:lnTo>
                  <a:lnTo>
                    <a:pt x="101676" y="430466"/>
                  </a:lnTo>
                  <a:lnTo>
                    <a:pt x="67551" y="401739"/>
                  </a:lnTo>
                  <a:lnTo>
                    <a:pt x="39382" y="366902"/>
                  </a:lnTo>
                  <a:lnTo>
                    <a:pt x="18122" y="326923"/>
                  </a:lnTo>
                  <a:lnTo>
                    <a:pt x="4686" y="282701"/>
                  </a:lnTo>
                  <a:lnTo>
                    <a:pt x="0" y="235330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3597655" y="1169289"/>
            <a:ext cx="231521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51435">
              <a:lnSpc>
                <a:spcPct val="100000"/>
              </a:lnSpc>
              <a:spcBef>
                <a:spcPts val="100"/>
              </a:spcBef>
            </a:pPr>
            <a:r>
              <a:rPr dirty="0" sz="1800" spc="-40" b="1">
                <a:solidFill>
                  <a:srgbClr val="000066"/>
                </a:solidFill>
                <a:latin typeface="Trebuchet MS"/>
                <a:cs typeface="Trebuchet MS"/>
              </a:rPr>
              <a:t>Я,</a:t>
            </a:r>
            <a:r>
              <a:rPr dirty="0" sz="1800" spc="-165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85" b="1">
                <a:solidFill>
                  <a:srgbClr val="000066"/>
                </a:solidFill>
                <a:latin typeface="Trebuchet MS"/>
                <a:cs typeface="Trebuchet MS"/>
              </a:rPr>
              <a:t>пірат</a:t>
            </a:r>
            <a:r>
              <a:rPr dirty="0" sz="1800" spc="-210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rebuchet MS"/>
                <a:cs typeface="Trebuchet MS"/>
              </a:rPr>
              <a:t>«Розумна </a:t>
            </a:r>
            <a:r>
              <a:rPr dirty="0" sz="1800" spc="-100" b="1">
                <a:solidFill>
                  <a:srgbClr val="000066"/>
                </a:solidFill>
                <a:latin typeface="Trebuchet MS"/>
                <a:cs typeface="Trebuchet MS"/>
              </a:rPr>
              <a:t>голова»,</a:t>
            </a:r>
            <a:r>
              <a:rPr dirty="0" sz="1800" spc="-105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rebuchet MS"/>
                <a:cs typeface="Trebuchet MS"/>
              </a:rPr>
              <a:t>пропоную </a:t>
            </a:r>
            <a:r>
              <a:rPr dirty="0" sz="1800" spc="-70" b="1">
                <a:solidFill>
                  <a:srgbClr val="000066"/>
                </a:solidFill>
                <a:latin typeface="Trebuchet MS"/>
                <a:cs typeface="Trebuchet MS"/>
              </a:rPr>
              <a:t>вам</a:t>
            </a:r>
            <a:r>
              <a:rPr dirty="0" sz="1800" spc="-175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114" b="1">
                <a:solidFill>
                  <a:srgbClr val="000066"/>
                </a:solidFill>
                <a:latin typeface="Trebuchet MS"/>
                <a:cs typeface="Trebuchet MS"/>
              </a:rPr>
              <a:t>обчислити</a:t>
            </a:r>
            <a:r>
              <a:rPr dirty="0" sz="1800" spc="-105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0066"/>
                </a:solidFill>
                <a:latin typeface="Trebuchet MS"/>
                <a:cs typeface="Trebuchet MS"/>
              </a:rPr>
              <a:t>вирази</a:t>
            </a:r>
            <a:endParaRPr sz="1800">
              <a:latin typeface="Trebuchet MS"/>
              <a:cs typeface="Trebuchet MS"/>
            </a:endParaRPr>
          </a:p>
          <a:p>
            <a:pPr algn="ctr" marL="149225" marR="128270">
              <a:lnSpc>
                <a:spcPct val="100000"/>
              </a:lnSpc>
            </a:pPr>
            <a:r>
              <a:rPr dirty="0" sz="1800" spc="50" b="1">
                <a:solidFill>
                  <a:srgbClr val="000066"/>
                </a:solidFill>
                <a:latin typeface="Trebuchet MS"/>
                <a:cs typeface="Trebuchet MS"/>
              </a:rPr>
              <a:t>№6</a:t>
            </a:r>
            <a:r>
              <a:rPr dirty="0" sz="1800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rebuchet MS"/>
                <a:cs typeface="Trebuchet MS"/>
              </a:rPr>
              <a:t>з</a:t>
            </a:r>
            <a:r>
              <a:rPr dirty="0" sz="1800" spc="-195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100" b="1">
                <a:solidFill>
                  <a:srgbClr val="000066"/>
                </a:solidFill>
                <a:latin typeface="Trebuchet MS"/>
                <a:cs typeface="Trebuchet MS"/>
              </a:rPr>
              <a:t>підручника</a:t>
            </a:r>
            <a:r>
              <a:rPr dirty="0" sz="1800" spc="-150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0066"/>
                </a:solidFill>
                <a:latin typeface="Trebuchet MS"/>
                <a:cs typeface="Trebuchet MS"/>
              </a:rPr>
              <a:t>на </a:t>
            </a:r>
            <a:r>
              <a:rPr dirty="0" sz="1800" spc="-95" b="1">
                <a:solidFill>
                  <a:srgbClr val="000066"/>
                </a:solidFill>
                <a:latin typeface="Trebuchet MS"/>
                <a:cs typeface="Trebuchet MS"/>
              </a:rPr>
              <a:t>сторінці</a:t>
            </a:r>
            <a:r>
              <a:rPr dirty="0" sz="1800" spc="-250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30" b="1">
                <a:solidFill>
                  <a:srgbClr val="000066"/>
                </a:solidFill>
                <a:latin typeface="Trebuchet MS"/>
                <a:cs typeface="Trebuchet MS"/>
              </a:rPr>
              <a:t>68</a:t>
            </a:r>
            <a:r>
              <a:rPr dirty="0" sz="1800" spc="-220" b="1">
                <a:solidFill>
                  <a:srgbClr val="000066"/>
                </a:solidFill>
                <a:latin typeface="Trebuchet MS"/>
                <a:cs typeface="Trebuchet MS"/>
              </a:rPr>
              <a:t> </a:t>
            </a:r>
            <a:r>
              <a:rPr dirty="0" sz="1800" spc="-50" b="1">
                <a:solidFill>
                  <a:srgbClr val="000066"/>
                </a:solidFill>
                <a:latin typeface="Trebuchet MS"/>
                <a:cs typeface="Trebuchet MS"/>
              </a:rPr>
              <a:t>!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2814574" y="3945382"/>
            <a:ext cx="2234565" cy="474345"/>
            <a:chOff x="2814574" y="3945382"/>
            <a:chExt cx="2234565" cy="474345"/>
          </a:xfrm>
        </p:grpSpPr>
        <p:sp>
          <p:nvSpPr>
            <p:cNvPr id="29" name="object 29" descr=""/>
            <p:cNvSpPr/>
            <p:nvPr/>
          </p:nvSpPr>
          <p:spPr>
            <a:xfrm>
              <a:off x="2820924" y="3951731"/>
              <a:ext cx="2221865" cy="461645"/>
            </a:xfrm>
            <a:custGeom>
              <a:avLst/>
              <a:gdLst/>
              <a:ahLst/>
              <a:cxnLst/>
              <a:rect l="l" t="t" r="r" b="b"/>
              <a:pathLst>
                <a:path w="2221865" h="461645">
                  <a:moveTo>
                    <a:pt x="2144522" y="0"/>
                  </a:moveTo>
                  <a:lnTo>
                    <a:pt x="76962" y="0"/>
                  </a:lnTo>
                  <a:lnTo>
                    <a:pt x="46989" y="6096"/>
                  </a:lnTo>
                  <a:lnTo>
                    <a:pt x="22478" y="22479"/>
                  </a:lnTo>
                  <a:lnTo>
                    <a:pt x="6095" y="46990"/>
                  </a:lnTo>
                  <a:lnTo>
                    <a:pt x="0" y="76835"/>
                  </a:lnTo>
                  <a:lnTo>
                    <a:pt x="0" y="384429"/>
                  </a:lnTo>
                  <a:lnTo>
                    <a:pt x="6095" y="414274"/>
                  </a:lnTo>
                  <a:lnTo>
                    <a:pt x="22478" y="438785"/>
                  </a:lnTo>
                  <a:lnTo>
                    <a:pt x="46989" y="455168"/>
                  </a:lnTo>
                  <a:lnTo>
                    <a:pt x="76962" y="461264"/>
                  </a:lnTo>
                  <a:lnTo>
                    <a:pt x="2144522" y="461264"/>
                  </a:lnTo>
                  <a:lnTo>
                    <a:pt x="2174493" y="455168"/>
                  </a:lnTo>
                  <a:lnTo>
                    <a:pt x="2199004" y="438785"/>
                  </a:lnTo>
                  <a:lnTo>
                    <a:pt x="2215388" y="414274"/>
                  </a:lnTo>
                  <a:lnTo>
                    <a:pt x="2221484" y="384429"/>
                  </a:lnTo>
                  <a:lnTo>
                    <a:pt x="2221484" y="76835"/>
                  </a:lnTo>
                  <a:lnTo>
                    <a:pt x="2215388" y="46990"/>
                  </a:lnTo>
                  <a:lnTo>
                    <a:pt x="2199004" y="22479"/>
                  </a:lnTo>
                  <a:lnTo>
                    <a:pt x="2174493" y="6096"/>
                  </a:lnTo>
                  <a:lnTo>
                    <a:pt x="2144522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2820924" y="3951731"/>
              <a:ext cx="2221865" cy="461645"/>
            </a:xfrm>
            <a:custGeom>
              <a:avLst/>
              <a:gdLst/>
              <a:ahLst/>
              <a:cxnLst/>
              <a:rect l="l" t="t" r="r" b="b"/>
              <a:pathLst>
                <a:path w="2221865" h="461645">
                  <a:moveTo>
                    <a:pt x="0" y="76835"/>
                  </a:moveTo>
                  <a:lnTo>
                    <a:pt x="6095" y="46990"/>
                  </a:lnTo>
                  <a:lnTo>
                    <a:pt x="22478" y="22479"/>
                  </a:lnTo>
                  <a:lnTo>
                    <a:pt x="46989" y="6096"/>
                  </a:lnTo>
                  <a:lnTo>
                    <a:pt x="76962" y="0"/>
                  </a:lnTo>
                  <a:lnTo>
                    <a:pt x="2144522" y="0"/>
                  </a:lnTo>
                  <a:lnTo>
                    <a:pt x="2174493" y="6096"/>
                  </a:lnTo>
                  <a:lnTo>
                    <a:pt x="2199004" y="22479"/>
                  </a:lnTo>
                  <a:lnTo>
                    <a:pt x="2215388" y="46990"/>
                  </a:lnTo>
                  <a:lnTo>
                    <a:pt x="2221484" y="76835"/>
                  </a:lnTo>
                  <a:lnTo>
                    <a:pt x="2221484" y="384429"/>
                  </a:lnTo>
                  <a:lnTo>
                    <a:pt x="2215388" y="414274"/>
                  </a:lnTo>
                  <a:lnTo>
                    <a:pt x="2199004" y="438785"/>
                  </a:lnTo>
                  <a:lnTo>
                    <a:pt x="2174493" y="455168"/>
                  </a:lnTo>
                  <a:lnTo>
                    <a:pt x="2144522" y="461264"/>
                  </a:lnTo>
                  <a:lnTo>
                    <a:pt x="76962" y="461264"/>
                  </a:lnTo>
                  <a:lnTo>
                    <a:pt x="46989" y="455168"/>
                  </a:lnTo>
                  <a:lnTo>
                    <a:pt x="22478" y="438785"/>
                  </a:lnTo>
                  <a:lnTo>
                    <a:pt x="6095" y="414274"/>
                  </a:lnTo>
                  <a:lnTo>
                    <a:pt x="0" y="384429"/>
                  </a:lnTo>
                  <a:lnTo>
                    <a:pt x="0" y="76835"/>
                  </a:lnTo>
                  <a:close/>
                </a:path>
              </a:pathLst>
            </a:custGeom>
            <a:ln w="12698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2998089" y="4012819"/>
            <a:ext cx="18789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 b="1">
                <a:solidFill>
                  <a:srgbClr val="001F5F"/>
                </a:solidFill>
                <a:latin typeface="Trebuchet MS"/>
                <a:cs typeface="Trebuchet MS"/>
              </a:rPr>
              <a:t>«Розумна</a:t>
            </a:r>
            <a:r>
              <a:rPr dirty="0" sz="1800" spc="-130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40" b="1">
                <a:solidFill>
                  <a:srgbClr val="001F5F"/>
                </a:solidFill>
                <a:latin typeface="Trebuchet MS"/>
                <a:cs typeface="Trebuchet MS"/>
              </a:rPr>
              <a:t>голова»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7723" y="1748027"/>
            <a:ext cx="8964295" cy="4150360"/>
            <a:chOff x="77723" y="1748027"/>
            <a:chExt cx="8964295" cy="415036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23" y="1807463"/>
              <a:ext cx="1424940" cy="262432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132" y="1748027"/>
              <a:ext cx="7985759" cy="4149852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270761" y="109473"/>
            <a:ext cx="1099185" cy="971550"/>
            <a:chOff x="1270761" y="109473"/>
            <a:chExt cx="1099185" cy="971550"/>
          </a:xfrm>
        </p:grpSpPr>
        <p:sp>
          <p:nvSpPr>
            <p:cNvPr id="7" name="object 7" descr=""/>
            <p:cNvSpPr/>
            <p:nvPr/>
          </p:nvSpPr>
          <p:spPr>
            <a:xfrm>
              <a:off x="1277111" y="115823"/>
              <a:ext cx="1086485" cy="958850"/>
            </a:xfrm>
            <a:custGeom>
              <a:avLst/>
              <a:gdLst/>
              <a:ahLst/>
              <a:cxnLst/>
              <a:rect l="l" t="t" r="r" b="b"/>
              <a:pathLst>
                <a:path w="1086485" h="958850">
                  <a:moveTo>
                    <a:pt x="1086103" y="0"/>
                  </a:moveTo>
                  <a:lnTo>
                    <a:pt x="0" y="0"/>
                  </a:lnTo>
                  <a:lnTo>
                    <a:pt x="0" y="958341"/>
                  </a:lnTo>
                  <a:lnTo>
                    <a:pt x="1086103" y="958341"/>
                  </a:lnTo>
                  <a:lnTo>
                    <a:pt x="1086103" y="0"/>
                  </a:lnTo>
                  <a:close/>
                </a:path>
              </a:pathLst>
            </a:custGeom>
            <a:solidFill>
              <a:srgbClr val="2D30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77111" y="115823"/>
              <a:ext cx="1086485" cy="958850"/>
            </a:xfrm>
            <a:custGeom>
              <a:avLst/>
              <a:gdLst/>
              <a:ahLst/>
              <a:cxnLst/>
              <a:rect l="l" t="t" r="r" b="b"/>
              <a:pathLst>
                <a:path w="1086485" h="958850">
                  <a:moveTo>
                    <a:pt x="0" y="958341"/>
                  </a:moveTo>
                  <a:lnTo>
                    <a:pt x="1086103" y="958341"/>
                  </a:lnTo>
                  <a:lnTo>
                    <a:pt x="1086103" y="0"/>
                  </a:lnTo>
                  <a:lnTo>
                    <a:pt x="0" y="0"/>
                  </a:lnTo>
                  <a:lnTo>
                    <a:pt x="0" y="95834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448816" y="337184"/>
            <a:ext cx="73977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Обчисл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500" spc="-5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500">
              <a:latin typeface="Arial"/>
              <a:cs typeface="Arial"/>
            </a:endParaRPr>
          </a:p>
          <a:p>
            <a:pPr marL="78105" marR="83820">
              <a:lnSpc>
                <a:spcPct val="100000"/>
              </a:lnSpc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вираз </a:t>
            </a:r>
            <a:r>
              <a:rPr dirty="0" sz="1500" spc="-50" b="1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5135879"/>
            <a:ext cx="870585" cy="848994"/>
          </a:xfrm>
          <a:prstGeom prst="rect">
            <a:avLst/>
          </a:prstGeom>
          <a:solidFill>
            <a:srgbClr val="2D3042"/>
          </a:solidFill>
        </p:spPr>
        <p:txBody>
          <a:bodyPr wrap="square" lIns="0" tIns="952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75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1905">
              <a:lnSpc>
                <a:spcPts val="1600"/>
              </a:lnSpc>
              <a:spcBef>
                <a:spcPts val="30"/>
              </a:spcBef>
            </a:pPr>
            <a:r>
              <a:rPr dirty="0" sz="1350" spc="-10" b="1">
                <a:solidFill>
                  <a:srgbClr val="FFFFFF"/>
                </a:solidFill>
                <a:latin typeface="Arial"/>
                <a:cs typeface="Arial"/>
              </a:rPr>
              <a:t>Сторінка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3579"/>
              </a:lnSpc>
            </a:pPr>
            <a:r>
              <a:rPr dirty="0" sz="3000" spc="-25" b="1">
                <a:solidFill>
                  <a:srgbClr val="FFFFFF"/>
                </a:solidFill>
                <a:latin typeface="Trebuchet MS"/>
                <a:cs typeface="Trebuchet MS"/>
              </a:rPr>
              <a:t>68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0" y="4192523"/>
            <a:ext cx="791210" cy="848994"/>
          </a:xfrm>
          <a:prstGeom prst="rect">
            <a:avLst/>
          </a:prstGeom>
          <a:solidFill>
            <a:srgbClr val="1492E9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254"/>
              </a:spcBef>
            </a:pPr>
            <a:r>
              <a:rPr dirty="0" sz="900" spc="-10" b="1">
                <a:solidFill>
                  <a:srgbClr val="FFFFFF"/>
                </a:solidFill>
                <a:latin typeface="Arial"/>
                <a:cs typeface="Arial"/>
              </a:rPr>
              <a:t>Підручник.</a:t>
            </a:r>
            <a:endParaRPr sz="900">
              <a:latin typeface="Arial"/>
              <a:cs typeface="Arial"/>
            </a:endParaRPr>
          </a:p>
          <a:p>
            <a:pPr algn="ctr" marL="1905">
              <a:lnSpc>
                <a:spcPts val="1180"/>
              </a:lnSpc>
              <a:spcBef>
                <a:spcPts val="5"/>
              </a:spcBef>
            </a:pP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Вирази</a:t>
            </a:r>
            <a:endParaRPr sz="1050">
              <a:latin typeface="Arial"/>
              <a:cs typeface="Arial"/>
            </a:endParaRPr>
          </a:p>
          <a:p>
            <a:pPr algn="ctr" marL="5715">
              <a:lnSpc>
                <a:spcPts val="3520"/>
              </a:lnSpc>
            </a:pPr>
            <a:r>
              <a:rPr dirty="0" sz="3000" spc="-50" b="1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511808" y="2977895"/>
            <a:ext cx="864235" cy="497205"/>
            <a:chOff x="1511808" y="2977895"/>
            <a:chExt cx="864235" cy="497205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1808" y="2977895"/>
              <a:ext cx="397764" cy="49682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840" y="2977895"/>
              <a:ext cx="399288" cy="4968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8840" y="3096767"/>
              <a:ext cx="227075" cy="204215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2444495" y="2977895"/>
            <a:ext cx="1190625" cy="497205"/>
            <a:chOff x="2444495" y="2977895"/>
            <a:chExt cx="1190625" cy="497205"/>
          </a:xfrm>
        </p:grpSpPr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9" y="3122675"/>
              <a:ext cx="315468" cy="20726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44495" y="2977895"/>
              <a:ext cx="379475" cy="48158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5139" y="2977895"/>
              <a:ext cx="399288" cy="49682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0043" y="3095243"/>
              <a:ext cx="234696" cy="211836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1510283" y="3593591"/>
            <a:ext cx="866140" cy="508000"/>
            <a:chOff x="1510283" y="3593591"/>
            <a:chExt cx="866140" cy="508000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283" y="3604259"/>
              <a:ext cx="399288" cy="49682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839" y="3593591"/>
              <a:ext cx="399288" cy="49682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8839" y="3723131"/>
              <a:ext cx="227075" cy="204215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2435351" y="3593591"/>
            <a:ext cx="1222375" cy="497205"/>
            <a:chOff x="2435351" y="3593591"/>
            <a:chExt cx="1222375" cy="497205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5955" y="3749039"/>
              <a:ext cx="316992" cy="20726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5351" y="3604259"/>
              <a:ext cx="379475" cy="48310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5139" y="3593591"/>
              <a:ext cx="397763" cy="49682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2903" y="3723131"/>
              <a:ext cx="234696" cy="211836"/>
            </a:xfrm>
            <a:prstGeom prst="rect">
              <a:avLst/>
            </a:prstGeom>
          </p:spPr>
        </p:pic>
      </p:grpSp>
      <p:grpSp>
        <p:nvGrpSpPr>
          <p:cNvPr id="30" name="object 30" descr=""/>
          <p:cNvGrpSpPr/>
          <p:nvPr/>
        </p:nvGrpSpPr>
        <p:grpSpPr>
          <a:xfrm>
            <a:off x="3718559" y="2968751"/>
            <a:ext cx="718185" cy="502920"/>
            <a:chOff x="3718559" y="2968751"/>
            <a:chExt cx="718185" cy="502920"/>
          </a:xfrm>
        </p:grpSpPr>
        <p:pic>
          <p:nvPicPr>
            <p:cNvPr id="31" name="object 3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8559" y="2974847"/>
              <a:ext cx="399288" cy="4968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7075" y="2968751"/>
              <a:ext cx="399288" cy="496824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/>
          <p:nvPr/>
        </p:nvSpPr>
        <p:spPr>
          <a:xfrm>
            <a:off x="2343404" y="3564128"/>
            <a:ext cx="113601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6950" algn="l"/>
              </a:tabLst>
            </a:pPr>
            <a:r>
              <a:rPr dirty="0" sz="2700" spc="-50" i="1">
                <a:latin typeface="Trebuchet MS"/>
                <a:cs typeface="Trebuchet MS"/>
              </a:rPr>
              <a:t>(</a:t>
            </a:r>
            <a:r>
              <a:rPr dirty="0" sz="2700" i="1">
                <a:latin typeface="Trebuchet MS"/>
                <a:cs typeface="Trebuchet MS"/>
              </a:rPr>
              <a:t>	</a:t>
            </a: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</p:txBody>
      </p:sp>
      <p:pic>
        <p:nvPicPr>
          <p:cNvPr id="34" name="object 3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71315" y="3601211"/>
            <a:ext cx="397763" cy="496824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5253228" y="2974848"/>
            <a:ext cx="906780" cy="515620"/>
            <a:chOff x="5253228" y="2974848"/>
            <a:chExt cx="906780" cy="515620"/>
          </a:xfrm>
        </p:grpSpPr>
        <p:pic>
          <p:nvPicPr>
            <p:cNvPr id="36" name="object 3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53228" y="2974848"/>
              <a:ext cx="399288" cy="49682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91556" y="2993136"/>
              <a:ext cx="399288" cy="49682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2932" y="3102864"/>
              <a:ext cx="227075" cy="204215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6245352" y="2974848"/>
            <a:ext cx="867410" cy="520065"/>
            <a:chOff x="6245352" y="2974848"/>
            <a:chExt cx="867410" cy="520065"/>
          </a:xfrm>
        </p:grpSpPr>
        <p:pic>
          <p:nvPicPr>
            <p:cNvPr id="40" name="object 4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5432" y="3093720"/>
              <a:ext cx="227075" cy="204215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5352" y="2974848"/>
              <a:ext cx="399288" cy="49682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7960" y="2996184"/>
              <a:ext cx="397764" cy="498348"/>
            </a:xfrm>
            <a:prstGeom prst="rect">
              <a:avLst/>
            </a:prstGeom>
          </p:spPr>
        </p:pic>
      </p:grpSp>
      <p:grpSp>
        <p:nvGrpSpPr>
          <p:cNvPr id="43" name="object 43" descr=""/>
          <p:cNvGrpSpPr/>
          <p:nvPr/>
        </p:nvGrpSpPr>
        <p:grpSpPr>
          <a:xfrm>
            <a:off x="5253228" y="3602735"/>
            <a:ext cx="906780" cy="516890"/>
            <a:chOff x="5253228" y="3602735"/>
            <a:chExt cx="906780" cy="516890"/>
          </a:xfrm>
        </p:grpSpPr>
        <p:pic>
          <p:nvPicPr>
            <p:cNvPr id="44" name="object 4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53228" y="3602735"/>
              <a:ext cx="399288" cy="49834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91556" y="3621023"/>
              <a:ext cx="399288" cy="49834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2932" y="3730751"/>
              <a:ext cx="227075" cy="204216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6245352" y="3602735"/>
            <a:ext cx="867410" cy="520065"/>
            <a:chOff x="6245352" y="3602735"/>
            <a:chExt cx="867410" cy="520065"/>
          </a:xfrm>
        </p:grpSpPr>
        <p:pic>
          <p:nvPicPr>
            <p:cNvPr id="48" name="object 4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5432" y="3723131"/>
              <a:ext cx="227075" cy="20421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5352" y="3602735"/>
              <a:ext cx="399288" cy="49834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7960" y="3625595"/>
              <a:ext cx="397764" cy="496824"/>
            </a:xfrm>
            <a:prstGeom prst="rect">
              <a:avLst/>
            </a:prstGeom>
          </p:spPr>
        </p:pic>
      </p:grpSp>
      <p:grpSp>
        <p:nvGrpSpPr>
          <p:cNvPr id="51" name="object 51" descr=""/>
          <p:cNvGrpSpPr/>
          <p:nvPr/>
        </p:nvGrpSpPr>
        <p:grpSpPr>
          <a:xfrm>
            <a:off x="7188707" y="3593591"/>
            <a:ext cx="547370" cy="506095"/>
            <a:chOff x="7188707" y="3593591"/>
            <a:chExt cx="547370" cy="506095"/>
          </a:xfrm>
        </p:grpSpPr>
        <p:pic>
          <p:nvPicPr>
            <p:cNvPr id="52" name="object 5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88707" y="3593591"/>
              <a:ext cx="405383" cy="50596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1127" y="3730751"/>
              <a:ext cx="234696" cy="211836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7188707" y="2964179"/>
            <a:ext cx="1347470" cy="525780"/>
            <a:chOff x="7188707" y="2964179"/>
            <a:chExt cx="1347470" cy="525780"/>
          </a:xfrm>
        </p:grpSpPr>
        <p:pic>
          <p:nvPicPr>
            <p:cNvPr id="55" name="object 5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88707" y="2964179"/>
              <a:ext cx="405383" cy="505968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0751" y="3095243"/>
              <a:ext cx="233172" cy="21183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4403" y="2993135"/>
              <a:ext cx="399288" cy="496824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30539" y="2968751"/>
              <a:ext cx="405383" cy="505968"/>
            </a:xfrm>
            <a:prstGeom prst="rect">
              <a:avLst/>
            </a:prstGeom>
          </p:spPr>
        </p:pic>
      </p:grpSp>
      <p:sp>
        <p:nvSpPr>
          <p:cNvPr id="59" name="object 59" descr=""/>
          <p:cNvSpPr txBox="1"/>
          <p:nvPr/>
        </p:nvSpPr>
        <p:spPr>
          <a:xfrm>
            <a:off x="6167373" y="2946908"/>
            <a:ext cx="15176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0" i="1">
                <a:latin typeface="Trebuchet MS"/>
                <a:cs typeface="Trebuchet MS"/>
              </a:rPr>
              <a:t>(</a:t>
            </a:r>
            <a:endParaRPr sz="2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60" name="object 60" descr=""/>
          <p:cNvGrpSpPr/>
          <p:nvPr/>
        </p:nvGrpSpPr>
        <p:grpSpPr>
          <a:xfrm>
            <a:off x="7825740" y="3590544"/>
            <a:ext cx="655320" cy="508000"/>
            <a:chOff x="7825740" y="3590544"/>
            <a:chExt cx="655320" cy="508000"/>
          </a:xfrm>
        </p:grpSpPr>
        <p:pic>
          <p:nvPicPr>
            <p:cNvPr id="61" name="object 6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5740" y="3596640"/>
              <a:ext cx="399288" cy="496824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4152" y="3590544"/>
              <a:ext cx="406907" cy="507491"/>
            </a:xfrm>
            <a:prstGeom prst="rect">
              <a:avLst/>
            </a:prstGeom>
          </p:spPr>
        </p:pic>
      </p:grpSp>
      <p:grpSp>
        <p:nvGrpSpPr>
          <p:cNvPr id="63" name="object 63" descr=""/>
          <p:cNvGrpSpPr/>
          <p:nvPr/>
        </p:nvGrpSpPr>
        <p:grpSpPr>
          <a:xfrm>
            <a:off x="1510283" y="4536947"/>
            <a:ext cx="862965" cy="508000"/>
            <a:chOff x="1510283" y="4536947"/>
            <a:chExt cx="862965" cy="508000"/>
          </a:xfrm>
        </p:grpSpPr>
        <p:pic>
          <p:nvPicPr>
            <p:cNvPr id="64" name="object 6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283" y="4536947"/>
              <a:ext cx="399288" cy="498348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5459" y="4547615"/>
              <a:ext cx="397763" cy="496824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5791" y="4668011"/>
              <a:ext cx="227075" cy="204215"/>
            </a:xfrm>
            <a:prstGeom prst="rect">
              <a:avLst/>
            </a:prstGeom>
          </p:spPr>
        </p:pic>
      </p:grpSp>
      <p:grpSp>
        <p:nvGrpSpPr>
          <p:cNvPr id="67" name="object 67" descr=""/>
          <p:cNvGrpSpPr/>
          <p:nvPr/>
        </p:nvGrpSpPr>
        <p:grpSpPr>
          <a:xfrm>
            <a:off x="2458211" y="4529328"/>
            <a:ext cx="562610" cy="506095"/>
            <a:chOff x="2458211" y="4529328"/>
            <a:chExt cx="562610" cy="506095"/>
          </a:xfrm>
        </p:grpSpPr>
        <p:pic>
          <p:nvPicPr>
            <p:cNvPr id="68" name="object 6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8211" y="4529328"/>
              <a:ext cx="403860" cy="50596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5099" y="4689348"/>
              <a:ext cx="315468" cy="207263"/>
            </a:xfrm>
            <a:prstGeom prst="rect">
              <a:avLst/>
            </a:prstGeom>
          </p:spPr>
        </p:pic>
      </p:grpSp>
      <p:grpSp>
        <p:nvGrpSpPr>
          <p:cNvPr id="70" name="object 70" descr=""/>
          <p:cNvGrpSpPr/>
          <p:nvPr/>
        </p:nvGrpSpPr>
        <p:grpSpPr>
          <a:xfrm>
            <a:off x="3073907" y="4547615"/>
            <a:ext cx="563880" cy="481965"/>
            <a:chOff x="3073907" y="4547615"/>
            <a:chExt cx="563880" cy="481965"/>
          </a:xfrm>
        </p:grpSpPr>
        <p:pic>
          <p:nvPicPr>
            <p:cNvPr id="71" name="object 7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3907" y="4547615"/>
              <a:ext cx="379476" cy="481584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3091" y="4668011"/>
              <a:ext cx="234696" cy="210312"/>
            </a:xfrm>
            <a:prstGeom prst="rect">
              <a:avLst/>
            </a:prstGeom>
          </p:spPr>
        </p:pic>
      </p:grpSp>
      <p:grpSp>
        <p:nvGrpSpPr>
          <p:cNvPr id="73" name="object 73" descr=""/>
          <p:cNvGrpSpPr/>
          <p:nvPr/>
        </p:nvGrpSpPr>
        <p:grpSpPr>
          <a:xfrm>
            <a:off x="1516380" y="5163311"/>
            <a:ext cx="861060" cy="508000"/>
            <a:chOff x="1516380" y="5163311"/>
            <a:chExt cx="861060" cy="508000"/>
          </a:xfrm>
        </p:grpSpPr>
        <p:pic>
          <p:nvPicPr>
            <p:cNvPr id="74" name="object 7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6380" y="5163311"/>
              <a:ext cx="397763" cy="496824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0032" y="5172455"/>
              <a:ext cx="399288" cy="49834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50363" y="5294375"/>
              <a:ext cx="227075" cy="204215"/>
            </a:xfrm>
            <a:prstGeom prst="rect">
              <a:avLst/>
            </a:prstGeom>
          </p:spPr>
        </p:pic>
      </p:grpSp>
      <p:grpSp>
        <p:nvGrpSpPr>
          <p:cNvPr id="77" name="object 77" descr=""/>
          <p:cNvGrpSpPr/>
          <p:nvPr/>
        </p:nvGrpSpPr>
        <p:grpSpPr>
          <a:xfrm>
            <a:off x="2462783" y="5155691"/>
            <a:ext cx="563880" cy="504825"/>
            <a:chOff x="2462783" y="5155691"/>
            <a:chExt cx="563880" cy="504825"/>
          </a:xfrm>
        </p:grpSpPr>
        <p:pic>
          <p:nvPicPr>
            <p:cNvPr id="78" name="object 7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2783" y="5155691"/>
              <a:ext cx="405383" cy="504444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9671" y="5315711"/>
              <a:ext cx="316992" cy="207263"/>
            </a:xfrm>
            <a:prstGeom prst="rect">
              <a:avLst/>
            </a:prstGeom>
          </p:spPr>
        </p:pic>
      </p:grpSp>
      <p:grpSp>
        <p:nvGrpSpPr>
          <p:cNvPr id="80" name="object 80" descr=""/>
          <p:cNvGrpSpPr/>
          <p:nvPr/>
        </p:nvGrpSpPr>
        <p:grpSpPr>
          <a:xfrm>
            <a:off x="3080004" y="5172455"/>
            <a:ext cx="577850" cy="483234"/>
            <a:chOff x="3080004" y="5172455"/>
            <a:chExt cx="577850" cy="483234"/>
          </a:xfrm>
        </p:grpSpPr>
        <p:pic>
          <p:nvPicPr>
            <p:cNvPr id="81" name="object 8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0004" y="5172455"/>
              <a:ext cx="379476" cy="483107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22904" y="5294375"/>
              <a:ext cx="234696" cy="210312"/>
            </a:xfrm>
            <a:prstGeom prst="rect">
              <a:avLst/>
            </a:prstGeom>
          </p:spPr>
        </p:pic>
      </p:grpSp>
      <p:sp>
        <p:nvSpPr>
          <p:cNvPr id="83" name="object 83" descr=""/>
          <p:cNvSpPr txBox="1"/>
          <p:nvPr/>
        </p:nvSpPr>
        <p:spPr>
          <a:xfrm>
            <a:off x="2343404" y="5123815"/>
            <a:ext cx="113601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6950" algn="l"/>
              </a:tabLst>
            </a:pPr>
            <a:r>
              <a:rPr dirty="0" sz="2700" spc="-50" i="1">
                <a:latin typeface="Trebuchet MS"/>
                <a:cs typeface="Trebuchet MS"/>
              </a:rPr>
              <a:t>(</a:t>
            </a:r>
            <a:r>
              <a:rPr dirty="0" sz="2700" i="1">
                <a:latin typeface="Trebuchet MS"/>
                <a:cs typeface="Trebuchet MS"/>
              </a:rPr>
              <a:t>	</a:t>
            </a: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84" name="object 84" descr=""/>
          <p:cNvGrpSpPr/>
          <p:nvPr/>
        </p:nvGrpSpPr>
        <p:grpSpPr>
          <a:xfrm>
            <a:off x="3720084" y="4532376"/>
            <a:ext cx="657225" cy="508000"/>
            <a:chOff x="3720084" y="4532376"/>
            <a:chExt cx="657225" cy="508000"/>
          </a:xfrm>
        </p:grpSpPr>
        <p:pic>
          <p:nvPicPr>
            <p:cNvPr id="85" name="object 8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0084" y="4543044"/>
              <a:ext cx="399288" cy="496824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7640" y="4532376"/>
              <a:ext cx="399288" cy="496824"/>
            </a:xfrm>
            <a:prstGeom prst="rect">
              <a:avLst/>
            </a:prstGeom>
          </p:spPr>
        </p:pic>
      </p:grpSp>
      <p:pic>
        <p:nvPicPr>
          <p:cNvPr id="87" name="object 8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71315" y="5163311"/>
            <a:ext cx="397763" cy="496824"/>
          </a:xfrm>
          <a:prstGeom prst="rect">
            <a:avLst/>
          </a:prstGeom>
        </p:spPr>
      </p:pic>
      <p:grpSp>
        <p:nvGrpSpPr>
          <p:cNvPr id="88" name="object 88" descr=""/>
          <p:cNvGrpSpPr/>
          <p:nvPr/>
        </p:nvGrpSpPr>
        <p:grpSpPr>
          <a:xfrm>
            <a:off x="5276088" y="4536947"/>
            <a:ext cx="1203960" cy="521334"/>
            <a:chOff x="5276088" y="4536947"/>
            <a:chExt cx="1203960" cy="521334"/>
          </a:xfrm>
        </p:grpSpPr>
        <p:pic>
          <p:nvPicPr>
            <p:cNvPr id="89" name="object 8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76088" y="4575047"/>
              <a:ext cx="381000" cy="483107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52744" y="4536947"/>
              <a:ext cx="414527" cy="516636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51932" y="4613147"/>
              <a:ext cx="358139" cy="367283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2972" y="4652771"/>
              <a:ext cx="227075" cy="205739"/>
            </a:xfrm>
            <a:prstGeom prst="rect">
              <a:avLst/>
            </a:prstGeom>
          </p:spPr>
        </p:pic>
      </p:grpSp>
      <p:grpSp>
        <p:nvGrpSpPr>
          <p:cNvPr id="93" name="object 93" descr=""/>
          <p:cNvGrpSpPr/>
          <p:nvPr/>
        </p:nvGrpSpPr>
        <p:grpSpPr>
          <a:xfrm>
            <a:off x="6556247" y="4524755"/>
            <a:ext cx="547370" cy="504825"/>
            <a:chOff x="6556247" y="4524755"/>
            <a:chExt cx="547370" cy="504825"/>
          </a:xfrm>
        </p:grpSpPr>
        <p:pic>
          <p:nvPicPr>
            <p:cNvPr id="94" name="object 9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56247" y="4524755"/>
              <a:ext cx="405383" cy="504444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8667" y="4661915"/>
              <a:ext cx="234696" cy="210312"/>
            </a:xfrm>
            <a:prstGeom prst="rect">
              <a:avLst/>
            </a:prstGeom>
          </p:spPr>
        </p:pic>
      </p:grpSp>
      <p:grpSp>
        <p:nvGrpSpPr>
          <p:cNvPr id="96" name="object 96" descr=""/>
          <p:cNvGrpSpPr/>
          <p:nvPr/>
        </p:nvGrpSpPr>
        <p:grpSpPr>
          <a:xfrm>
            <a:off x="7194804" y="4536947"/>
            <a:ext cx="658495" cy="498475"/>
            <a:chOff x="7194804" y="4536947"/>
            <a:chExt cx="658495" cy="498475"/>
          </a:xfrm>
        </p:grpSpPr>
        <p:pic>
          <p:nvPicPr>
            <p:cNvPr id="97" name="object 9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55408" y="4536947"/>
              <a:ext cx="397764" cy="498348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4804" y="4536947"/>
              <a:ext cx="399288" cy="498348"/>
            </a:xfrm>
            <a:prstGeom prst="rect">
              <a:avLst/>
            </a:prstGeom>
          </p:spPr>
        </p:pic>
      </p:grpSp>
      <p:grpSp>
        <p:nvGrpSpPr>
          <p:cNvPr id="99" name="object 99" descr=""/>
          <p:cNvGrpSpPr/>
          <p:nvPr/>
        </p:nvGrpSpPr>
        <p:grpSpPr>
          <a:xfrm>
            <a:off x="5276088" y="5161788"/>
            <a:ext cx="1203960" cy="521334"/>
            <a:chOff x="5276088" y="5161788"/>
            <a:chExt cx="1203960" cy="521334"/>
          </a:xfrm>
        </p:grpSpPr>
        <p:pic>
          <p:nvPicPr>
            <p:cNvPr id="100" name="object 10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76088" y="5198364"/>
              <a:ext cx="381000" cy="484632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52744" y="5161788"/>
              <a:ext cx="414527" cy="515112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51932" y="5237988"/>
              <a:ext cx="358139" cy="367284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2972" y="5277612"/>
              <a:ext cx="227075" cy="204215"/>
            </a:xfrm>
            <a:prstGeom prst="rect">
              <a:avLst/>
            </a:prstGeom>
          </p:spPr>
        </p:pic>
      </p:grpSp>
      <p:grpSp>
        <p:nvGrpSpPr>
          <p:cNvPr id="104" name="object 104" descr=""/>
          <p:cNvGrpSpPr/>
          <p:nvPr/>
        </p:nvGrpSpPr>
        <p:grpSpPr>
          <a:xfrm>
            <a:off x="6556247" y="5148071"/>
            <a:ext cx="563880" cy="506095"/>
            <a:chOff x="6556247" y="5148071"/>
            <a:chExt cx="563880" cy="506095"/>
          </a:xfrm>
        </p:grpSpPr>
        <p:pic>
          <p:nvPicPr>
            <p:cNvPr id="105" name="object 10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56247" y="5148071"/>
              <a:ext cx="405383" cy="50596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85431" y="5292851"/>
              <a:ext cx="234696" cy="211836"/>
            </a:xfrm>
            <a:prstGeom prst="rect">
              <a:avLst/>
            </a:prstGeom>
          </p:spPr>
        </p:pic>
      </p:grpSp>
      <p:sp>
        <p:nvSpPr>
          <p:cNvPr id="107" name="object 107" descr=""/>
          <p:cNvSpPr txBox="1"/>
          <p:nvPr/>
        </p:nvSpPr>
        <p:spPr>
          <a:xfrm>
            <a:off x="5871209" y="5142991"/>
            <a:ext cx="106172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2655" algn="l"/>
              </a:tabLst>
            </a:pPr>
            <a:r>
              <a:rPr dirty="0" sz="2700" spc="-50" i="1">
                <a:latin typeface="Trebuchet MS"/>
                <a:cs typeface="Trebuchet MS"/>
              </a:rPr>
              <a:t>(</a:t>
            </a:r>
            <a:r>
              <a:rPr dirty="0" sz="2700" i="1">
                <a:latin typeface="Trebuchet MS"/>
                <a:cs typeface="Trebuchet MS"/>
              </a:rPr>
              <a:t>	</a:t>
            </a:r>
            <a:r>
              <a:rPr dirty="0" sz="2700" spc="-50" i="1">
                <a:latin typeface="Trebuchet MS"/>
                <a:cs typeface="Trebuchet MS"/>
              </a:rPr>
              <a:t>)</a:t>
            </a:r>
            <a:endParaRPr sz="2700">
              <a:latin typeface="Trebuchet MS"/>
              <a:cs typeface="Trebuchet MS"/>
            </a:endParaRPr>
          </a:p>
        </p:txBody>
      </p:sp>
      <p:pic>
        <p:nvPicPr>
          <p:cNvPr id="108" name="object 10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39940" y="5154167"/>
            <a:ext cx="399288" cy="498347"/>
          </a:xfrm>
          <a:prstGeom prst="rect">
            <a:avLst/>
          </a:prstGeom>
        </p:spPr>
      </p:pic>
      <p:pic>
        <p:nvPicPr>
          <p:cNvPr id="109" name="object 10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137160"/>
            <a:ext cx="1406651" cy="23713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7476" y="1773935"/>
            <a:ext cx="1706879" cy="330707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70687" y="1563624"/>
            <a:ext cx="6856730" cy="5076825"/>
            <a:chOff x="170687" y="1563624"/>
            <a:chExt cx="6856730" cy="507682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5308" y="1563624"/>
              <a:ext cx="4181855" cy="507644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3064763"/>
              <a:ext cx="2641092" cy="357530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0739" y="2493263"/>
              <a:ext cx="4408932" cy="2593848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805939" y="5495544"/>
              <a:ext cx="2220595" cy="461645"/>
            </a:xfrm>
            <a:custGeom>
              <a:avLst/>
              <a:gdLst/>
              <a:ahLst/>
              <a:cxnLst/>
              <a:rect l="l" t="t" r="r" b="b"/>
              <a:pathLst>
                <a:path w="2220595" h="461645">
                  <a:moveTo>
                    <a:pt x="2143379" y="0"/>
                  </a:moveTo>
                  <a:lnTo>
                    <a:pt x="76962" y="0"/>
                  </a:lnTo>
                  <a:lnTo>
                    <a:pt x="46990" y="6095"/>
                  </a:lnTo>
                  <a:lnTo>
                    <a:pt x="22479" y="22478"/>
                  </a:lnTo>
                  <a:lnTo>
                    <a:pt x="6096" y="46989"/>
                  </a:lnTo>
                  <a:lnTo>
                    <a:pt x="0" y="76834"/>
                  </a:lnTo>
                  <a:lnTo>
                    <a:pt x="0" y="384390"/>
                  </a:lnTo>
                  <a:lnTo>
                    <a:pt x="6096" y="414312"/>
                  </a:lnTo>
                  <a:lnTo>
                    <a:pt x="22479" y="438746"/>
                  </a:lnTo>
                  <a:lnTo>
                    <a:pt x="46990" y="455218"/>
                  </a:lnTo>
                  <a:lnTo>
                    <a:pt x="76962" y="461263"/>
                  </a:lnTo>
                  <a:lnTo>
                    <a:pt x="2143379" y="461263"/>
                  </a:lnTo>
                  <a:lnTo>
                    <a:pt x="2173351" y="455218"/>
                  </a:lnTo>
                  <a:lnTo>
                    <a:pt x="2197862" y="438746"/>
                  </a:lnTo>
                  <a:lnTo>
                    <a:pt x="2214245" y="414312"/>
                  </a:lnTo>
                  <a:lnTo>
                    <a:pt x="2220341" y="384390"/>
                  </a:lnTo>
                  <a:lnTo>
                    <a:pt x="2220341" y="76834"/>
                  </a:lnTo>
                  <a:lnTo>
                    <a:pt x="2214245" y="46989"/>
                  </a:lnTo>
                  <a:lnTo>
                    <a:pt x="2197862" y="22478"/>
                  </a:lnTo>
                  <a:lnTo>
                    <a:pt x="2173351" y="6095"/>
                  </a:lnTo>
                  <a:lnTo>
                    <a:pt x="2143379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805939" y="5495544"/>
              <a:ext cx="2220595" cy="461645"/>
            </a:xfrm>
            <a:custGeom>
              <a:avLst/>
              <a:gdLst/>
              <a:ahLst/>
              <a:cxnLst/>
              <a:rect l="l" t="t" r="r" b="b"/>
              <a:pathLst>
                <a:path w="2220595" h="461645">
                  <a:moveTo>
                    <a:pt x="0" y="76834"/>
                  </a:moveTo>
                  <a:lnTo>
                    <a:pt x="6096" y="46989"/>
                  </a:lnTo>
                  <a:lnTo>
                    <a:pt x="22479" y="22478"/>
                  </a:lnTo>
                  <a:lnTo>
                    <a:pt x="46990" y="6095"/>
                  </a:lnTo>
                  <a:lnTo>
                    <a:pt x="76962" y="0"/>
                  </a:lnTo>
                  <a:lnTo>
                    <a:pt x="2143379" y="0"/>
                  </a:lnTo>
                  <a:lnTo>
                    <a:pt x="2173351" y="6095"/>
                  </a:lnTo>
                  <a:lnTo>
                    <a:pt x="2197862" y="22478"/>
                  </a:lnTo>
                  <a:lnTo>
                    <a:pt x="2214245" y="46989"/>
                  </a:lnTo>
                  <a:lnTo>
                    <a:pt x="2220341" y="76834"/>
                  </a:lnTo>
                  <a:lnTo>
                    <a:pt x="2220341" y="384390"/>
                  </a:lnTo>
                  <a:lnTo>
                    <a:pt x="2214245" y="414312"/>
                  </a:lnTo>
                  <a:lnTo>
                    <a:pt x="2197862" y="438746"/>
                  </a:lnTo>
                  <a:lnTo>
                    <a:pt x="2173351" y="455218"/>
                  </a:lnTo>
                  <a:lnTo>
                    <a:pt x="2143379" y="461263"/>
                  </a:lnTo>
                  <a:lnTo>
                    <a:pt x="76962" y="461263"/>
                  </a:lnTo>
                  <a:lnTo>
                    <a:pt x="46990" y="455218"/>
                  </a:lnTo>
                  <a:lnTo>
                    <a:pt x="22479" y="438746"/>
                  </a:lnTo>
                  <a:lnTo>
                    <a:pt x="6096" y="414312"/>
                  </a:lnTo>
                  <a:lnTo>
                    <a:pt x="0" y="384390"/>
                  </a:lnTo>
                  <a:lnTo>
                    <a:pt x="0" y="76834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2258060" y="5557824"/>
            <a:ext cx="13258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 b="1">
                <a:solidFill>
                  <a:srgbClr val="001F5F"/>
                </a:solidFill>
                <a:latin typeface="Trebuchet MS"/>
                <a:cs typeface="Trebuchet MS"/>
              </a:rPr>
              <a:t>«Великі</a:t>
            </a:r>
            <a:r>
              <a:rPr dirty="0" sz="1800" spc="-28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rebuchet MS"/>
                <a:cs typeface="Trebuchet MS"/>
              </a:rPr>
              <a:t>Очі»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7476" y="1773935"/>
            <a:ext cx="1706879" cy="3307079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70687" y="1563624"/>
            <a:ext cx="6856730" cy="5076825"/>
            <a:chOff x="170687" y="1563624"/>
            <a:chExt cx="6856730" cy="507682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5308" y="1563624"/>
              <a:ext cx="4181855" cy="507644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3064763"/>
              <a:ext cx="2641092" cy="357530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843" y="1927860"/>
              <a:ext cx="4744211" cy="4035552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258060" y="5557824"/>
            <a:ext cx="13258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 b="1">
                <a:solidFill>
                  <a:srgbClr val="001F5F"/>
                </a:solidFill>
                <a:latin typeface="Trebuchet MS"/>
                <a:cs typeface="Trebuchet MS"/>
              </a:rPr>
              <a:t>«Великі</a:t>
            </a:r>
            <a:r>
              <a:rPr dirty="0" sz="1800" spc="-28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rebuchet MS"/>
                <a:cs typeface="Trebuchet MS"/>
              </a:rPr>
              <a:t>Очі»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70687" y="1155191"/>
            <a:ext cx="6570345" cy="5485130"/>
            <a:chOff x="170687" y="1155191"/>
            <a:chExt cx="6570345" cy="54851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2220" y="1155191"/>
              <a:ext cx="4218432" cy="306019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87" y="3064763"/>
              <a:ext cx="2641092" cy="357530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805939" y="5495544"/>
              <a:ext cx="2220595" cy="461645"/>
            </a:xfrm>
            <a:custGeom>
              <a:avLst/>
              <a:gdLst/>
              <a:ahLst/>
              <a:cxnLst/>
              <a:rect l="l" t="t" r="r" b="b"/>
              <a:pathLst>
                <a:path w="2220595" h="461645">
                  <a:moveTo>
                    <a:pt x="2143379" y="0"/>
                  </a:moveTo>
                  <a:lnTo>
                    <a:pt x="76962" y="0"/>
                  </a:lnTo>
                  <a:lnTo>
                    <a:pt x="46990" y="6095"/>
                  </a:lnTo>
                  <a:lnTo>
                    <a:pt x="22479" y="22478"/>
                  </a:lnTo>
                  <a:lnTo>
                    <a:pt x="6096" y="46989"/>
                  </a:lnTo>
                  <a:lnTo>
                    <a:pt x="0" y="76834"/>
                  </a:lnTo>
                  <a:lnTo>
                    <a:pt x="0" y="384390"/>
                  </a:lnTo>
                  <a:lnTo>
                    <a:pt x="6096" y="414312"/>
                  </a:lnTo>
                  <a:lnTo>
                    <a:pt x="22479" y="438746"/>
                  </a:lnTo>
                  <a:lnTo>
                    <a:pt x="46990" y="455218"/>
                  </a:lnTo>
                  <a:lnTo>
                    <a:pt x="76962" y="461263"/>
                  </a:lnTo>
                  <a:lnTo>
                    <a:pt x="2143379" y="461263"/>
                  </a:lnTo>
                  <a:lnTo>
                    <a:pt x="2173351" y="455218"/>
                  </a:lnTo>
                  <a:lnTo>
                    <a:pt x="2197862" y="438746"/>
                  </a:lnTo>
                  <a:lnTo>
                    <a:pt x="2214245" y="414312"/>
                  </a:lnTo>
                  <a:lnTo>
                    <a:pt x="2220341" y="384390"/>
                  </a:lnTo>
                  <a:lnTo>
                    <a:pt x="2220341" y="76834"/>
                  </a:lnTo>
                  <a:lnTo>
                    <a:pt x="2214245" y="46989"/>
                  </a:lnTo>
                  <a:lnTo>
                    <a:pt x="2197862" y="22478"/>
                  </a:lnTo>
                  <a:lnTo>
                    <a:pt x="2173351" y="6095"/>
                  </a:lnTo>
                  <a:lnTo>
                    <a:pt x="2143379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805939" y="5495544"/>
              <a:ext cx="2220595" cy="461645"/>
            </a:xfrm>
            <a:custGeom>
              <a:avLst/>
              <a:gdLst/>
              <a:ahLst/>
              <a:cxnLst/>
              <a:rect l="l" t="t" r="r" b="b"/>
              <a:pathLst>
                <a:path w="2220595" h="461645">
                  <a:moveTo>
                    <a:pt x="0" y="76834"/>
                  </a:moveTo>
                  <a:lnTo>
                    <a:pt x="6096" y="46989"/>
                  </a:lnTo>
                  <a:lnTo>
                    <a:pt x="22479" y="22478"/>
                  </a:lnTo>
                  <a:lnTo>
                    <a:pt x="46990" y="6095"/>
                  </a:lnTo>
                  <a:lnTo>
                    <a:pt x="76962" y="0"/>
                  </a:lnTo>
                  <a:lnTo>
                    <a:pt x="2143379" y="0"/>
                  </a:lnTo>
                  <a:lnTo>
                    <a:pt x="2173351" y="6095"/>
                  </a:lnTo>
                  <a:lnTo>
                    <a:pt x="2197862" y="22478"/>
                  </a:lnTo>
                  <a:lnTo>
                    <a:pt x="2214245" y="46989"/>
                  </a:lnTo>
                  <a:lnTo>
                    <a:pt x="2220341" y="76834"/>
                  </a:lnTo>
                  <a:lnTo>
                    <a:pt x="2220341" y="384390"/>
                  </a:lnTo>
                  <a:lnTo>
                    <a:pt x="2214245" y="414312"/>
                  </a:lnTo>
                  <a:lnTo>
                    <a:pt x="2197862" y="438746"/>
                  </a:lnTo>
                  <a:lnTo>
                    <a:pt x="2173351" y="455218"/>
                  </a:lnTo>
                  <a:lnTo>
                    <a:pt x="2143379" y="461263"/>
                  </a:lnTo>
                  <a:lnTo>
                    <a:pt x="76962" y="461263"/>
                  </a:lnTo>
                  <a:lnTo>
                    <a:pt x="46990" y="455218"/>
                  </a:lnTo>
                  <a:lnTo>
                    <a:pt x="22479" y="438746"/>
                  </a:lnTo>
                  <a:lnTo>
                    <a:pt x="6096" y="414312"/>
                  </a:lnTo>
                  <a:lnTo>
                    <a:pt x="0" y="384390"/>
                  </a:lnTo>
                  <a:lnTo>
                    <a:pt x="0" y="76834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258060" y="5557824"/>
            <a:ext cx="13258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 b="1">
                <a:solidFill>
                  <a:srgbClr val="001F5F"/>
                </a:solidFill>
                <a:latin typeface="Trebuchet MS"/>
                <a:cs typeface="Trebuchet MS"/>
              </a:rPr>
              <a:t>«Великі</a:t>
            </a:r>
            <a:r>
              <a:rPr dirty="0" sz="1800" spc="-285" b="1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rebuchet MS"/>
                <a:cs typeface="Trebuchet MS"/>
              </a:rPr>
              <a:t>Очі»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468879" y="1155191"/>
            <a:ext cx="5179060" cy="3985260"/>
            <a:chOff x="2468879" y="1155191"/>
            <a:chExt cx="5179060" cy="398526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1299" y="1155191"/>
              <a:ext cx="3700272" cy="360121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8879" y="1155191"/>
              <a:ext cx="5178552" cy="335737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5119" y="1155191"/>
              <a:ext cx="4486656" cy="39852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37387" y="3553967"/>
            <a:ext cx="6021705" cy="3119755"/>
            <a:chOff x="437387" y="3553967"/>
            <a:chExt cx="6021705" cy="31197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387" y="3553967"/>
              <a:ext cx="2924556" cy="292303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0087" y="4553711"/>
              <a:ext cx="3468624" cy="2119884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9371" y="5241035"/>
            <a:ext cx="1214627" cy="161696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928" y="281940"/>
            <a:ext cx="5001768" cy="707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89662" y="89662"/>
            <a:ext cx="9054465" cy="5327015"/>
            <a:chOff x="89662" y="89662"/>
            <a:chExt cx="9054465" cy="5327015"/>
          </a:xfrm>
        </p:grpSpPr>
        <p:sp>
          <p:nvSpPr>
            <p:cNvPr id="4" name="object 4" descr=""/>
            <p:cNvSpPr/>
            <p:nvPr/>
          </p:nvSpPr>
          <p:spPr>
            <a:xfrm>
              <a:off x="96012" y="96012"/>
              <a:ext cx="4675505" cy="2900045"/>
            </a:xfrm>
            <a:custGeom>
              <a:avLst/>
              <a:gdLst/>
              <a:ahLst/>
              <a:cxnLst/>
              <a:rect l="l" t="t" r="r" b="b"/>
              <a:pathLst>
                <a:path w="4675505" h="2900045">
                  <a:moveTo>
                    <a:pt x="4191762" y="0"/>
                  </a:moveTo>
                  <a:lnTo>
                    <a:pt x="0" y="0"/>
                  </a:lnTo>
                  <a:lnTo>
                    <a:pt x="0" y="2416429"/>
                  </a:lnTo>
                  <a:lnTo>
                    <a:pt x="483323" y="2899664"/>
                  </a:lnTo>
                  <a:lnTo>
                    <a:pt x="4675124" y="2899664"/>
                  </a:lnTo>
                  <a:lnTo>
                    <a:pt x="4675124" y="483235"/>
                  </a:lnTo>
                  <a:lnTo>
                    <a:pt x="4191762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6012" y="96012"/>
              <a:ext cx="4675505" cy="2900045"/>
            </a:xfrm>
            <a:custGeom>
              <a:avLst/>
              <a:gdLst/>
              <a:ahLst/>
              <a:cxnLst/>
              <a:rect l="l" t="t" r="r" b="b"/>
              <a:pathLst>
                <a:path w="4675505" h="2900045">
                  <a:moveTo>
                    <a:pt x="0" y="0"/>
                  </a:moveTo>
                  <a:lnTo>
                    <a:pt x="4191762" y="0"/>
                  </a:lnTo>
                  <a:lnTo>
                    <a:pt x="4675124" y="483235"/>
                  </a:lnTo>
                  <a:lnTo>
                    <a:pt x="4675124" y="2899664"/>
                  </a:lnTo>
                  <a:lnTo>
                    <a:pt x="483323" y="2899664"/>
                  </a:lnTo>
                  <a:lnTo>
                    <a:pt x="0" y="2416429"/>
                  </a:lnTo>
                  <a:lnTo>
                    <a:pt x="0" y="0"/>
                  </a:lnTo>
                  <a:close/>
                </a:path>
              </a:pathLst>
            </a:custGeom>
            <a:ln w="12698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03732" y="428243"/>
              <a:ext cx="60960" cy="106680"/>
            </a:xfrm>
            <a:custGeom>
              <a:avLst/>
              <a:gdLst/>
              <a:ahLst/>
              <a:cxnLst/>
              <a:rect l="l" t="t" r="r" b="b"/>
              <a:pathLst>
                <a:path w="60959" h="106679">
                  <a:moveTo>
                    <a:pt x="30149" y="0"/>
                  </a:moveTo>
                  <a:lnTo>
                    <a:pt x="2222" y="32638"/>
                  </a:lnTo>
                  <a:lnTo>
                    <a:pt x="0" y="52958"/>
                  </a:lnTo>
                  <a:lnTo>
                    <a:pt x="558" y="63626"/>
                  </a:lnTo>
                  <a:lnTo>
                    <a:pt x="18630" y="102361"/>
                  </a:lnTo>
                  <a:lnTo>
                    <a:pt x="30149" y="106298"/>
                  </a:lnTo>
                  <a:lnTo>
                    <a:pt x="36169" y="105282"/>
                  </a:lnTo>
                  <a:lnTo>
                    <a:pt x="58204" y="73405"/>
                  </a:lnTo>
                  <a:lnTo>
                    <a:pt x="60426" y="52958"/>
                  </a:lnTo>
                  <a:lnTo>
                    <a:pt x="59867" y="42417"/>
                  </a:lnTo>
                  <a:lnTo>
                    <a:pt x="41757" y="3936"/>
                  </a:lnTo>
                  <a:lnTo>
                    <a:pt x="30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0912" y="336804"/>
              <a:ext cx="2767584" cy="37033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6804" y="940307"/>
              <a:ext cx="60960" cy="106680"/>
            </a:xfrm>
            <a:custGeom>
              <a:avLst/>
              <a:gdLst/>
              <a:ahLst/>
              <a:cxnLst/>
              <a:rect l="l" t="t" r="r" b="b"/>
              <a:pathLst>
                <a:path w="60960" h="106680">
                  <a:moveTo>
                    <a:pt x="30149" y="0"/>
                  </a:moveTo>
                  <a:lnTo>
                    <a:pt x="2209" y="32638"/>
                  </a:lnTo>
                  <a:lnTo>
                    <a:pt x="0" y="52831"/>
                  </a:lnTo>
                  <a:lnTo>
                    <a:pt x="558" y="63500"/>
                  </a:lnTo>
                  <a:lnTo>
                    <a:pt x="18630" y="102234"/>
                  </a:lnTo>
                  <a:lnTo>
                    <a:pt x="30149" y="106171"/>
                  </a:lnTo>
                  <a:lnTo>
                    <a:pt x="36169" y="105155"/>
                  </a:lnTo>
                  <a:lnTo>
                    <a:pt x="58191" y="73278"/>
                  </a:lnTo>
                  <a:lnTo>
                    <a:pt x="60401" y="52831"/>
                  </a:lnTo>
                  <a:lnTo>
                    <a:pt x="59855" y="42290"/>
                  </a:lnTo>
                  <a:lnTo>
                    <a:pt x="41744" y="3809"/>
                  </a:lnTo>
                  <a:lnTo>
                    <a:pt x="30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651" y="848868"/>
              <a:ext cx="3886200" cy="36271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39723" y="1452371"/>
              <a:ext cx="60960" cy="106680"/>
            </a:xfrm>
            <a:custGeom>
              <a:avLst/>
              <a:gdLst/>
              <a:ahLst/>
              <a:cxnLst/>
              <a:rect l="l" t="t" r="r" b="b"/>
              <a:pathLst>
                <a:path w="60959" h="106680">
                  <a:moveTo>
                    <a:pt x="30149" y="0"/>
                  </a:moveTo>
                  <a:lnTo>
                    <a:pt x="2209" y="32638"/>
                  </a:lnTo>
                  <a:lnTo>
                    <a:pt x="0" y="52958"/>
                  </a:lnTo>
                  <a:lnTo>
                    <a:pt x="558" y="63626"/>
                  </a:lnTo>
                  <a:lnTo>
                    <a:pt x="18630" y="102362"/>
                  </a:lnTo>
                  <a:lnTo>
                    <a:pt x="30149" y="106172"/>
                  </a:lnTo>
                  <a:lnTo>
                    <a:pt x="36169" y="105155"/>
                  </a:lnTo>
                  <a:lnTo>
                    <a:pt x="58191" y="73405"/>
                  </a:lnTo>
                  <a:lnTo>
                    <a:pt x="60401" y="52958"/>
                  </a:lnTo>
                  <a:lnTo>
                    <a:pt x="59855" y="42417"/>
                  </a:lnTo>
                  <a:lnTo>
                    <a:pt x="41744" y="3810"/>
                  </a:lnTo>
                  <a:lnTo>
                    <a:pt x="30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048" y="1360932"/>
              <a:ext cx="2881883" cy="36880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12876" y="1964436"/>
              <a:ext cx="59055" cy="104775"/>
            </a:xfrm>
            <a:custGeom>
              <a:avLst/>
              <a:gdLst/>
              <a:ahLst/>
              <a:cxnLst/>
              <a:rect l="l" t="t" r="r" b="b"/>
              <a:pathLst>
                <a:path w="59055" h="104775">
                  <a:moveTo>
                    <a:pt x="29387" y="0"/>
                  </a:moveTo>
                  <a:lnTo>
                    <a:pt x="2171" y="32258"/>
                  </a:lnTo>
                  <a:lnTo>
                    <a:pt x="0" y="52324"/>
                  </a:lnTo>
                  <a:lnTo>
                    <a:pt x="546" y="62737"/>
                  </a:lnTo>
                  <a:lnTo>
                    <a:pt x="18161" y="100964"/>
                  </a:lnTo>
                  <a:lnTo>
                    <a:pt x="29387" y="104775"/>
                  </a:lnTo>
                  <a:lnTo>
                    <a:pt x="35267" y="103759"/>
                  </a:lnTo>
                  <a:lnTo>
                    <a:pt x="56743" y="72389"/>
                  </a:lnTo>
                  <a:lnTo>
                    <a:pt x="58915" y="52324"/>
                  </a:lnTo>
                  <a:lnTo>
                    <a:pt x="58369" y="41910"/>
                  </a:lnTo>
                  <a:lnTo>
                    <a:pt x="40703" y="3810"/>
                  </a:lnTo>
                  <a:lnTo>
                    <a:pt x="29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0056" y="1874520"/>
              <a:ext cx="2746247" cy="36728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40079" y="2476499"/>
              <a:ext cx="60960" cy="104775"/>
            </a:xfrm>
            <a:custGeom>
              <a:avLst/>
              <a:gdLst/>
              <a:ahLst/>
              <a:cxnLst/>
              <a:rect l="l" t="t" r="r" b="b"/>
              <a:pathLst>
                <a:path w="60959" h="104775">
                  <a:moveTo>
                    <a:pt x="30149" y="0"/>
                  </a:moveTo>
                  <a:lnTo>
                    <a:pt x="2222" y="32130"/>
                  </a:lnTo>
                  <a:lnTo>
                    <a:pt x="0" y="52324"/>
                  </a:lnTo>
                  <a:lnTo>
                    <a:pt x="558" y="62737"/>
                  </a:lnTo>
                  <a:lnTo>
                    <a:pt x="18630" y="100837"/>
                  </a:lnTo>
                  <a:lnTo>
                    <a:pt x="30149" y="104648"/>
                  </a:lnTo>
                  <a:lnTo>
                    <a:pt x="36169" y="103759"/>
                  </a:lnTo>
                  <a:lnTo>
                    <a:pt x="58204" y="72389"/>
                  </a:lnTo>
                  <a:lnTo>
                    <a:pt x="60426" y="52324"/>
                  </a:lnTo>
                  <a:lnTo>
                    <a:pt x="59867" y="41783"/>
                  </a:lnTo>
                  <a:lnTo>
                    <a:pt x="41757" y="3810"/>
                  </a:lnTo>
                  <a:lnTo>
                    <a:pt x="30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59" y="2389632"/>
              <a:ext cx="8206740" cy="3026664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2710942" y="5679694"/>
            <a:ext cx="2990850" cy="553720"/>
            <a:chOff x="2710942" y="5679694"/>
            <a:chExt cx="2990850" cy="553720"/>
          </a:xfrm>
        </p:grpSpPr>
        <p:sp>
          <p:nvSpPr>
            <p:cNvPr id="17" name="object 17" descr=""/>
            <p:cNvSpPr/>
            <p:nvPr/>
          </p:nvSpPr>
          <p:spPr>
            <a:xfrm>
              <a:off x="2717292" y="5686044"/>
              <a:ext cx="2978150" cy="541020"/>
            </a:xfrm>
            <a:custGeom>
              <a:avLst/>
              <a:gdLst/>
              <a:ahLst/>
              <a:cxnLst/>
              <a:rect l="l" t="t" r="r" b="b"/>
              <a:pathLst>
                <a:path w="2978150" h="541020">
                  <a:moveTo>
                    <a:pt x="2887472" y="0"/>
                  </a:moveTo>
                  <a:lnTo>
                    <a:pt x="90169" y="0"/>
                  </a:lnTo>
                  <a:lnTo>
                    <a:pt x="55118" y="7086"/>
                  </a:lnTo>
                  <a:lnTo>
                    <a:pt x="26415" y="26415"/>
                  </a:lnTo>
                  <a:lnTo>
                    <a:pt x="7112" y="55067"/>
                  </a:lnTo>
                  <a:lnTo>
                    <a:pt x="0" y="90169"/>
                  </a:lnTo>
                  <a:lnTo>
                    <a:pt x="0" y="450849"/>
                  </a:lnTo>
                  <a:lnTo>
                    <a:pt x="7112" y="485952"/>
                  </a:lnTo>
                  <a:lnTo>
                    <a:pt x="26415" y="514603"/>
                  </a:lnTo>
                  <a:lnTo>
                    <a:pt x="55118" y="533933"/>
                  </a:lnTo>
                  <a:lnTo>
                    <a:pt x="90169" y="541019"/>
                  </a:lnTo>
                  <a:lnTo>
                    <a:pt x="2887472" y="541019"/>
                  </a:lnTo>
                  <a:lnTo>
                    <a:pt x="2922523" y="533933"/>
                  </a:lnTo>
                  <a:lnTo>
                    <a:pt x="2951225" y="514603"/>
                  </a:lnTo>
                  <a:lnTo>
                    <a:pt x="2970530" y="485952"/>
                  </a:lnTo>
                  <a:lnTo>
                    <a:pt x="2977642" y="450849"/>
                  </a:lnTo>
                  <a:lnTo>
                    <a:pt x="2977642" y="90169"/>
                  </a:lnTo>
                  <a:lnTo>
                    <a:pt x="2970530" y="55067"/>
                  </a:lnTo>
                  <a:lnTo>
                    <a:pt x="2951225" y="26415"/>
                  </a:lnTo>
                  <a:lnTo>
                    <a:pt x="2922523" y="7086"/>
                  </a:lnTo>
                  <a:lnTo>
                    <a:pt x="288747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717292" y="5686044"/>
              <a:ext cx="2978150" cy="541020"/>
            </a:xfrm>
            <a:custGeom>
              <a:avLst/>
              <a:gdLst/>
              <a:ahLst/>
              <a:cxnLst/>
              <a:rect l="l" t="t" r="r" b="b"/>
              <a:pathLst>
                <a:path w="2978150" h="541020">
                  <a:moveTo>
                    <a:pt x="0" y="90169"/>
                  </a:moveTo>
                  <a:lnTo>
                    <a:pt x="7112" y="55067"/>
                  </a:lnTo>
                  <a:lnTo>
                    <a:pt x="26415" y="26415"/>
                  </a:lnTo>
                  <a:lnTo>
                    <a:pt x="55118" y="7086"/>
                  </a:lnTo>
                  <a:lnTo>
                    <a:pt x="90169" y="0"/>
                  </a:lnTo>
                  <a:lnTo>
                    <a:pt x="2887472" y="0"/>
                  </a:lnTo>
                  <a:lnTo>
                    <a:pt x="2922523" y="7086"/>
                  </a:lnTo>
                  <a:lnTo>
                    <a:pt x="2951225" y="26415"/>
                  </a:lnTo>
                  <a:lnTo>
                    <a:pt x="2970530" y="55067"/>
                  </a:lnTo>
                  <a:lnTo>
                    <a:pt x="2977642" y="90169"/>
                  </a:lnTo>
                  <a:lnTo>
                    <a:pt x="2977642" y="450849"/>
                  </a:lnTo>
                  <a:lnTo>
                    <a:pt x="2970530" y="485952"/>
                  </a:lnTo>
                  <a:lnTo>
                    <a:pt x="2951225" y="514603"/>
                  </a:lnTo>
                  <a:lnTo>
                    <a:pt x="2922523" y="533933"/>
                  </a:lnTo>
                  <a:lnTo>
                    <a:pt x="2887472" y="541019"/>
                  </a:lnTo>
                  <a:lnTo>
                    <a:pt x="90169" y="541019"/>
                  </a:lnTo>
                  <a:lnTo>
                    <a:pt x="55118" y="533933"/>
                  </a:lnTo>
                  <a:lnTo>
                    <a:pt x="26415" y="514603"/>
                  </a:lnTo>
                  <a:lnTo>
                    <a:pt x="7112" y="485952"/>
                  </a:lnTo>
                  <a:lnTo>
                    <a:pt x="0" y="450849"/>
                  </a:lnTo>
                  <a:lnTo>
                    <a:pt x="0" y="90169"/>
                  </a:lnTo>
                  <a:close/>
                </a:path>
              </a:pathLst>
            </a:custGeom>
            <a:ln w="12700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3438905" y="5787949"/>
            <a:ext cx="10610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00"/>
                </a:solidFill>
                <a:latin typeface="Arial"/>
                <a:cs typeface="Arial"/>
              </a:rPr>
              <a:t>Жан</a:t>
            </a:r>
            <a:r>
              <a:rPr dirty="0" sz="1800" spc="-10" b="1">
                <a:solidFill>
                  <a:srgbClr val="FFFF00"/>
                </a:solidFill>
                <a:latin typeface="Trebuchet MS"/>
                <a:cs typeface="Trebuchet MS"/>
              </a:rPr>
              <a:t>-</a:t>
            </a:r>
            <a:r>
              <a:rPr dirty="0" sz="1800" spc="50" b="1">
                <a:solidFill>
                  <a:srgbClr val="FFFF00"/>
                </a:solidFill>
                <a:latin typeface="Arial"/>
                <a:cs typeface="Arial"/>
              </a:rPr>
              <a:t>Жак </a:t>
            </a:r>
            <a:r>
              <a:rPr dirty="0" sz="1800" spc="-10" b="1">
                <a:solidFill>
                  <a:srgbClr val="FFFF00"/>
                </a:solidFill>
                <a:latin typeface="Arial"/>
                <a:cs typeface="Arial"/>
              </a:rPr>
              <a:t>Руссо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6615" y="4105655"/>
            <a:ext cx="2360676" cy="2182368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69635" y="147828"/>
            <a:ext cx="2103119" cy="2481072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4783582" y="2066544"/>
            <a:ext cx="570230" cy="342900"/>
            <a:chOff x="4783582" y="2066544"/>
            <a:chExt cx="570230" cy="342900"/>
          </a:xfrm>
        </p:grpSpPr>
        <p:sp>
          <p:nvSpPr>
            <p:cNvPr id="23" name="object 23" descr=""/>
            <p:cNvSpPr/>
            <p:nvPr/>
          </p:nvSpPr>
          <p:spPr>
            <a:xfrm>
              <a:off x="4789932" y="2203704"/>
              <a:ext cx="295910" cy="199390"/>
            </a:xfrm>
            <a:custGeom>
              <a:avLst/>
              <a:gdLst/>
              <a:ahLst/>
              <a:cxnLst/>
              <a:rect l="l" t="t" r="r" b="b"/>
              <a:pathLst>
                <a:path w="295910" h="199389">
                  <a:moveTo>
                    <a:pt x="147700" y="0"/>
                  </a:moveTo>
                  <a:lnTo>
                    <a:pt x="90169" y="7874"/>
                  </a:lnTo>
                  <a:lnTo>
                    <a:pt x="43306" y="29210"/>
                  </a:lnTo>
                  <a:lnTo>
                    <a:pt x="11556" y="60833"/>
                  </a:lnTo>
                  <a:lnTo>
                    <a:pt x="0" y="99695"/>
                  </a:lnTo>
                  <a:lnTo>
                    <a:pt x="11556" y="138430"/>
                  </a:lnTo>
                  <a:lnTo>
                    <a:pt x="43306" y="170053"/>
                  </a:lnTo>
                  <a:lnTo>
                    <a:pt x="90169" y="191388"/>
                  </a:lnTo>
                  <a:lnTo>
                    <a:pt x="147700" y="199262"/>
                  </a:lnTo>
                  <a:lnTo>
                    <a:pt x="205231" y="191388"/>
                  </a:lnTo>
                  <a:lnTo>
                    <a:pt x="252094" y="170053"/>
                  </a:lnTo>
                  <a:lnTo>
                    <a:pt x="283844" y="138430"/>
                  </a:lnTo>
                  <a:lnTo>
                    <a:pt x="295401" y="99695"/>
                  </a:lnTo>
                  <a:lnTo>
                    <a:pt x="283844" y="60833"/>
                  </a:lnTo>
                  <a:lnTo>
                    <a:pt x="252094" y="29210"/>
                  </a:lnTo>
                  <a:lnTo>
                    <a:pt x="205231" y="7874"/>
                  </a:lnTo>
                  <a:lnTo>
                    <a:pt x="147700" y="0"/>
                  </a:lnTo>
                  <a:close/>
                </a:path>
              </a:pathLst>
            </a:custGeom>
            <a:solidFill>
              <a:srgbClr val="6E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789932" y="2203704"/>
              <a:ext cx="295910" cy="199390"/>
            </a:xfrm>
            <a:custGeom>
              <a:avLst/>
              <a:gdLst/>
              <a:ahLst/>
              <a:cxnLst/>
              <a:rect l="l" t="t" r="r" b="b"/>
              <a:pathLst>
                <a:path w="295910" h="199389">
                  <a:moveTo>
                    <a:pt x="0" y="99695"/>
                  </a:moveTo>
                  <a:lnTo>
                    <a:pt x="11556" y="60833"/>
                  </a:lnTo>
                  <a:lnTo>
                    <a:pt x="43306" y="29210"/>
                  </a:lnTo>
                  <a:lnTo>
                    <a:pt x="90169" y="7874"/>
                  </a:lnTo>
                  <a:lnTo>
                    <a:pt x="147700" y="0"/>
                  </a:lnTo>
                  <a:lnTo>
                    <a:pt x="205231" y="7874"/>
                  </a:lnTo>
                  <a:lnTo>
                    <a:pt x="252094" y="29210"/>
                  </a:lnTo>
                  <a:lnTo>
                    <a:pt x="283844" y="60833"/>
                  </a:lnTo>
                  <a:lnTo>
                    <a:pt x="295401" y="99695"/>
                  </a:lnTo>
                  <a:lnTo>
                    <a:pt x="283844" y="138430"/>
                  </a:lnTo>
                  <a:lnTo>
                    <a:pt x="252094" y="170053"/>
                  </a:lnTo>
                  <a:lnTo>
                    <a:pt x="205231" y="191388"/>
                  </a:lnTo>
                  <a:lnTo>
                    <a:pt x="147700" y="199262"/>
                  </a:lnTo>
                  <a:lnTo>
                    <a:pt x="90169" y="191388"/>
                  </a:lnTo>
                  <a:lnTo>
                    <a:pt x="43306" y="170053"/>
                  </a:lnTo>
                  <a:lnTo>
                    <a:pt x="11556" y="138430"/>
                  </a:lnTo>
                  <a:lnTo>
                    <a:pt x="0" y="99695"/>
                  </a:lnTo>
                  <a:close/>
                </a:path>
              </a:pathLst>
            </a:custGeom>
            <a:ln w="12700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79492" y="2066544"/>
              <a:ext cx="274320" cy="1950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9"/>
            <a:ext cx="9143999" cy="676274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8420" y="115823"/>
            <a:ext cx="6368796" cy="8305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95249"/>
            <a:ext cx="9144000" cy="6762750"/>
            <a:chOff x="0" y="95249"/>
            <a:chExt cx="9144000" cy="67627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249"/>
              <a:ext cx="9143999" cy="67627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6715"/>
              <a:ext cx="6486143" cy="1891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509773" y="549909"/>
            <a:ext cx="6562725" cy="377190"/>
            <a:chOff x="2509773" y="549909"/>
            <a:chExt cx="6562725" cy="377190"/>
          </a:xfrm>
        </p:grpSpPr>
        <p:sp>
          <p:nvSpPr>
            <p:cNvPr id="4" name="object 4" descr=""/>
            <p:cNvSpPr/>
            <p:nvPr/>
          </p:nvSpPr>
          <p:spPr>
            <a:xfrm>
              <a:off x="2516123" y="556259"/>
              <a:ext cx="6550025" cy="364490"/>
            </a:xfrm>
            <a:custGeom>
              <a:avLst/>
              <a:gdLst/>
              <a:ahLst/>
              <a:cxnLst/>
              <a:rect l="l" t="t" r="r" b="b"/>
              <a:pathLst>
                <a:path w="6550025" h="364490">
                  <a:moveTo>
                    <a:pt x="6549644" y="0"/>
                  </a:moveTo>
                  <a:lnTo>
                    <a:pt x="0" y="0"/>
                  </a:lnTo>
                  <a:lnTo>
                    <a:pt x="0" y="363982"/>
                  </a:lnTo>
                  <a:lnTo>
                    <a:pt x="6549644" y="363982"/>
                  </a:lnTo>
                  <a:lnTo>
                    <a:pt x="6549644" y="0"/>
                  </a:lnTo>
                  <a:close/>
                </a:path>
              </a:pathLst>
            </a:custGeom>
            <a:solidFill>
              <a:srgbClr val="2D30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516123" y="556259"/>
              <a:ext cx="6550025" cy="364490"/>
            </a:xfrm>
            <a:custGeom>
              <a:avLst/>
              <a:gdLst/>
              <a:ahLst/>
              <a:cxnLst/>
              <a:rect l="l" t="t" r="r" b="b"/>
              <a:pathLst>
                <a:path w="6550025" h="364490">
                  <a:moveTo>
                    <a:pt x="0" y="363982"/>
                  </a:moveTo>
                  <a:lnTo>
                    <a:pt x="6549644" y="363982"/>
                  </a:lnTo>
                  <a:lnTo>
                    <a:pt x="6549644" y="0"/>
                  </a:lnTo>
                  <a:lnTo>
                    <a:pt x="0" y="0"/>
                  </a:lnTo>
                  <a:lnTo>
                    <a:pt x="0" y="36398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899153" y="594436"/>
            <a:ext cx="3021330" cy="481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95"/>
              </a:lnSpc>
              <a:spcBef>
                <a:spcPts val="100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Рефлексія.</a:t>
            </a:r>
            <a:r>
              <a:rPr dirty="0" sz="1500" spc="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Оберіть</a:t>
            </a:r>
            <a:r>
              <a:rPr dirty="0" sz="1500" spc="1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відповідну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795"/>
              </a:lnSpc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цеглинку</a:t>
            </a:r>
            <a:r>
              <a:rPr dirty="0" sz="1500" spc="3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-20" b="1">
                <a:solidFill>
                  <a:srgbClr val="FFFFFF"/>
                </a:solidFill>
                <a:latin typeface="Arial"/>
                <a:cs typeface="Arial"/>
              </a:rPr>
              <a:t>лего</a:t>
            </a:r>
            <a:r>
              <a:rPr dirty="0" sz="1500" spc="-20" b="1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6576" y="25907"/>
            <a:ext cx="9029700" cy="5844540"/>
            <a:chOff x="36576" y="25907"/>
            <a:chExt cx="9029700" cy="584454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" y="4504943"/>
              <a:ext cx="3724655" cy="13655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8671" y="3058668"/>
              <a:ext cx="3974591" cy="14569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7987" y="1647444"/>
              <a:ext cx="3828288" cy="140360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" y="25907"/>
              <a:ext cx="3834384" cy="28742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844" y="1905000"/>
            <a:ext cx="96012" cy="12192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6607" y="1784604"/>
            <a:ext cx="4434840" cy="46482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8844" y="2782823"/>
            <a:ext cx="96012" cy="12192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89176" y="2663951"/>
            <a:ext cx="5814060" cy="463296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8844" y="3660647"/>
            <a:ext cx="96012" cy="12191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16607" y="3546347"/>
            <a:ext cx="3209544" cy="429768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5126735" y="3753610"/>
            <a:ext cx="190500" cy="44450"/>
          </a:xfrm>
          <a:custGeom>
            <a:avLst/>
            <a:gdLst/>
            <a:ahLst/>
            <a:cxnLst/>
            <a:rect l="l" t="t" r="r" b="b"/>
            <a:pathLst>
              <a:path w="190500" h="44450">
                <a:moveTo>
                  <a:pt x="190246" y="0"/>
                </a:moveTo>
                <a:lnTo>
                  <a:pt x="0" y="0"/>
                </a:lnTo>
                <a:lnTo>
                  <a:pt x="0" y="44070"/>
                </a:lnTo>
                <a:lnTo>
                  <a:pt x="190246" y="44070"/>
                </a:lnTo>
                <a:lnTo>
                  <a:pt x="19024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844" y="4533900"/>
            <a:ext cx="96012" cy="121919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3741928" y="4703538"/>
            <a:ext cx="50800" cy="64769"/>
          </a:xfrm>
          <a:custGeom>
            <a:avLst/>
            <a:gdLst/>
            <a:ahLst/>
            <a:cxnLst/>
            <a:rect l="l" t="t" r="r" b="b"/>
            <a:pathLst>
              <a:path w="50800" h="64770">
                <a:moveTo>
                  <a:pt x="50797" y="0"/>
                </a:moveTo>
                <a:lnTo>
                  <a:pt x="0" y="0"/>
                </a:lnTo>
                <a:lnTo>
                  <a:pt x="0" y="64168"/>
                </a:lnTo>
                <a:lnTo>
                  <a:pt x="50797" y="64168"/>
                </a:lnTo>
                <a:lnTo>
                  <a:pt x="50797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3628771" y="4703538"/>
            <a:ext cx="50800" cy="64769"/>
          </a:xfrm>
          <a:custGeom>
            <a:avLst/>
            <a:gdLst/>
            <a:ahLst/>
            <a:cxnLst/>
            <a:rect l="l" t="t" r="r" b="b"/>
            <a:pathLst>
              <a:path w="50800" h="64770">
                <a:moveTo>
                  <a:pt x="50797" y="0"/>
                </a:moveTo>
                <a:lnTo>
                  <a:pt x="0" y="0"/>
                </a:lnTo>
                <a:lnTo>
                  <a:pt x="0" y="64168"/>
                </a:lnTo>
                <a:lnTo>
                  <a:pt x="50797" y="64168"/>
                </a:lnTo>
                <a:lnTo>
                  <a:pt x="50797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515614" y="4703538"/>
            <a:ext cx="50800" cy="64769"/>
          </a:xfrm>
          <a:custGeom>
            <a:avLst/>
            <a:gdLst/>
            <a:ahLst/>
            <a:cxnLst/>
            <a:rect l="l" t="t" r="r" b="b"/>
            <a:pathLst>
              <a:path w="50800" h="64770">
                <a:moveTo>
                  <a:pt x="50796" y="0"/>
                </a:moveTo>
                <a:lnTo>
                  <a:pt x="0" y="0"/>
                </a:lnTo>
                <a:lnTo>
                  <a:pt x="0" y="64168"/>
                </a:lnTo>
                <a:lnTo>
                  <a:pt x="50796" y="64168"/>
                </a:lnTo>
                <a:lnTo>
                  <a:pt x="50796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15995" y="4534661"/>
            <a:ext cx="155829" cy="23304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74748" y="4528946"/>
            <a:ext cx="184022" cy="244728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11195" y="4534661"/>
            <a:ext cx="169291" cy="233044"/>
          </a:xfrm>
          <a:prstGeom prst="rect">
            <a:avLst/>
          </a:prstGeom>
        </p:spPr>
      </p:pic>
      <p:sp>
        <p:nvSpPr>
          <p:cNvPr id="17" name="object 17" descr=""/>
          <p:cNvSpPr/>
          <p:nvPr/>
        </p:nvSpPr>
        <p:spPr>
          <a:xfrm>
            <a:off x="2845942" y="4534712"/>
            <a:ext cx="45085" cy="233045"/>
          </a:xfrm>
          <a:custGeom>
            <a:avLst/>
            <a:gdLst/>
            <a:ahLst/>
            <a:cxnLst/>
            <a:rect l="l" t="t" r="r" b="b"/>
            <a:pathLst>
              <a:path w="45085" h="233045">
                <a:moveTo>
                  <a:pt x="44828" y="0"/>
                </a:moveTo>
                <a:lnTo>
                  <a:pt x="0" y="0"/>
                </a:lnTo>
                <a:lnTo>
                  <a:pt x="0" y="232994"/>
                </a:lnTo>
                <a:lnTo>
                  <a:pt x="44828" y="232994"/>
                </a:lnTo>
                <a:lnTo>
                  <a:pt x="44828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2452497" y="4528946"/>
            <a:ext cx="353695" cy="350520"/>
            <a:chOff x="2452497" y="4528946"/>
            <a:chExt cx="353695" cy="350520"/>
          </a:xfrm>
        </p:grpSpPr>
        <p:sp>
          <p:nvSpPr>
            <p:cNvPr id="19" name="object 19" descr=""/>
            <p:cNvSpPr/>
            <p:nvPr/>
          </p:nvSpPr>
          <p:spPr>
            <a:xfrm>
              <a:off x="2452497" y="4534661"/>
              <a:ext cx="142240" cy="344805"/>
            </a:xfrm>
            <a:custGeom>
              <a:avLst/>
              <a:gdLst/>
              <a:ahLst/>
              <a:cxnLst/>
              <a:rect l="l" t="t" r="r" b="b"/>
              <a:pathLst>
                <a:path w="142239" h="344804">
                  <a:moveTo>
                    <a:pt x="48005" y="0"/>
                  </a:moveTo>
                  <a:lnTo>
                    <a:pt x="0" y="0"/>
                  </a:lnTo>
                  <a:lnTo>
                    <a:pt x="74802" y="220090"/>
                  </a:lnTo>
                  <a:lnTo>
                    <a:pt x="32892" y="344805"/>
                  </a:lnTo>
                  <a:lnTo>
                    <a:pt x="77088" y="344805"/>
                  </a:lnTo>
                  <a:lnTo>
                    <a:pt x="141731" y="155575"/>
                  </a:lnTo>
                  <a:lnTo>
                    <a:pt x="97281" y="155575"/>
                  </a:lnTo>
                  <a:lnTo>
                    <a:pt x="88645" y="126237"/>
                  </a:lnTo>
                  <a:lnTo>
                    <a:pt x="75437" y="84455"/>
                  </a:lnTo>
                  <a:lnTo>
                    <a:pt x="48005" y="0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50541" y="4528946"/>
              <a:ext cx="255142" cy="244728"/>
            </a:xfrm>
            <a:prstGeom prst="rect">
              <a:avLst/>
            </a:prstGeom>
          </p:spPr>
        </p:pic>
      </p:grpSp>
      <p:sp>
        <p:nvSpPr>
          <p:cNvPr id="21" name="object 21" descr=""/>
          <p:cNvSpPr/>
          <p:nvPr/>
        </p:nvSpPr>
        <p:spPr>
          <a:xfrm>
            <a:off x="1816608" y="4445977"/>
            <a:ext cx="326390" cy="428625"/>
          </a:xfrm>
          <a:custGeom>
            <a:avLst/>
            <a:gdLst/>
            <a:ahLst/>
            <a:cxnLst/>
            <a:rect l="l" t="t" r="r" b="b"/>
            <a:pathLst>
              <a:path w="326389" h="428625">
                <a:moveTo>
                  <a:pt x="325882" y="272072"/>
                </a:moveTo>
                <a:lnTo>
                  <a:pt x="295516" y="272072"/>
                </a:lnTo>
                <a:lnTo>
                  <a:pt x="295516" y="0"/>
                </a:lnTo>
                <a:lnTo>
                  <a:pt x="249174" y="0"/>
                </a:lnTo>
                <a:lnTo>
                  <a:pt x="249174" y="272072"/>
                </a:lnTo>
                <a:lnTo>
                  <a:pt x="170929" y="272072"/>
                </a:lnTo>
                <a:lnTo>
                  <a:pt x="170929" y="0"/>
                </a:lnTo>
                <a:lnTo>
                  <a:pt x="124714" y="0"/>
                </a:lnTo>
                <a:lnTo>
                  <a:pt x="124714" y="272072"/>
                </a:lnTo>
                <a:lnTo>
                  <a:pt x="46355" y="272072"/>
                </a:lnTo>
                <a:lnTo>
                  <a:pt x="46355" y="292"/>
                </a:lnTo>
                <a:lnTo>
                  <a:pt x="0" y="292"/>
                </a:lnTo>
                <a:lnTo>
                  <a:pt x="0" y="272072"/>
                </a:lnTo>
                <a:lnTo>
                  <a:pt x="0" y="321602"/>
                </a:lnTo>
                <a:lnTo>
                  <a:pt x="279654" y="321602"/>
                </a:lnTo>
                <a:lnTo>
                  <a:pt x="279654" y="428282"/>
                </a:lnTo>
                <a:lnTo>
                  <a:pt x="325882" y="428282"/>
                </a:lnTo>
                <a:lnTo>
                  <a:pt x="325882" y="321602"/>
                </a:lnTo>
                <a:lnTo>
                  <a:pt x="325882" y="272072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object 23" descr=""/>
            <p:cNvSpPr/>
            <p:nvPr/>
          </p:nvSpPr>
          <p:spPr>
            <a:xfrm>
              <a:off x="2844799" y="4419574"/>
              <a:ext cx="47625" cy="62230"/>
            </a:xfrm>
            <a:custGeom>
              <a:avLst/>
              <a:gdLst/>
              <a:ahLst/>
              <a:cxnLst/>
              <a:rect l="l" t="t" r="r" b="b"/>
              <a:pathLst>
                <a:path w="47625" h="62229">
                  <a:moveTo>
                    <a:pt x="47113" y="0"/>
                  </a:moveTo>
                  <a:lnTo>
                    <a:pt x="0" y="0"/>
                  </a:lnTo>
                  <a:lnTo>
                    <a:pt x="0" y="61747"/>
                  </a:lnTo>
                  <a:lnTo>
                    <a:pt x="47113" y="61747"/>
                  </a:lnTo>
                  <a:lnTo>
                    <a:pt x="47113" y="0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9143999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28472" y="1758695"/>
            <a:ext cx="301625" cy="354965"/>
            <a:chOff x="728472" y="1758695"/>
            <a:chExt cx="301625" cy="354965"/>
          </a:xfrm>
        </p:grpSpPr>
        <p:sp>
          <p:nvSpPr>
            <p:cNvPr id="3" name="object 3" descr=""/>
            <p:cNvSpPr/>
            <p:nvPr/>
          </p:nvSpPr>
          <p:spPr>
            <a:xfrm>
              <a:off x="739140" y="1769363"/>
              <a:ext cx="278765" cy="332105"/>
            </a:xfrm>
            <a:custGeom>
              <a:avLst/>
              <a:gdLst/>
              <a:ahLst/>
              <a:cxnLst/>
              <a:rect l="l" t="t" r="r" b="b"/>
              <a:pathLst>
                <a:path w="278765" h="332105">
                  <a:moveTo>
                    <a:pt x="255193" y="0"/>
                  </a:moveTo>
                  <a:lnTo>
                    <a:pt x="239903" y="0"/>
                  </a:lnTo>
                  <a:lnTo>
                    <a:pt x="224332" y="635"/>
                  </a:lnTo>
                  <a:lnTo>
                    <a:pt x="167703" y="120014"/>
                  </a:lnTo>
                  <a:lnTo>
                    <a:pt x="147840" y="177800"/>
                  </a:lnTo>
                  <a:lnTo>
                    <a:pt x="147091" y="177800"/>
                  </a:lnTo>
                  <a:lnTo>
                    <a:pt x="130517" y="138049"/>
                  </a:lnTo>
                  <a:lnTo>
                    <a:pt x="73685" y="15621"/>
                  </a:lnTo>
                  <a:lnTo>
                    <a:pt x="40233" y="0"/>
                  </a:lnTo>
                  <a:lnTo>
                    <a:pt x="24256" y="0"/>
                  </a:lnTo>
                  <a:lnTo>
                    <a:pt x="0" y="9016"/>
                  </a:lnTo>
                  <a:lnTo>
                    <a:pt x="838" y="15494"/>
                  </a:lnTo>
                  <a:lnTo>
                    <a:pt x="2222" y="19812"/>
                  </a:lnTo>
                  <a:lnTo>
                    <a:pt x="112026" y="243205"/>
                  </a:lnTo>
                  <a:lnTo>
                    <a:pt x="108991" y="249555"/>
                  </a:lnTo>
                  <a:lnTo>
                    <a:pt x="80492" y="273303"/>
                  </a:lnTo>
                  <a:lnTo>
                    <a:pt x="72250" y="273303"/>
                  </a:lnTo>
                  <a:lnTo>
                    <a:pt x="68186" y="272796"/>
                  </a:lnTo>
                  <a:lnTo>
                    <a:pt x="61290" y="270637"/>
                  </a:lnTo>
                  <a:lnTo>
                    <a:pt x="55651" y="268097"/>
                  </a:lnTo>
                  <a:lnTo>
                    <a:pt x="47116" y="263144"/>
                  </a:lnTo>
                  <a:lnTo>
                    <a:pt x="45440" y="262509"/>
                  </a:lnTo>
                  <a:lnTo>
                    <a:pt x="40906" y="262509"/>
                  </a:lnTo>
                  <a:lnTo>
                    <a:pt x="38671" y="264540"/>
                  </a:lnTo>
                  <a:lnTo>
                    <a:pt x="35814" y="272796"/>
                  </a:lnTo>
                  <a:lnTo>
                    <a:pt x="35102" y="279653"/>
                  </a:lnTo>
                  <a:lnTo>
                    <a:pt x="35229" y="299338"/>
                  </a:lnTo>
                  <a:lnTo>
                    <a:pt x="61912" y="329691"/>
                  </a:lnTo>
                  <a:lnTo>
                    <a:pt x="79235" y="331977"/>
                  </a:lnTo>
                  <a:lnTo>
                    <a:pt x="92849" y="331724"/>
                  </a:lnTo>
                  <a:lnTo>
                    <a:pt x="130873" y="321945"/>
                  </a:lnTo>
                  <a:lnTo>
                    <a:pt x="161175" y="292608"/>
                  </a:lnTo>
                  <a:lnTo>
                    <a:pt x="182918" y="250825"/>
                  </a:lnTo>
                  <a:lnTo>
                    <a:pt x="277482" y="15366"/>
                  </a:lnTo>
                  <a:lnTo>
                    <a:pt x="278650" y="7112"/>
                  </a:lnTo>
                  <a:lnTo>
                    <a:pt x="277723" y="5080"/>
                  </a:lnTo>
                  <a:lnTo>
                    <a:pt x="273684" y="2286"/>
                  </a:lnTo>
                  <a:lnTo>
                    <a:pt x="270408" y="1270"/>
                  </a:lnTo>
                  <a:lnTo>
                    <a:pt x="261327" y="253"/>
                  </a:lnTo>
                  <a:lnTo>
                    <a:pt x="255193" y="0"/>
                  </a:lnTo>
                  <a:close/>
                </a:path>
              </a:pathLst>
            </a:custGeom>
            <a:solidFill>
              <a:srgbClr val="F8C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739902" y="1770125"/>
              <a:ext cx="278765" cy="332105"/>
            </a:xfrm>
            <a:custGeom>
              <a:avLst/>
              <a:gdLst/>
              <a:ahLst/>
              <a:cxnLst/>
              <a:rect l="l" t="t" r="r" b="b"/>
              <a:pathLst>
                <a:path w="278765" h="332105">
                  <a:moveTo>
                    <a:pt x="32321" y="0"/>
                  </a:moveTo>
                  <a:lnTo>
                    <a:pt x="40233" y="0"/>
                  </a:lnTo>
                  <a:lnTo>
                    <a:pt x="46532" y="253"/>
                  </a:lnTo>
                  <a:lnTo>
                    <a:pt x="69151" y="7493"/>
                  </a:lnTo>
                  <a:lnTo>
                    <a:pt x="70662" y="9525"/>
                  </a:lnTo>
                  <a:lnTo>
                    <a:pt x="72174" y="12319"/>
                  </a:lnTo>
                  <a:lnTo>
                    <a:pt x="73685" y="15621"/>
                  </a:lnTo>
                  <a:lnTo>
                    <a:pt x="119595" y="114300"/>
                  </a:lnTo>
                  <a:lnTo>
                    <a:pt x="137337" y="153797"/>
                  </a:lnTo>
                  <a:lnTo>
                    <a:pt x="147091" y="177800"/>
                  </a:lnTo>
                  <a:lnTo>
                    <a:pt x="147840" y="177800"/>
                  </a:lnTo>
                  <a:lnTo>
                    <a:pt x="161467" y="136778"/>
                  </a:lnTo>
                  <a:lnTo>
                    <a:pt x="171043" y="111251"/>
                  </a:lnTo>
                  <a:lnTo>
                    <a:pt x="208622" y="11175"/>
                  </a:lnTo>
                  <a:lnTo>
                    <a:pt x="239903" y="0"/>
                  </a:lnTo>
                  <a:lnTo>
                    <a:pt x="247459" y="0"/>
                  </a:lnTo>
                  <a:lnTo>
                    <a:pt x="255193" y="0"/>
                  </a:lnTo>
                  <a:lnTo>
                    <a:pt x="278650" y="7112"/>
                  </a:lnTo>
                  <a:lnTo>
                    <a:pt x="278485" y="9651"/>
                  </a:lnTo>
                  <a:lnTo>
                    <a:pt x="188429" y="237362"/>
                  </a:lnTo>
                  <a:lnTo>
                    <a:pt x="172008" y="274065"/>
                  </a:lnTo>
                  <a:lnTo>
                    <a:pt x="149694" y="307086"/>
                  </a:lnTo>
                  <a:lnTo>
                    <a:pt x="116941" y="327787"/>
                  </a:lnTo>
                  <a:lnTo>
                    <a:pt x="83781" y="331977"/>
                  </a:lnTo>
                  <a:lnTo>
                    <a:pt x="79235" y="331977"/>
                  </a:lnTo>
                  <a:lnTo>
                    <a:pt x="47955" y="325120"/>
                  </a:lnTo>
                  <a:lnTo>
                    <a:pt x="45110" y="323850"/>
                  </a:lnTo>
                  <a:lnTo>
                    <a:pt x="43002" y="322579"/>
                  </a:lnTo>
                  <a:lnTo>
                    <a:pt x="41656" y="321310"/>
                  </a:lnTo>
                  <a:lnTo>
                    <a:pt x="40322" y="320166"/>
                  </a:lnTo>
                  <a:lnTo>
                    <a:pt x="39255" y="318897"/>
                  </a:lnTo>
                  <a:lnTo>
                    <a:pt x="38506" y="317500"/>
                  </a:lnTo>
                  <a:lnTo>
                    <a:pt x="37744" y="316102"/>
                  </a:lnTo>
                  <a:lnTo>
                    <a:pt x="37122" y="314198"/>
                  </a:lnTo>
                  <a:lnTo>
                    <a:pt x="36614" y="311785"/>
                  </a:lnTo>
                  <a:lnTo>
                    <a:pt x="36106" y="309499"/>
                  </a:lnTo>
                  <a:lnTo>
                    <a:pt x="35737" y="306450"/>
                  </a:lnTo>
                  <a:lnTo>
                    <a:pt x="35483" y="302895"/>
                  </a:lnTo>
                  <a:lnTo>
                    <a:pt x="35229" y="299338"/>
                  </a:lnTo>
                  <a:lnTo>
                    <a:pt x="35102" y="294766"/>
                  </a:lnTo>
                  <a:lnTo>
                    <a:pt x="35102" y="289433"/>
                  </a:lnTo>
                  <a:lnTo>
                    <a:pt x="35102" y="279653"/>
                  </a:lnTo>
                  <a:lnTo>
                    <a:pt x="35814" y="272796"/>
                  </a:lnTo>
                  <a:lnTo>
                    <a:pt x="37249" y="268732"/>
                  </a:lnTo>
                  <a:lnTo>
                    <a:pt x="38671" y="264540"/>
                  </a:lnTo>
                  <a:lnTo>
                    <a:pt x="40906" y="262509"/>
                  </a:lnTo>
                  <a:lnTo>
                    <a:pt x="43916" y="262509"/>
                  </a:lnTo>
                  <a:lnTo>
                    <a:pt x="45440" y="262509"/>
                  </a:lnTo>
                  <a:lnTo>
                    <a:pt x="47117" y="263144"/>
                  </a:lnTo>
                  <a:lnTo>
                    <a:pt x="48958" y="264287"/>
                  </a:lnTo>
                  <a:lnTo>
                    <a:pt x="50825" y="265429"/>
                  </a:lnTo>
                  <a:lnTo>
                    <a:pt x="64731" y="271652"/>
                  </a:lnTo>
                  <a:lnTo>
                    <a:pt x="68186" y="272796"/>
                  </a:lnTo>
                  <a:lnTo>
                    <a:pt x="72250" y="273303"/>
                  </a:lnTo>
                  <a:lnTo>
                    <a:pt x="76961" y="273303"/>
                  </a:lnTo>
                  <a:lnTo>
                    <a:pt x="80492" y="273303"/>
                  </a:lnTo>
                  <a:lnTo>
                    <a:pt x="83781" y="272923"/>
                  </a:lnTo>
                  <a:lnTo>
                    <a:pt x="86804" y="272161"/>
                  </a:lnTo>
                  <a:lnTo>
                    <a:pt x="89827" y="271399"/>
                  </a:lnTo>
                  <a:lnTo>
                    <a:pt x="103441" y="258572"/>
                  </a:lnTo>
                  <a:lnTo>
                    <a:pt x="106146" y="254635"/>
                  </a:lnTo>
                  <a:lnTo>
                    <a:pt x="108991" y="249554"/>
                  </a:lnTo>
                  <a:lnTo>
                    <a:pt x="112026" y="243204"/>
                  </a:lnTo>
                  <a:lnTo>
                    <a:pt x="4584" y="24891"/>
                  </a:lnTo>
                  <a:lnTo>
                    <a:pt x="2222" y="19812"/>
                  </a:lnTo>
                  <a:lnTo>
                    <a:pt x="838" y="15494"/>
                  </a:lnTo>
                  <a:lnTo>
                    <a:pt x="419" y="12191"/>
                  </a:lnTo>
                  <a:lnTo>
                    <a:pt x="0" y="9016"/>
                  </a:lnTo>
                  <a:lnTo>
                    <a:pt x="24257" y="0"/>
                  </a:lnTo>
                  <a:lnTo>
                    <a:pt x="32321" y="0"/>
                  </a:lnTo>
                  <a:close/>
                </a:path>
              </a:pathLst>
            </a:custGeom>
            <a:ln w="22860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468" y="2377439"/>
            <a:ext cx="373380" cy="451103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717804" y="2993135"/>
            <a:ext cx="339725" cy="368935"/>
            <a:chOff x="717804" y="2993135"/>
            <a:chExt cx="339725" cy="368935"/>
          </a:xfrm>
        </p:grpSpPr>
        <p:sp>
          <p:nvSpPr>
            <p:cNvPr id="7" name="object 7" descr=""/>
            <p:cNvSpPr/>
            <p:nvPr/>
          </p:nvSpPr>
          <p:spPr>
            <a:xfrm>
              <a:off x="734568" y="3009899"/>
              <a:ext cx="323215" cy="351790"/>
            </a:xfrm>
            <a:custGeom>
              <a:avLst/>
              <a:gdLst/>
              <a:ahLst/>
              <a:cxnLst/>
              <a:rect l="l" t="t" r="r" b="b"/>
              <a:pathLst>
                <a:path w="323215" h="351789">
                  <a:moveTo>
                    <a:pt x="172084" y="126"/>
                  </a:moveTo>
                  <a:lnTo>
                    <a:pt x="146786" y="126"/>
                  </a:lnTo>
                  <a:lnTo>
                    <a:pt x="141617" y="253"/>
                  </a:lnTo>
                  <a:lnTo>
                    <a:pt x="4241" y="310388"/>
                  </a:lnTo>
                  <a:lnTo>
                    <a:pt x="0" y="327787"/>
                  </a:lnTo>
                  <a:lnTo>
                    <a:pt x="126" y="334137"/>
                  </a:lnTo>
                  <a:lnTo>
                    <a:pt x="10375" y="347599"/>
                  </a:lnTo>
                  <a:lnTo>
                    <a:pt x="11556" y="348488"/>
                  </a:lnTo>
                  <a:lnTo>
                    <a:pt x="29692" y="351409"/>
                  </a:lnTo>
                  <a:lnTo>
                    <a:pt x="34912" y="351663"/>
                  </a:lnTo>
                  <a:lnTo>
                    <a:pt x="40563" y="351663"/>
                  </a:lnTo>
                  <a:lnTo>
                    <a:pt x="50736" y="351536"/>
                  </a:lnTo>
                  <a:lnTo>
                    <a:pt x="59194" y="351027"/>
                  </a:lnTo>
                  <a:lnTo>
                    <a:pt x="65112" y="350392"/>
                  </a:lnTo>
                  <a:lnTo>
                    <a:pt x="65697" y="350392"/>
                  </a:lnTo>
                  <a:lnTo>
                    <a:pt x="66293" y="350265"/>
                  </a:lnTo>
                  <a:lnTo>
                    <a:pt x="66878" y="350012"/>
                  </a:lnTo>
                  <a:lnTo>
                    <a:pt x="71361" y="348869"/>
                  </a:lnTo>
                  <a:lnTo>
                    <a:pt x="72847" y="348361"/>
                  </a:lnTo>
                  <a:lnTo>
                    <a:pt x="76695" y="346328"/>
                  </a:lnTo>
                  <a:lnTo>
                    <a:pt x="77762" y="345821"/>
                  </a:lnTo>
                  <a:lnTo>
                    <a:pt x="78714" y="345059"/>
                  </a:lnTo>
                  <a:lnTo>
                    <a:pt x="79667" y="344170"/>
                  </a:lnTo>
                  <a:lnTo>
                    <a:pt x="81635" y="342138"/>
                  </a:lnTo>
                  <a:lnTo>
                    <a:pt x="82613" y="341249"/>
                  </a:lnTo>
                  <a:lnTo>
                    <a:pt x="83413" y="340105"/>
                  </a:lnTo>
                  <a:lnTo>
                    <a:pt x="87122" y="331724"/>
                  </a:lnTo>
                  <a:lnTo>
                    <a:pt x="105168" y="275844"/>
                  </a:lnTo>
                  <a:lnTo>
                    <a:pt x="304513" y="275844"/>
                  </a:lnTo>
                  <a:lnTo>
                    <a:pt x="279315" y="202184"/>
                  </a:lnTo>
                  <a:lnTo>
                    <a:pt x="127304" y="202184"/>
                  </a:lnTo>
                  <a:lnTo>
                    <a:pt x="157657" y="110998"/>
                  </a:lnTo>
                  <a:lnTo>
                    <a:pt x="188087" y="110998"/>
                  </a:lnTo>
                  <a:lnTo>
                    <a:pt x="188087" y="888"/>
                  </a:lnTo>
                  <a:lnTo>
                    <a:pt x="182676" y="508"/>
                  </a:lnTo>
                  <a:lnTo>
                    <a:pt x="177647" y="253"/>
                  </a:lnTo>
                  <a:lnTo>
                    <a:pt x="172084" y="126"/>
                  </a:lnTo>
                  <a:close/>
                </a:path>
                <a:path w="323215" h="351789">
                  <a:moveTo>
                    <a:pt x="304513" y="275844"/>
                  </a:moveTo>
                  <a:lnTo>
                    <a:pt x="211073" y="275844"/>
                  </a:lnTo>
                  <a:lnTo>
                    <a:pt x="230530" y="334137"/>
                  </a:lnTo>
                  <a:lnTo>
                    <a:pt x="244525" y="348869"/>
                  </a:lnTo>
                  <a:lnTo>
                    <a:pt x="245287" y="349250"/>
                  </a:lnTo>
                  <a:lnTo>
                    <a:pt x="246100" y="349503"/>
                  </a:lnTo>
                  <a:lnTo>
                    <a:pt x="246938" y="349630"/>
                  </a:lnTo>
                  <a:lnTo>
                    <a:pt x="252628" y="350647"/>
                  </a:lnTo>
                  <a:lnTo>
                    <a:pt x="259410" y="351282"/>
                  </a:lnTo>
                  <a:lnTo>
                    <a:pt x="273900" y="351663"/>
                  </a:lnTo>
                  <a:lnTo>
                    <a:pt x="286029" y="351663"/>
                  </a:lnTo>
                  <a:lnTo>
                    <a:pt x="320967" y="338836"/>
                  </a:lnTo>
                  <a:lnTo>
                    <a:pt x="321970" y="337185"/>
                  </a:lnTo>
                  <a:lnTo>
                    <a:pt x="322503" y="335279"/>
                  </a:lnTo>
                  <a:lnTo>
                    <a:pt x="322630" y="328802"/>
                  </a:lnTo>
                  <a:lnTo>
                    <a:pt x="304513" y="275844"/>
                  </a:lnTo>
                  <a:close/>
                </a:path>
                <a:path w="323215" h="351789">
                  <a:moveTo>
                    <a:pt x="188087" y="110998"/>
                  </a:moveTo>
                  <a:lnTo>
                    <a:pt x="157657" y="110998"/>
                  </a:lnTo>
                  <a:lnTo>
                    <a:pt x="188087" y="202184"/>
                  </a:lnTo>
                  <a:lnTo>
                    <a:pt x="188087" y="110998"/>
                  </a:lnTo>
                  <a:close/>
                </a:path>
                <a:path w="323215" h="351789">
                  <a:moveTo>
                    <a:pt x="188087" y="888"/>
                  </a:moveTo>
                  <a:lnTo>
                    <a:pt x="188087" y="202184"/>
                  </a:lnTo>
                  <a:lnTo>
                    <a:pt x="279315" y="202184"/>
                  </a:lnTo>
                  <a:lnTo>
                    <a:pt x="217970" y="22860"/>
                  </a:lnTo>
                  <a:lnTo>
                    <a:pt x="207886" y="6858"/>
                  </a:lnTo>
                  <a:lnTo>
                    <a:pt x="206895" y="5969"/>
                  </a:lnTo>
                  <a:lnTo>
                    <a:pt x="188087" y="888"/>
                  </a:lnTo>
                  <a:close/>
                </a:path>
                <a:path w="323215" h="351789">
                  <a:moveTo>
                    <a:pt x="158394" y="0"/>
                  </a:moveTo>
                  <a:lnTo>
                    <a:pt x="152247" y="126"/>
                  </a:lnTo>
                  <a:lnTo>
                    <a:pt x="165747" y="126"/>
                  </a:lnTo>
                  <a:lnTo>
                    <a:pt x="158394" y="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28472" y="3003803"/>
              <a:ext cx="278765" cy="328930"/>
            </a:xfrm>
            <a:custGeom>
              <a:avLst/>
              <a:gdLst/>
              <a:ahLst/>
              <a:cxnLst/>
              <a:rect l="l" t="t" r="r" b="b"/>
              <a:pathLst>
                <a:path w="278765" h="328929">
                  <a:moveTo>
                    <a:pt x="165100" y="126"/>
                  </a:moveTo>
                  <a:lnTo>
                    <a:pt x="157225" y="0"/>
                  </a:lnTo>
                  <a:lnTo>
                    <a:pt x="131914" y="126"/>
                  </a:lnTo>
                  <a:lnTo>
                    <a:pt x="4279" y="302133"/>
                  </a:lnTo>
                  <a:lnTo>
                    <a:pt x="0" y="319786"/>
                  </a:lnTo>
                  <a:lnTo>
                    <a:pt x="596" y="322453"/>
                  </a:lnTo>
                  <a:lnTo>
                    <a:pt x="3949" y="326263"/>
                  </a:lnTo>
                  <a:lnTo>
                    <a:pt x="6959" y="327533"/>
                  </a:lnTo>
                  <a:lnTo>
                    <a:pt x="15671" y="328549"/>
                  </a:lnTo>
                  <a:lnTo>
                    <a:pt x="21704" y="328803"/>
                  </a:lnTo>
                  <a:lnTo>
                    <a:pt x="36626" y="328803"/>
                  </a:lnTo>
                  <a:lnTo>
                    <a:pt x="62572" y="322453"/>
                  </a:lnTo>
                  <a:lnTo>
                    <a:pt x="63576" y="321056"/>
                  </a:lnTo>
                  <a:lnTo>
                    <a:pt x="64452" y="319024"/>
                  </a:lnTo>
                  <a:lnTo>
                    <a:pt x="85737" y="253111"/>
                  </a:lnTo>
                  <a:lnTo>
                    <a:pt x="278663" y="253111"/>
                  </a:lnTo>
                  <a:lnTo>
                    <a:pt x="260959" y="202184"/>
                  </a:lnTo>
                  <a:lnTo>
                    <a:pt x="100330" y="202184"/>
                  </a:lnTo>
                  <a:lnTo>
                    <a:pt x="146329" y="63626"/>
                  </a:lnTo>
                  <a:lnTo>
                    <a:pt x="212712" y="63626"/>
                  </a:lnTo>
                  <a:lnTo>
                    <a:pt x="194348" y="10668"/>
                  </a:lnTo>
                  <a:lnTo>
                    <a:pt x="176834" y="635"/>
                  </a:lnTo>
                  <a:lnTo>
                    <a:pt x="165100" y="126"/>
                  </a:lnTo>
                  <a:close/>
                </a:path>
              </a:pathLst>
            </a:custGeom>
            <a:solidFill>
              <a:srgbClr val="F8C9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6396" y="3256914"/>
              <a:ext cx="92227" cy="756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134" y="3056762"/>
              <a:ext cx="171297" cy="16141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729234" y="3004565"/>
              <a:ext cx="300355" cy="328930"/>
            </a:xfrm>
            <a:custGeom>
              <a:avLst/>
              <a:gdLst/>
              <a:ahLst/>
              <a:cxnLst/>
              <a:rect l="l" t="t" r="r" b="b"/>
              <a:pathLst>
                <a:path w="300355" h="328929">
                  <a:moveTo>
                    <a:pt x="147332" y="0"/>
                  </a:moveTo>
                  <a:lnTo>
                    <a:pt x="157225" y="0"/>
                  </a:lnTo>
                  <a:lnTo>
                    <a:pt x="165100" y="126"/>
                  </a:lnTo>
                  <a:lnTo>
                    <a:pt x="170967" y="381"/>
                  </a:lnTo>
                  <a:lnTo>
                    <a:pt x="176834" y="635"/>
                  </a:lnTo>
                  <a:lnTo>
                    <a:pt x="181406" y="1270"/>
                  </a:lnTo>
                  <a:lnTo>
                    <a:pt x="184670" y="2159"/>
                  </a:lnTo>
                  <a:lnTo>
                    <a:pt x="187934" y="3048"/>
                  </a:lnTo>
                  <a:lnTo>
                    <a:pt x="190284" y="4445"/>
                  </a:lnTo>
                  <a:lnTo>
                    <a:pt x="191719" y="6350"/>
                  </a:lnTo>
                  <a:lnTo>
                    <a:pt x="193141" y="8128"/>
                  </a:lnTo>
                  <a:lnTo>
                    <a:pt x="194348" y="10668"/>
                  </a:lnTo>
                  <a:lnTo>
                    <a:pt x="195351" y="13843"/>
                  </a:lnTo>
                  <a:lnTo>
                    <a:pt x="295922" y="302641"/>
                  </a:lnTo>
                  <a:lnTo>
                    <a:pt x="297929" y="308610"/>
                  </a:lnTo>
                  <a:lnTo>
                    <a:pt x="299186" y="313436"/>
                  </a:lnTo>
                  <a:lnTo>
                    <a:pt x="299694" y="316992"/>
                  </a:lnTo>
                  <a:lnTo>
                    <a:pt x="300189" y="320548"/>
                  </a:lnTo>
                  <a:lnTo>
                    <a:pt x="299516" y="323088"/>
                  </a:lnTo>
                  <a:lnTo>
                    <a:pt x="276732" y="328803"/>
                  </a:lnTo>
                  <a:lnTo>
                    <a:pt x="268516" y="328803"/>
                  </a:lnTo>
                  <a:lnTo>
                    <a:pt x="259969" y="328803"/>
                  </a:lnTo>
                  <a:lnTo>
                    <a:pt x="237591" y="326898"/>
                  </a:lnTo>
                  <a:lnTo>
                    <a:pt x="235077" y="326136"/>
                  </a:lnTo>
                  <a:lnTo>
                    <a:pt x="233311" y="325120"/>
                  </a:lnTo>
                  <a:lnTo>
                    <a:pt x="232308" y="323723"/>
                  </a:lnTo>
                  <a:lnTo>
                    <a:pt x="231305" y="322453"/>
                  </a:lnTo>
                  <a:lnTo>
                    <a:pt x="230466" y="320675"/>
                  </a:lnTo>
                  <a:lnTo>
                    <a:pt x="229793" y="318516"/>
                  </a:lnTo>
                  <a:lnTo>
                    <a:pt x="207924" y="253111"/>
                  </a:lnTo>
                  <a:lnTo>
                    <a:pt x="85737" y="253111"/>
                  </a:lnTo>
                  <a:lnTo>
                    <a:pt x="65125" y="316738"/>
                  </a:lnTo>
                  <a:lnTo>
                    <a:pt x="64452" y="319024"/>
                  </a:lnTo>
                  <a:lnTo>
                    <a:pt x="63576" y="321056"/>
                  </a:lnTo>
                  <a:lnTo>
                    <a:pt x="62484" y="322580"/>
                  </a:lnTo>
                  <a:lnTo>
                    <a:pt x="61391" y="324231"/>
                  </a:lnTo>
                  <a:lnTo>
                    <a:pt x="59626" y="325500"/>
                  </a:lnTo>
                  <a:lnTo>
                    <a:pt x="36626" y="328803"/>
                  </a:lnTo>
                  <a:lnTo>
                    <a:pt x="29425" y="328803"/>
                  </a:lnTo>
                  <a:lnTo>
                    <a:pt x="21704" y="328803"/>
                  </a:lnTo>
                  <a:lnTo>
                    <a:pt x="15671" y="328549"/>
                  </a:lnTo>
                  <a:lnTo>
                    <a:pt x="11328" y="328041"/>
                  </a:lnTo>
                  <a:lnTo>
                    <a:pt x="6959" y="327533"/>
                  </a:lnTo>
                  <a:lnTo>
                    <a:pt x="3949" y="326263"/>
                  </a:lnTo>
                  <a:lnTo>
                    <a:pt x="2273" y="324358"/>
                  </a:lnTo>
                  <a:lnTo>
                    <a:pt x="596" y="322453"/>
                  </a:lnTo>
                  <a:lnTo>
                    <a:pt x="0" y="319786"/>
                  </a:lnTo>
                  <a:lnTo>
                    <a:pt x="507" y="316230"/>
                  </a:lnTo>
                  <a:lnTo>
                    <a:pt x="1015" y="312674"/>
                  </a:lnTo>
                  <a:lnTo>
                    <a:pt x="104584" y="13081"/>
                  </a:lnTo>
                  <a:lnTo>
                    <a:pt x="138785" y="0"/>
                  </a:lnTo>
                  <a:lnTo>
                    <a:pt x="147332" y="0"/>
                  </a:lnTo>
                  <a:close/>
                </a:path>
              </a:pathLst>
            </a:custGeom>
            <a:ln w="22860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" y="3610355"/>
            <a:ext cx="278891" cy="368807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0" y="1033272"/>
            <a:ext cx="9144000" cy="5143500"/>
            <a:chOff x="0" y="1033272"/>
            <a:chExt cx="9144000" cy="5143500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7427" y="4306824"/>
              <a:ext cx="245364" cy="29260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33272"/>
              <a:ext cx="9143999" cy="514350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2011" y="1502663"/>
              <a:ext cx="4084320" cy="29062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0F0F0">
              <a:alpha val="96862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595883"/>
            <a:ext cx="9144000" cy="5143500"/>
            <a:chOff x="0" y="595883"/>
            <a:chExt cx="9144000" cy="51435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5883"/>
              <a:ext cx="9143999" cy="51435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6608" y="1559051"/>
              <a:ext cx="4864608" cy="2985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196466" y="635634"/>
            <a:ext cx="4760595" cy="923290"/>
            <a:chOff x="1196466" y="635634"/>
            <a:chExt cx="4760595" cy="923290"/>
          </a:xfrm>
        </p:grpSpPr>
        <p:sp>
          <p:nvSpPr>
            <p:cNvPr id="4" name="object 4" descr=""/>
            <p:cNvSpPr/>
            <p:nvPr/>
          </p:nvSpPr>
          <p:spPr>
            <a:xfrm>
              <a:off x="1211579" y="650747"/>
              <a:ext cx="4728845" cy="891540"/>
            </a:xfrm>
            <a:custGeom>
              <a:avLst/>
              <a:gdLst/>
              <a:ahLst/>
              <a:cxnLst/>
              <a:rect l="l" t="t" r="r" b="b"/>
              <a:pathLst>
                <a:path w="4728845" h="891540">
                  <a:moveTo>
                    <a:pt x="4728845" y="0"/>
                  </a:moveTo>
                  <a:lnTo>
                    <a:pt x="0" y="0"/>
                  </a:lnTo>
                  <a:lnTo>
                    <a:pt x="0" y="891286"/>
                  </a:lnTo>
                  <a:lnTo>
                    <a:pt x="4728845" y="891286"/>
                  </a:lnTo>
                  <a:lnTo>
                    <a:pt x="4728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12341" y="651509"/>
              <a:ext cx="4728845" cy="891540"/>
            </a:xfrm>
            <a:custGeom>
              <a:avLst/>
              <a:gdLst/>
              <a:ahLst/>
              <a:cxnLst/>
              <a:rect l="l" t="t" r="r" b="b"/>
              <a:pathLst>
                <a:path w="4728845" h="891540">
                  <a:moveTo>
                    <a:pt x="0" y="891286"/>
                  </a:moveTo>
                  <a:lnTo>
                    <a:pt x="4728845" y="891286"/>
                  </a:lnTo>
                  <a:lnTo>
                    <a:pt x="4728845" y="0"/>
                  </a:lnTo>
                  <a:lnTo>
                    <a:pt x="0" y="0"/>
                  </a:lnTo>
                  <a:lnTo>
                    <a:pt x="0" y="891286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700401" y="650747"/>
              <a:ext cx="2202815" cy="889635"/>
            </a:xfrm>
            <a:custGeom>
              <a:avLst/>
              <a:gdLst/>
              <a:ahLst/>
              <a:cxnLst/>
              <a:rect l="l" t="t" r="r" b="b"/>
              <a:pathLst>
                <a:path w="2202815" h="889635">
                  <a:moveTo>
                    <a:pt x="449072" y="874014"/>
                  </a:moveTo>
                  <a:lnTo>
                    <a:pt x="424053" y="655447"/>
                  </a:lnTo>
                  <a:lnTo>
                    <a:pt x="409067" y="523875"/>
                  </a:lnTo>
                  <a:lnTo>
                    <a:pt x="375031" y="225679"/>
                  </a:lnTo>
                  <a:lnTo>
                    <a:pt x="351028" y="16129"/>
                  </a:lnTo>
                  <a:lnTo>
                    <a:pt x="322199" y="16129"/>
                  </a:lnTo>
                  <a:lnTo>
                    <a:pt x="322199" y="523875"/>
                  </a:lnTo>
                  <a:lnTo>
                    <a:pt x="205105" y="523875"/>
                  </a:lnTo>
                  <a:lnTo>
                    <a:pt x="250444" y="375158"/>
                  </a:lnTo>
                  <a:lnTo>
                    <a:pt x="264541" y="325882"/>
                  </a:lnTo>
                  <a:lnTo>
                    <a:pt x="278130" y="276098"/>
                  </a:lnTo>
                  <a:lnTo>
                    <a:pt x="291211" y="225679"/>
                  </a:lnTo>
                  <a:lnTo>
                    <a:pt x="293370" y="225679"/>
                  </a:lnTo>
                  <a:lnTo>
                    <a:pt x="297307" y="274193"/>
                  </a:lnTo>
                  <a:lnTo>
                    <a:pt x="301879" y="325882"/>
                  </a:lnTo>
                  <a:lnTo>
                    <a:pt x="306832" y="377063"/>
                  </a:lnTo>
                  <a:lnTo>
                    <a:pt x="322199" y="523875"/>
                  </a:lnTo>
                  <a:lnTo>
                    <a:pt x="322199" y="16129"/>
                  </a:lnTo>
                  <a:lnTo>
                    <a:pt x="268859" y="16129"/>
                  </a:lnTo>
                  <a:lnTo>
                    <a:pt x="0" y="874014"/>
                  </a:lnTo>
                  <a:lnTo>
                    <a:pt x="98044" y="874014"/>
                  </a:lnTo>
                  <a:lnTo>
                    <a:pt x="164719" y="655447"/>
                  </a:lnTo>
                  <a:lnTo>
                    <a:pt x="335915" y="655447"/>
                  </a:lnTo>
                  <a:lnTo>
                    <a:pt x="359029" y="874014"/>
                  </a:lnTo>
                  <a:lnTo>
                    <a:pt x="449072" y="874014"/>
                  </a:lnTo>
                  <a:close/>
                </a:path>
                <a:path w="2202815" h="889635">
                  <a:moveTo>
                    <a:pt x="1636268" y="236601"/>
                  </a:moveTo>
                  <a:lnTo>
                    <a:pt x="1634998" y="203073"/>
                  </a:lnTo>
                  <a:lnTo>
                    <a:pt x="1631315" y="171704"/>
                  </a:lnTo>
                  <a:lnTo>
                    <a:pt x="1626362" y="147574"/>
                  </a:lnTo>
                  <a:lnTo>
                    <a:pt x="1625346" y="142494"/>
                  </a:lnTo>
                  <a:lnTo>
                    <a:pt x="1605534" y="91186"/>
                  </a:lnTo>
                  <a:lnTo>
                    <a:pt x="1574165" y="52324"/>
                  </a:lnTo>
                  <a:lnTo>
                    <a:pt x="1548003" y="36779"/>
                  </a:lnTo>
                  <a:lnTo>
                    <a:pt x="1548003" y="242951"/>
                  </a:lnTo>
                  <a:lnTo>
                    <a:pt x="1547495" y="261239"/>
                  </a:lnTo>
                  <a:lnTo>
                    <a:pt x="1539748" y="311277"/>
                  </a:lnTo>
                  <a:lnTo>
                    <a:pt x="1522603" y="352806"/>
                  </a:lnTo>
                  <a:lnTo>
                    <a:pt x="1496060" y="383667"/>
                  </a:lnTo>
                  <a:lnTo>
                    <a:pt x="1459865" y="403606"/>
                  </a:lnTo>
                  <a:lnTo>
                    <a:pt x="1413891" y="410464"/>
                  </a:lnTo>
                  <a:lnTo>
                    <a:pt x="1402080" y="410083"/>
                  </a:lnTo>
                  <a:lnTo>
                    <a:pt x="1391158" y="408940"/>
                  </a:lnTo>
                  <a:lnTo>
                    <a:pt x="1380871" y="407162"/>
                  </a:lnTo>
                  <a:lnTo>
                    <a:pt x="1371346" y="404622"/>
                  </a:lnTo>
                  <a:lnTo>
                    <a:pt x="1401318" y="147574"/>
                  </a:lnTo>
                  <a:lnTo>
                    <a:pt x="1455039" y="147574"/>
                  </a:lnTo>
                  <a:lnTo>
                    <a:pt x="1465326" y="147701"/>
                  </a:lnTo>
                  <a:lnTo>
                    <a:pt x="1474851" y="148336"/>
                  </a:lnTo>
                  <a:lnTo>
                    <a:pt x="1514856" y="161036"/>
                  </a:lnTo>
                  <a:lnTo>
                    <a:pt x="1538986" y="192405"/>
                  </a:lnTo>
                  <a:lnTo>
                    <a:pt x="1548003" y="242951"/>
                  </a:lnTo>
                  <a:lnTo>
                    <a:pt x="1548003" y="36779"/>
                  </a:lnTo>
                  <a:lnTo>
                    <a:pt x="1533779" y="28321"/>
                  </a:lnTo>
                  <a:lnTo>
                    <a:pt x="1481328" y="17526"/>
                  </a:lnTo>
                  <a:lnTo>
                    <a:pt x="1449197" y="16129"/>
                  </a:lnTo>
                  <a:lnTo>
                    <a:pt x="1328420" y="16129"/>
                  </a:lnTo>
                  <a:lnTo>
                    <a:pt x="1228598" y="874014"/>
                  </a:lnTo>
                  <a:lnTo>
                    <a:pt x="1316609" y="874014"/>
                  </a:lnTo>
                  <a:lnTo>
                    <a:pt x="1356233" y="535432"/>
                  </a:lnTo>
                  <a:lnTo>
                    <a:pt x="1369314" y="538226"/>
                  </a:lnTo>
                  <a:lnTo>
                    <a:pt x="1382522" y="540258"/>
                  </a:lnTo>
                  <a:lnTo>
                    <a:pt x="1396111" y="541528"/>
                  </a:lnTo>
                  <a:lnTo>
                    <a:pt x="1409954" y="541909"/>
                  </a:lnTo>
                  <a:lnTo>
                    <a:pt x="1436497" y="540512"/>
                  </a:lnTo>
                  <a:lnTo>
                    <a:pt x="1506855" y="519430"/>
                  </a:lnTo>
                  <a:lnTo>
                    <a:pt x="1545717" y="492506"/>
                  </a:lnTo>
                  <a:lnTo>
                    <a:pt x="1577721" y="456565"/>
                  </a:lnTo>
                  <a:lnTo>
                    <a:pt x="1602994" y="412242"/>
                  </a:lnTo>
                  <a:lnTo>
                    <a:pt x="1621409" y="360045"/>
                  </a:lnTo>
                  <a:lnTo>
                    <a:pt x="1632458" y="301117"/>
                  </a:lnTo>
                  <a:lnTo>
                    <a:pt x="1636268" y="236601"/>
                  </a:lnTo>
                  <a:close/>
                </a:path>
                <a:path w="2202815" h="889635">
                  <a:moveTo>
                    <a:pt x="2202434" y="327025"/>
                  </a:moveTo>
                  <a:lnTo>
                    <a:pt x="2201545" y="288163"/>
                  </a:lnTo>
                  <a:lnTo>
                    <a:pt x="2194814" y="217424"/>
                  </a:lnTo>
                  <a:lnTo>
                    <a:pt x="2181733" y="156337"/>
                  </a:lnTo>
                  <a:lnTo>
                    <a:pt x="2173986" y="132842"/>
                  </a:lnTo>
                  <a:lnTo>
                    <a:pt x="2172970" y="129413"/>
                  </a:lnTo>
                  <a:lnTo>
                    <a:pt x="2151253" y="83058"/>
                  </a:lnTo>
                  <a:lnTo>
                    <a:pt x="2124202" y="46863"/>
                  </a:lnTo>
                  <a:lnTo>
                    <a:pt x="2114042" y="38608"/>
                  </a:lnTo>
                  <a:lnTo>
                    <a:pt x="2114042" y="327025"/>
                  </a:lnTo>
                  <a:lnTo>
                    <a:pt x="2113788" y="354711"/>
                  </a:lnTo>
                  <a:lnTo>
                    <a:pt x="2111121" y="404622"/>
                  </a:lnTo>
                  <a:lnTo>
                    <a:pt x="2105914" y="455295"/>
                  </a:lnTo>
                  <a:lnTo>
                    <a:pt x="2098167" y="504444"/>
                  </a:lnTo>
                  <a:lnTo>
                    <a:pt x="2087880" y="551815"/>
                  </a:lnTo>
                  <a:lnTo>
                    <a:pt x="2075053" y="596392"/>
                  </a:lnTo>
                  <a:lnTo>
                    <a:pt x="2059813" y="637794"/>
                  </a:lnTo>
                  <a:lnTo>
                    <a:pt x="2042160" y="674116"/>
                  </a:lnTo>
                  <a:lnTo>
                    <a:pt x="2011299" y="718058"/>
                  </a:lnTo>
                  <a:lnTo>
                    <a:pt x="1975358" y="747268"/>
                  </a:lnTo>
                  <a:lnTo>
                    <a:pt x="1934210" y="757301"/>
                  </a:lnTo>
                  <a:lnTo>
                    <a:pt x="1922399" y="756539"/>
                  </a:lnTo>
                  <a:lnTo>
                    <a:pt x="1881251" y="737743"/>
                  </a:lnTo>
                  <a:lnTo>
                    <a:pt x="1857629" y="707263"/>
                  </a:lnTo>
                  <a:lnTo>
                    <a:pt x="1840865" y="663067"/>
                  </a:lnTo>
                  <a:lnTo>
                    <a:pt x="1831467" y="605536"/>
                  </a:lnTo>
                  <a:lnTo>
                    <a:pt x="1829689" y="563118"/>
                  </a:lnTo>
                  <a:lnTo>
                    <a:pt x="1829689" y="551815"/>
                  </a:lnTo>
                  <a:lnTo>
                    <a:pt x="1830959" y="510286"/>
                  </a:lnTo>
                  <a:lnTo>
                    <a:pt x="1834896" y="460121"/>
                  </a:lnTo>
                  <a:lnTo>
                    <a:pt x="1841373" y="409956"/>
                  </a:lnTo>
                  <a:lnTo>
                    <a:pt x="1850390" y="361696"/>
                  </a:lnTo>
                  <a:lnTo>
                    <a:pt x="1861947" y="315722"/>
                  </a:lnTo>
                  <a:lnTo>
                    <a:pt x="1876044" y="272542"/>
                  </a:lnTo>
                  <a:lnTo>
                    <a:pt x="1892427" y="233553"/>
                  </a:lnTo>
                  <a:lnTo>
                    <a:pt x="1911350" y="199898"/>
                  </a:lnTo>
                  <a:lnTo>
                    <a:pt x="1943862" y="160528"/>
                  </a:lnTo>
                  <a:lnTo>
                    <a:pt x="1981454" y="137287"/>
                  </a:lnTo>
                  <a:lnTo>
                    <a:pt x="2009648" y="132842"/>
                  </a:lnTo>
                  <a:lnTo>
                    <a:pt x="2032635" y="135890"/>
                  </a:lnTo>
                  <a:lnTo>
                    <a:pt x="2086229" y="182880"/>
                  </a:lnTo>
                  <a:lnTo>
                    <a:pt x="2107057" y="244729"/>
                  </a:lnTo>
                  <a:lnTo>
                    <a:pt x="2112391" y="284480"/>
                  </a:lnTo>
                  <a:lnTo>
                    <a:pt x="2114042" y="327025"/>
                  </a:lnTo>
                  <a:lnTo>
                    <a:pt x="2114042" y="38608"/>
                  </a:lnTo>
                  <a:lnTo>
                    <a:pt x="2092325" y="20955"/>
                  </a:lnTo>
                  <a:lnTo>
                    <a:pt x="2055876" y="5207"/>
                  </a:lnTo>
                  <a:lnTo>
                    <a:pt x="2036318" y="1270"/>
                  </a:lnTo>
                  <a:lnTo>
                    <a:pt x="2015744" y="0"/>
                  </a:lnTo>
                  <a:lnTo>
                    <a:pt x="1966849" y="6985"/>
                  </a:lnTo>
                  <a:lnTo>
                    <a:pt x="1923796" y="27940"/>
                  </a:lnTo>
                  <a:lnTo>
                    <a:pt x="1885823" y="60325"/>
                  </a:lnTo>
                  <a:lnTo>
                    <a:pt x="1852930" y="101727"/>
                  </a:lnTo>
                  <a:lnTo>
                    <a:pt x="1824736" y="150876"/>
                  </a:lnTo>
                  <a:lnTo>
                    <a:pt x="1801241" y="206883"/>
                  </a:lnTo>
                  <a:lnTo>
                    <a:pt x="1781937" y="266954"/>
                  </a:lnTo>
                  <a:lnTo>
                    <a:pt x="1766697" y="328676"/>
                  </a:lnTo>
                  <a:lnTo>
                    <a:pt x="1755140" y="390779"/>
                  </a:lnTo>
                  <a:lnTo>
                    <a:pt x="1747393" y="452120"/>
                  </a:lnTo>
                  <a:lnTo>
                    <a:pt x="1742821" y="510540"/>
                  </a:lnTo>
                  <a:lnTo>
                    <a:pt x="1741424" y="563118"/>
                  </a:lnTo>
                  <a:lnTo>
                    <a:pt x="1742186" y="601980"/>
                  </a:lnTo>
                  <a:lnTo>
                    <a:pt x="1748917" y="672592"/>
                  </a:lnTo>
                  <a:lnTo>
                    <a:pt x="1762125" y="733806"/>
                  </a:lnTo>
                  <a:lnTo>
                    <a:pt x="1780921" y="785114"/>
                  </a:lnTo>
                  <a:lnTo>
                    <a:pt x="1805432" y="826389"/>
                  </a:lnTo>
                  <a:lnTo>
                    <a:pt x="1834896" y="857504"/>
                  </a:lnTo>
                  <a:lnTo>
                    <a:pt x="1878330" y="881888"/>
                  </a:lnTo>
                  <a:lnTo>
                    <a:pt x="1921256" y="889635"/>
                  </a:lnTo>
                  <a:lnTo>
                    <a:pt x="1971040" y="884682"/>
                  </a:lnTo>
                  <a:lnTo>
                    <a:pt x="2020062" y="862076"/>
                  </a:lnTo>
                  <a:lnTo>
                    <a:pt x="2057908" y="829691"/>
                  </a:lnTo>
                  <a:lnTo>
                    <a:pt x="2090928" y="788416"/>
                  </a:lnTo>
                  <a:lnTo>
                    <a:pt x="2131314" y="712089"/>
                  </a:lnTo>
                  <a:lnTo>
                    <a:pt x="2152650" y="653415"/>
                  </a:lnTo>
                  <a:lnTo>
                    <a:pt x="2169922" y="592455"/>
                  </a:lnTo>
                  <a:lnTo>
                    <a:pt x="2183257" y="530352"/>
                  </a:lnTo>
                  <a:lnTo>
                    <a:pt x="2193036" y="468630"/>
                  </a:lnTo>
                  <a:lnTo>
                    <a:pt x="2199005" y="408305"/>
                  </a:lnTo>
                  <a:lnTo>
                    <a:pt x="2202053" y="352806"/>
                  </a:lnTo>
                  <a:lnTo>
                    <a:pt x="2202434" y="3270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7128" y="1395856"/>
              <a:ext cx="212344" cy="14490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991989" y="666876"/>
              <a:ext cx="947419" cy="857885"/>
            </a:xfrm>
            <a:custGeom>
              <a:avLst/>
              <a:gdLst/>
              <a:ahLst/>
              <a:cxnLst/>
              <a:rect l="l" t="t" r="r" b="b"/>
              <a:pathLst>
                <a:path w="947420" h="857885">
                  <a:moveTo>
                    <a:pt x="453390" y="0"/>
                  </a:moveTo>
                  <a:lnTo>
                    <a:pt x="344551" y="0"/>
                  </a:lnTo>
                  <a:lnTo>
                    <a:pt x="144907" y="381508"/>
                  </a:lnTo>
                  <a:lnTo>
                    <a:pt x="143510" y="381508"/>
                  </a:lnTo>
                  <a:lnTo>
                    <a:pt x="187833" y="0"/>
                  </a:lnTo>
                  <a:lnTo>
                    <a:pt x="99822" y="0"/>
                  </a:lnTo>
                  <a:lnTo>
                    <a:pt x="0" y="857885"/>
                  </a:lnTo>
                  <a:lnTo>
                    <a:pt x="87884" y="857885"/>
                  </a:lnTo>
                  <a:lnTo>
                    <a:pt x="134112" y="461645"/>
                  </a:lnTo>
                  <a:lnTo>
                    <a:pt x="135509" y="461645"/>
                  </a:lnTo>
                  <a:lnTo>
                    <a:pt x="275082" y="857885"/>
                  </a:lnTo>
                  <a:lnTo>
                    <a:pt x="376301" y="857885"/>
                  </a:lnTo>
                  <a:lnTo>
                    <a:pt x="234061" y="461645"/>
                  </a:lnTo>
                  <a:lnTo>
                    <a:pt x="223139" y="431419"/>
                  </a:lnTo>
                  <a:lnTo>
                    <a:pt x="249809" y="381508"/>
                  </a:lnTo>
                  <a:lnTo>
                    <a:pt x="453390" y="0"/>
                  </a:lnTo>
                  <a:close/>
                </a:path>
                <a:path w="947420" h="857885">
                  <a:moveTo>
                    <a:pt x="946912" y="0"/>
                  </a:moveTo>
                  <a:lnTo>
                    <a:pt x="847725" y="0"/>
                  </a:lnTo>
                  <a:lnTo>
                    <a:pt x="711835" y="445008"/>
                  </a:lnTo>
                  <a:lnTo>
                    <a:pt x="709676" y="445008"/>
                  </a:lnTo>
                  <a:lnTo>
                    <a:pt x="635127" y="0"/>
                  </a:lnTo>
                  <a:lnTo>
                    <a:pt x="543814" y="0"/>
                  </a:lnTo>
                  <a:lnTo>
                    <a:pt x="654177" y="596900"/>
                  </a:lnTo>
                  <a:lnTo>
                    <a:pt x="646938" y="617728"/>
                  </a:lnTo>
                  <a:lnTo>
                    <a:pt x="632968" y="653669"/>
                  </a:lnTo>
                  <a:lnTo>
                    <a:pt x="613156" y="693928"/>
                  </a:lnTo>
                  <a:lnTo>
                    <a:pt x="586613" y="726567"/>
                  </a:lnTo>
                  <a:lnTo>
                    <a:pt x="550545" y="740791"/>
                  </a:lnTo>
                  <a:lnTo>
                    <a:pt x="542417" y="741172"/>
                  </a:lnTo>
                  <a:lnTo>
                    <a:pt x="697484" y="741172"/>
                  </a:lnTo>
                  <a:lnTo>
                    <a:pt x="722122" y="680339"/>
                  </a:lnTo>
                  <a:lnTo>
                    <a:pt x="800227" y="445008"/>
                  </a:lnTo>
                  <a:lnTo>
                    <a:pt x="94691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9668" y="1395856"/>
              <a:ext cx="212344" cy="14490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11580" y="666876"/>
              <a:ext cx="2689860" cy="857885"/>
            </a:xfrm>
            <a:custGeom>
              <a:avLst/>
              <a:gdLst/>
              <a:ahLst/>
              <a:cxnLst/>
              <a:rect l="l" t="t" r="r" b="b"/>
              <a:pathLst>
                <a:path w="2689860" h="857885">
                  <a:moveTo>
                    <a:pt x="405892" y="0"/>
                  </a:moveTo>
                  <a:lnTo>
                    <a:pt x="14782" y="0"/>
                  </a:lnTo>
                  <a:lnTo>
                    <a:pt x="0" y="131445"/>
                  </a:lnTo>
                  <a:lnTo>
                    <a:pt x="151384" y="131445"/>
                  </a:lnTo>
                  <a:lnTo>
                    <a:pt x="66675" y="857885"/>
                  </a:lnTo>
                  <a:lnTo>
                    <a:pt x="154559" y="857885"/>
                  </a:lnTo>
                  <a:lnTo>
                    <a:pt x="239268" y="131445"/>
                  </a:lnTo>
                  <a:lnTo>
                    <a:pt x="390779" y="131445"/>
                  </a:lnTo>
                  <a:lnTo>
                    <a:pt x="405892" y="0"/>
                  </a:lnTo>
                  <a:close/>
                </a:path>
                <a:path w="2689860" h="857885">
                  <a:moveTo>
                    <a:pt x="833247" y="0"/>
                  </a:moveTo>
                  <a:lnTo>
                    <a:pt x="530860" y="0"/>
                  </a:lnTo>
                  <a:lnTo>
                    <a:pt x="431038" y="857885"/>
                  </a:lnTo>
                  <a:lnTo>
                    <a:pt x="746379" y="857885"/>
                  </a:lnTo>
                  <a:lnTo>
                    <a:pt x="761492" y="726440"/>
                  </a:lnTo>
                  <a:lnTo>
                    <a:pt x="534035" y="726440"/>
                  </a:lnTo>
                  <a:lnTo>
                    <a:pt x="562610" y="484759"/>
                  </a:lnTo>
                  <a:lnTo>
                    <a:pt x="746379" y="484759"/>
                  </a:lnTo>
                  <a:lnTo>
                    <a:pt x="761492" y="353187"/>
                  </a:lnTo>
                  <a:lnTo>
                    <a:pt x="577723" y="353187"/>
                  </a:lnTo>
                  <a:lnTo>
                    <a:pt x="603631" y="131445"/>
                  </a:lnTo>
                  <a:lnTo>
                    <a:pt x="817753" y="131445"/>
                  </a:lnTo>
                  <a:lnTo>
                    <a:pt x="833247" y="0"/>
                  </a:lnTo>
                  <a:close/>
                </a:path>
                <a:path w="2689860" h="857885">
                  <a:moveTo>
                    <a:pt x="1464437" y="0"/>
                  </a:moveTo>
                  <a:lnTo>
                    <a:pt x="1345057" y="0"/>
                  </a:lnTo>
                  <a:lnTo>
                    <a:pt x="1261872" y="260223"/>
                  </a:lnTo>
                  <a:lnTo>
                    <a:pt x="1241552" y="324612"/>
                  </a:lnTo>
                  <a:lnTo>
                    <a:pt x="1206627" y="437388"/>
                  </a:lnTo>
                  <a:lnTo>
                    <a:pt x="1191895" y="485775"/>
                  </a:lnTo>
                  <a:lnTo>
                    <a:pt x="1168019" y="566801"/>
                  </a:lnTo>
                  <a:lnTo>
                    <a:pt x="1151509" y="626491"/>
                  </a:lnTo>
                  <a:lnTo>
                    <a:pt x="1149350" y="626491"/>
                  </a:lnTo>
                  <a:lnTo>
                    <a:pt x="1138809" y="461137"/>
                  </a:lnTo>
                  <a:lnTo>
                    <a:pt x="1131824" y="364363"/>
                  </a:lnTo>
                  <a:lnTo>
                    <a:pt x="1124966" y="278511"/>
                  </a:lnTo>
                  <a:lnTo>
                    <a:pt x="1121664" y="239649"/>
                  </a:lnTo>
                  <a:lnTo>
                    <a:pt x="1118489" y="205232"/>
                  </a:lnTo>
                  <a:lnTo>
                    <a:pt x="1099947" y="0"/>
                  </a:lnTo>
                  <a:lnTo>
                    <a:pt x="986409" y="0"/>
                  </a:lnTo>
                  <a:lnTo>
                    <a:pt x="886587" y="857885"/>
                  </a:lnTo>
                  <a:lnTo>
                    <a:pt x="974598" y="857885"/>
                  </a:lnTo>
                  <a:lnTo>
                    <a:pt x="1023239" y="430149"/>
                  </a:lnTo>
                  <a:lnTo>
                    <a:pt x="1029716" y="367284"/>
                  </a:lnTo>
                  <a:lnTo>
                    <a:pt x="1034923" y="308864"/>
                  </a:lnTo>
                  <a:lnTo>
                    <a:pt x="1038987" y="254762"/>
                  </a:lnTo>
                  <a:lnTo>
                    <a:pt x="1041908" y="205232"/>
                  </a:lnTo>
                  <a:lnTo>
                    <a:pt x="1044829" y="205232"/>
                  </a:lnTo>
                  <a:lnTo>
                    <a:pt x="1048131" y="254762"/>
                  </a:lnTo>
                  <a:lnTo>
                    <a:pt x="1051433" y="300482"/>
                  </a:lnTo>
                  <a:lnTo>
                    <a:pt x="1055116" y="347599"/>
                  </a:lnTo>
                  <a:lnTo>
                    <a:pt x="1097407" y="857885"/>
                  </a:lnTo>
                  <a:lnTo>
                    <a:pt x="1156208" y="857885"/>
                  </a:lnTo>
                  <a:lnTo>
                    <a:pt x="1219708" y="662940"/>
                  </a:lnTo>
                  <a:lnTo>
                    <a:pt x="1231265" y="626491"/>
                  </a:lnTo>
                  <a:lnTo>
                    <a:pt x="1262126" y="528955"/>
                  </a:lnTo>
                  <a:lnTo>
                    <a:pt x="1313180" y="362712"/>
                  </a:lnTo>
                  <a:lnTo>
                    <a:pt x="1326896" y="316484"/>
                  </a:lnTo>
                  <a:lnTo>
                    <a:pt x="1338961" y="274828"/>
                  </a:lnTo>
                  <a:lnTo>
                    <a:pt x="1349375" y="237617"/>
                  </a:lnTo>
                  <a:lnTo>
                    <a:pt x="1358138" y="205232"/>
                  </a:lnTo>
                  <a:lnTo>
                    <a:pt x="1360932" y="205232"/>
                  </a:lnTo>
                  <a:lnTo>
                    <a:pt x="1353185" y="260223"/>
                  </a:lnTo>
                  <a:lnTo>
                    <a:pt x="1339596" y="360553"/>
                  </a:lnTo>
                  <a:lnTo>
                    <a:pt x="1328166" y="448818"/>
                  </a:lnTo>
                  <a:lnTo>
                    <a:pt x="1276604" y="857885"/>
                  </a:lnTo>
                  <a:lnTo>
                    <a:pt x="1364615" y="857885"/>
                  </a:lnTo>
                  <a:lnTo>
                    <a:pt x="1440561" y="205232"/>
                  </a:lnTo>
                  <a:lnTo>
                    <a:pt x="1464437" y="0"/>
                  </a:lnTo>
                  <a:close/>
                </a:path>
                <a:path w="2689860" h="857885">
                  <a:moveTo>
                    <a:pt x="2689860" y="0"/>
                  </a:moveTo>
                  <a:lnTo>
                    <a:pt x="2590673" y="0"/>
                  </a:lnTo>
                  <a:lnTo>
                    <a:pt x="2454783" y="445008"/>
                  </a:lnTo>
                  <a:lnTo>
                    <a:pt x="2452624" y="445008"/>
                  </a:lnTo>
                  <a:lnTo>
                    <a:pt x="2378075" y="0"/>
                  </a:lnTo>
                  <a:lnTo>
                    <a:pt x="2286889" y="0"/>
                  </a:lnTo>
                  <a:lnTo>
                    <a:pt x="2397125" y="596900"/>
                  </a:lnTo>
                  <a:lnTo>
                    <a:pt x="2389886" y="617728"/>
                  </a:lnTo>
                  <a:lnTo>
                    <a:pt x="2375789" y="653669"/>
                  </a:lnTo>
                  <a:lnTo>
                    <a:pt x="2355977" y="693928"/>
                  </a:lnTo>
                  <a:lnTo>
                    <a:pt x="2329561" y="726567"/>
                  </a:lnTo>
                  <a:lnTo>
                    <a:pt x="2293493" y="740791"/>
                  </a:lnTo>
                  <a:lnTo>
                    <a:pt x="2285365" y="741172"/>
                  </a:lnTo>
                  <a:lnTo>
                    <a:pt x="2440432" y="741172"/>
                  </a:lnTo>
                  <a:lnTo>
                    <a:pt x="2465070" y="680339"/>
                  </a:lnTo>
                  <a:lnTo>
                    <a:pt x="2543048" y="445008"/>
                  </a:lnTo>
                  <a:lnTo>
                    <a:pt x="268986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7091" y="1953767"/>
            <a:ext cx="96012" cy="131063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6567" y="1845564"/>
            <a:ext cx="1405128" cy="368808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96183" y="1845564"/>
            <a:ext cx="4050792" cy="36728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7091" y="2898648"/>
            <a:ext cx="96012" cy="13106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0660" y="2790444"/>
            <a:ext cx="2353055" cy="475488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18203" y="2790444"/>
            <a:ext cx="4459224" cy="473963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97863" y="3739896"/>
            <a:ext cx="3976116" cy="475488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60776" y="4309871"/>
            <a:ext cx="4067555" cy="19949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4455" y="0"/>
            <a:ext cx="3945636" cy="451866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2794761" y="4637278"/>
            <a:ext cx="3130550" cy="2101850"/>
            <a:chOff x="2794761" y="4637278"/>
            <a:chExt cx="3130550" cy="2101850"/>
          </a:xfrm>
        </p:grpSpPr>
        <p:sp>
          <p:nvSpPr>
            <p:cNvPr id="5" name="object 5" descr=""/>
            <p:cNvSpPr/>
            <p:nvPr/>
          </p:nvSpPr>
          <p:spPr>
            <a:xfrm>
              <a:off x="2801111" y="4643628"/>
              <a:ext cx="3117850" cy="2089150"/>
            </a:xfrm>
            <a:custGeom>
              <a:avLst/>
              <a:gdLst/>
              <a:ahLst/>
              <a:cxnLst/>
              <a:rect l="l" t="t" r="r" b="b"/>
              <a:pathLst>
                <a:path w="3117850" h="2089150">
                  <a:moveTo>
                    <a:pt x="2769489" y="0"/>
                  </a:moveTo>
                  <a:lnTo>
                    <a:pt x="348233" y="0"/>
                  </a:lnTo>
                  <a:lnTo>
                    <a:pt x="300989" y="3175"/>
                  </a:lnTo>
                  <a:lnTo>
                    <a:pt x="255650" y="12446"/>
                  </a:lnTo>
                  <a:lnTo>
                    <a:pt x="212725" y="27305"/>
                  </a:lnTo>
                  <a:lnTo>
                    <a:pt x="172465" y="47498"/>
                  </a:lnTo>
                  <a:lnTo>
                    <a:pt x="135381" y="72517"/>
                  </a:lnTo>
                  <a:lnTo>
                    <a:pt x="101981" y="101981"/>
                  </a:lnTo>
                  <a:lnTo>
                    <a:pt x="72517" y="135382"/>
                  </a:lnTo>
                  <a:lnTo>
                    <a:pt x="47498" y="172466"/>
                  </a:lnTo>
                  <a:lnTo>
                    <a:pt x="27431" y="212725"/>
                  </a:lnTo>
                  <a:lnTo>
                    <a:pt x="12445" y="255651"/>
                  </a:lnTo>
                  <a:lnTo>
                    <a:pt x="3175" y="300990"/>
                  </a:lnTo>
                  <a:lnTo>
                    <a:pt x="0" y="348107"/>
                  </a:lnTo>
                  <a:lnTo>
                    <a:pt x="0" y="1740852"/>
                  </a:lnTo>
                  <a:lnTo>
                    <a:pt x="3175" y="1788096"/>
                  </a:lnTo>
                  <a:lnTo>
                    <a:pt x="12445" y="1833410"/>
                  </a:lnTo>
                  <a:lnTo>
                    <a:pt x="27431" y="1876374"/>
                  </a:lnTo>
                  <a:lnTo>
                    <a:pt x="47498" y="1916582"/>
                  </a:lnTo>
                  <a:lnTo>
                    <a:pt x="72517" y="1953602"/>
                  </a:lnTo>
                  <a:lnTo>
                    <a:pt x="101981" y="1987042"/>
                  </a:lnTo>
                  <a:lnTo>
                    <a:pt x="135381" y="2016480"/>
                  </a:lnTo>
                  <a:lnTo>
                    <a:pt x="172465" y="2041486"/>
                  </a:lnTo>
                  <a:lnTo>
                    <a:pt x="212725" y="2061654"/>
                  </a:lnTo>
                  <a:lnTo>
                    <a:pt x="255650" y="2076589"/>
                  </a:lnTo>
                  <a:lnTo>
                    <a:pt x="300989" y="2085848"/>
                  </a:lnTo>
                  <a:lnTo>
                    <a:pt x="348233" y="2089024"/>
                  </a:lnTo>
                  <a:lnTo>
                    <a:pt x="2769489" y="2089024"/>
                  </a:lnTo>
                  <a:lnTo>
                    <a:pt x="2816733" y="2085848"/>
                  </a:lnTo>
                  <a:lnTo>
                    <a:pt x="2862072" y="2076589"/>
                  </a:lnTo>
                  <a:lnTo>
                    <a:pt x="2904998" y="2061654"/>
                  </a:lnTo>
                  <a:lnTo>
                    <a:pt x="2945257" y="2041486"/>
                  </a:lnTo>
                  <a:lnTo>
                    <a:pt x="2982341" y="2016480"/>
                  </a:lnTo>
                  <a:lnTo>
                    <a:pt x="3015741" y="1987042"/>
                  </a:lnTo>
                  <a:lnTo>
                    <a:pt x="3045205" y="1953602"/>
                  </a:lnTo>
                  <a:lnTo>
                    <a:pt x="3070225" y="1916582"/>
                  </a:lnTo>
                  <a:lnTo>
                    <a:pt x="3090291" y="1876374"/>
                  </a:lnTo>
                  <a:lnTo>
                    <a:pt x="3105277" y="1833410"/>
                  </a:lnTo>
                  <a:lnTo>
                    <a:pt x="3114548" y="1788096"/>
                  </a:lnTo>
                  <a:lnTo>
                    <a:pt x="3117723" y="1740852"/>
                  </a:lnTo>
                  <a:lnTo>
                    <a:pt x="3117723" y="348107"/>
                  </a:lnTo>
                  <a:lnTo>
                    <a:pt x="3114548" y="300990"/>
                  </a:lnTo>
                  <a:lnTo>
                    <a:pt x="3105277" y="255651"/>
                  </a:lnTo>
                  <a:lnTo>
                    <a:pt x="3090291" y="212725"/>
                  </a:lnTo>
                  <a:lnTo>
                    <a:pt x="3070225" y="172466"/>
                  </a:lnTo>
                  <a:lnTo>
                    <a:pt x="3045205" y="135382"/>
                  </a:lnTo>
                  <a:lnTo>
                    <a:pt x="3015741" y="101981"/>
                  </a:lnTo>
                  <a:lnTo>
                    <a:pt x="2982341" y="72517"/>
                  </a:lnTo>
                  <a:lnTo>
                    <a:pt x="2945257" y="47498"/>
                  </a:lnTo>
                  <a:lnTo>
                    <a:pt x="2904998" y="27305"/>
                  </a:lnTo>
                  <a:lnTo>
                    <a:pt x="2862072" y="12446"/>
                  </a:lnTo>
                  <a:lnTo>
                    <a:pt x="2816733" y="3175"/>
                  </a:lnTo>
                  <a:lnTo>
                    <a:pt x="2769489" y="0"/>
                  </a:lnTo>
                  <a:close/>
                </a:path>
              </a:pathLst>
            </a:custGeom>
            <a:solidFill>
              <a:srgbClr val="F6A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801111" y="4643628"/>
              <a:ext cx="3117850" cy="2089150"/>
            </a:xfrm>
            <a:custGeom>
              <a:avLst/>
              <a:gdLst/>
              <a:ahLst/>
              <a:cxnLst/>
              <a:rect l="l" t="t" r="r" b="b"/>
              <a:pathLst>
                <a:path w="3117850" h="2089150">
                  <a:moveTo>
                    <a:pt x="0" y="348107"/>
                  </a:moveTo>
                  <a:lnTo>
                    <a:pt x="3175" y="300990"/>
                  </a:lnTo>
                  <a:lnTo>
                    <a:pt x="12445" y="255651"/>
                  </a:lnTo>
                  <a:lnTo>
                    <a:pt x="27431" y="212725"/>
                  </a:lnTo>
                  <a:lnTo>
                    <a:pt x="47498" y="172466"/>
                  </a:lnTo>
                  <a:lnTo>
                    <a:pt x="72517" y="135382"/>
                  </a:lnTo>
                  <a:lnTo>
                    <a:pt x="101981" y="101981"/>
                  </a:lnTo>
                  <a:lnTo>
                    <a:pt x="135381" y="72517"/>
                  </a:lnTo>
                  <a:lnTo>
                    <a:pt x="172465" y="47498"/>
                  </a:lnTo>
                  <a:lnTo>
                    <a:pt x="212725" y="27305"/>
                  </a:lnTo>
                  <a:lnTo>
                    <a:pt x="255650" y="12446"/>
                  </a:lnTo>
                  <a:lnTo>
                    <a:pt x="300989" y="3175"/>
                  </a:lnTo>
                  <a:lnTo>
                    <a:pt x="348233" y="0"/>
                  </a:lnTo>
                  <a:lnTo>
                    <a:pt x="2769489" y="0"/>
                  </a:lnTo>
                  <a:lnTo>
                    <a:pt x="2816733" y="3175"/>
                  </a:lnTo>
                  <a:lnTo>
                    <a:pt x="2862072" y="12446"/>
                  </a:lnTo>
                  <a:lnTo>
                    <a:pt x="2904998" y="27305"/>
                  </a:lnTo>
                  <a:lnTo>
                    <a:pt x="2945257" y="47498"/>
                  </a:lnTo>
                  <a:lnTo>
                    <a:pt x="2982341" y="72517"/>
                  </a:lnTo>
                  <a:lnTo>
                    <a:pt x="3015741" y="101981"/>
                  </a:lnTo>
                  <a:lnTo>
                    <a:pt x="3045205" y="135382"/>
                  </a:lnTo>
                  <a:lnTo>
                    <a:pt x="3070225" y="172466"/>
                  </a:lnTo>
                  <a:lnTo>
                    <a:pt x="3090291" y="212725"/>
                  </a:lnTo>
                  <a:lnTo>
                    <a:pt x="3105277" y="255651"/>
                  </a:lnTo>
                  <a:lnTo>
                    <a:pt x="3114548" y="300990"/>
                  </a:lnTo>
                  <a:lnTo>
                    <a:pt x="3117723" y="348107"/>
                  </a:lnTo>
                  <a:lnTo>
                    <a:pt x="3117723" y="1740852"/>
                  </a:lnTo>
                  <a:lnTo>
                    <a:pt x="3114548" y="1788096"/>
                  </a:lnTo>
                  <a:lnTo>
                    <a:pt x="3105277" y="1833410"/>
                  </a:lnTo>
                  <a:lnTo>
                    <a:pt x="3090291" y="1876374"/>
                  </a:lnTo>
                  <a:lnTo>
                    <a:pt x="3070225" y="1916582"/>
                  </a:lnTo>
                  <a:lnTo>
                    <a:pt x="3045205" y="1953602"/>
                  </a:lnTo>
                  <a:lnTo>
                    <a:pt x="3015741" y="1987042"/>
                  </a:lnTo>
                  <a:lnTo>
                    <a:pt x="2982341" y="2016480"/>
                  </a:lnTo>
                  <a:lnTo>
                    <a:pt x="2945257" y="2041486"/>
                  </a:lnTo>
                  <a:lnTo>
                    <a:pt x="2904998" y="2061654"/>
                  </a:lnTo>
                  <a:lnTo>
                    <a:pt x="2862072" y="2076589"/>
                  </a:lnTo>
                  <a:lnTo>
                    <a:pt x="2816733" y="2085848"/>
                  </a:lnTo>
                  <a:lnTo>
                    <a:pt x="2769489" y="2089024"/>
                  </a:lnTo>
                  <a:lnTo>
                    <a:pt x="348233" y="2089024"/>
                  </a:lnTo>
                  <a:lnTo>
                    <a:pt x="300989" y="2085848"/>
                  </a:lnTo>
                  <a:lnTo>
                    <a:pt x="255650" y="2076589"/>
                  </a:lnTo>
                  <a:lnTo>
                    <a:pt x="212725" y="2061654"/>
                  </a:lnTo>
                  <a:lnTo>
                    <a:pt x="172465" y="2041486"/>
                  </a:lnTo>
                  <a:lnTo>
                    <a:pt x="135381" y="2016480"/>
                  </a:lnTo>
                  <a:lnTo>
                    <a:pt x="101981" y="1987042"/>
                  </a:lnTo>
                  <a:lnTo>
                    <a:pt x="72517" y="1953602"/>
                  </a:lnTo>
                  <a:lnTo>
                    <a:pt x="47498" y="1916582"/>
                  </a:lnTo>
                  <a:lnTo>
                    <a:pt x="27431" y="1876374"/>
                  </a:lnTo>
                  <a:lnTo>
                    <a:pt x="12445" y="1833410"/>
                  </a:lnTo>
                  <a:lnTo>
                    <a:pt x="3175" y="1788096"/>
                  </a:lnTo>
                  <a:lnTo>
                    <a:pt x="0" y="1740852"/>
                  </a:lnTo>
                  <a:lnTo>
                    <a:pt x="0" y="348107"/>
                  </a:lnTo>
                  <a:close/>
                </a:path>
              </a:pathLst>
            </a:custGeom>
            <a:ln w="12700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273933" y="4812284"/>
            <a:ext cx="2192655" cy="1733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Розставте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значення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виразів</a:t>
            </a:r>
            <a:r>
              <a:rPr dirty="0" sz="14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endParaRPr sz="1400">
              <a:latin typeface="Times New Roman"/>
              <a:cs typeface="Times New Roman"/>
            </a:endParaRPr>
          </a:p>
          <a:p>
            <a:pPr algn="ctr" marR="635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порядку</a:t>
            </a: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зростання</a:t>
            </a:r>
            <a:endParaRPr sz="1400">
              <a:latin typeface="Times New Roman"/>
              <a:cs typeface="Times New Roman"/>
            </a:endParaRPr>
          </a:p>
          <a:p>
            <a:pPr algn="ctr" marR="3175">
              <a:lnSpc>
                <a:spcPct val="100000"/>
              </a:lnSpc>
              <a:spcBef>
                <a:spcPts val="5"/>
              </a:spcBef>
              <a:tabLst>
                <a:tab pos="944880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475">
                <a:solidFill>
                  <a:srgbClr val="FFFFFF"/>
                </a:solidFill>
                <a:latin typeface="Times New Roman"/>
                <a:cs typeface="Times New Roman"/>
              </a:rPr>
              <a:t>‧8</a:t>
            </a:r>
            <a:r>
              <a:rPr dirty="0" sz="1400" spc="3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=16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endParaRPr sz="1400">
              <a:latin typeface="Times New Roman"/>
              <a:cs typeface="Times New Roman"/>
            </a:endParaRPr>
          </a:p>
          <a:p>
            <a:pPr algn="ctr" marR="3175">
              <a:lnSpc>
                <a:spcPct val="100000"/>
              </a:lnSpc>
              <a:tabLst>
                <a:tab pos="948055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 =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endParaRPr sz="1400">
              <a:latin typeface="Times New Roman"/>
              <a:cs typeface="Times New Roman"/>
            </a:endParaRPr>
          </a:p>
          <a:p>
            <a:pPr algn="ctr" marR="1905">
              <a:lnSpc>
                <a:spcPct val="100000"/>
              </a:lnSpc>
              <a:tabLst>
                <a:tab pos="989330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475">
                <a:solidFill>
                  <a:srgbClr val="FFFFFF"/>
                </a:solidFill>
                <a:latin typeface="Times New Roman"/>
                <a:cs typeface="Times New Roman"/>
              </a:rPr>
              <a:t>‧5</a:t>
            </a:r>
            <a:r>
              <a:rPr dirty="0" sz="1400" spc="3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dirty="0" sz="1400" spc="3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endParaRPr sz="1400">
              <a:latin typeface="Times New Roman"/>
              <a:cs typeface="Times New Roman"/>
            </a:endParaRPr>
          </a:p>
          <a:p>
            <a:pPr algn="ctr" marR="1270">
              <a:lnSpc>
                <a:spcPct val="100000"/>
              </a:lnSpc>
              <a:tabLst>
                <a:tab pos="1037590" algn="l"/>
              </a:tabLst>
            </a:pP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16</a:t>
            </a:r>
            <a:r>
              <a:rPr dirty="0" sz="1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2 =</a:t>
            </a:r>
            <a:r>
              <a:rPr dirty="0" sz="14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endParaRPr sz="1400">
              <a:latin typeface="Times New Roman"/>
              <a:cs typeface="Times New Roman"/>
            </a:endParaRPr>
          </a:p>
          <a:p>
            <a:pPr marL="553085">
              <a:lnSpc>
                <a:spcPct val="100000"/>
              </a:lnSpc>
              <a:tabLst>
                <a:tab pos="818515" algn="l"/>
                <a:tab pos="1085215" algn="l"/>
                <a:tab pos="1440815" algn="l"/>
              </a:tabLst>
            </a:pP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25">
                <a:solidFill>
                  <a:srgbClr val="FFFFFF"/>
                </a:solidFill>
                <a:latin typeface="Times New Roman"/>
                <a:cs typeface="Times New Roman"/>
              </a:rPr>
              <a:t>16</a:t>
            </a:r>
            <a:endParaRPr sz="1400">
              <a:latin typeface="Times New Roman"/>
              <a:cs typeface="Times New Roman"/>
            </a:endParaRPr>
          </a:p>
          <a:p>
            <a:pPr algn="ctr" marR="1905">
              <a:lnSpc>
                <a:spcPct val="100000"/>
              </a:lnSpc>
              <a:tabLst>
                <a:tab pos="292100" algn="l"/>
                <a:tab pos="598805" algn="l"/>
                <a:tab pos="894715" algn="l"/>
              </a:tabLst>
            </a:pP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dirty="0" sz="140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1400" spc="-50">
                <a:solidFill>
                  <a:srgbClr val="FFFFFF"/>
                </a:solidFill>
                <a:latin typeface="Times New Roman"/>
                <a:cs typeface="Times New Roman"/>
              </a:rPr>
              <a:t>К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318386" y="387222"/>
            <a:ext cx="6953884" cy="1784350"/>
            <a:chOff x="1318386" y="387222"/>
            <a:chExt cx="6953884" cy="1784350"/>
          </a:xfrm>
        </p:grpSpPr>
        <p:sp>
          <p:nvSpPr>
            <p:cNvPr id="4" name="object 4" descr=""/>
            <p:cNvSpPr/>
            <p:nvPr/>
          </p:nvSpPr>
          <p:spPr>
            <a:xfrm>
              <a:off x="1333499" y="402335"/>
              <a:ext cx="6922134" cy="1752600"/>
            </a:xfrm>
            <a:custGeom>
              <a:avLst/>
              <a:gdLst/>
              <a:ahLst/>
              <a:cxnLst/>
              <a:rect l="l" t="t" r="r" b="b"/>
              <a:pathLst>
                <a:path w="6922134" h="1752600">
                  <a:moveTo>
                    <a:pt x="6921881" y="0"/>
                  </a:moveTo>
                  <a:lnTo>
                    <a:pt x="0" y="0"/>
                  </a:lnTo>
                  <a:lnTo>
                    <a:pt x="0" y="1752600"/>
                  </a:lnTo>
                  <a:lnTo>
                    <a:pt x="6921881" y="1752600"/>
                  </a:lnTo>
                  <a:lnTo>
                    <a:pt x="692188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34261" y="403097"/>
              <a:ext cx="6922134" cy="1752600"/>
            </a:xfrm>
            <a:custGeom>
              <a:avLst/>
              <a:gdLst/>
              <a:ahLst/>
              <a:cxnLst/>
              <a:rect l="l" t="t" r="r" b="b"/>
              <a:pathLst>
                <a:path w="6922134" h="1752600">
                  <a:moveTo>
                    <a:pt x="0" y="1752600"/>
                  </a:moveTo>
                  <a:lnTo>
                    <a:pt x="6921881" y="1752600"/>
                  </a:lnTo>
                  <a:lnTo>
                    <a:pt x="6921881" y="0"/>
                  </a:lnTo>
                  <a:lnTo>
                    <a:pt x="0" y="0"/>
                  </a:lnTo>
                  <a:lnTo>
                    <a:pt x="0" y="1752600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331976" y="432815"/>
              <a:ext cx="6911340" cy="1720850"/>
            </a:xfrm>
            <a:custGeom>
              <a:avLst/>
              <a:gdLst/>
              <a:ahLst/>
              <a:cxnLst/>
              <a:rect l="l" t="t" r="r" b="b"/>
              <a:pathLst>
                <a:path w="6911340" h="1720850">
                  <a:moveTo>
                    <a:pt x="1192911" y="533273"/>
                  </a:moveTo>
                  <a:lnTo>
                    <a:pt x="1189355" y="483616"/>
                  </a:lnTo>
                  <a:lnTo>
                    <a:pt x="1178814" y="438150"/>
                  </a:lnTo>
                  <a:lnTo>
                    <a:pt x="1161034" y="397002"/>
                  </a:lnTo>
                  <a:lnTo>
                    <a:pt x="1135888" y="360426"/>
                  </a:lnTo>
                  <a:lnTo>
                    <a:pt x="1103122" y="329819"/>
                  </a:lnTo>
                  <a:lnTo>
                    <a:pt x="1061593" y="305816"/>
                  </a:lnTo>
                  <a:lnTo>
                    <a:pt x="1011301" y="288544"/>
                  </a:lnTo>
                  <a:lnTo>
                    <a:pt x="952373" y="278257"/>
                  </a:lnTo>
                  <a:lnTo>
                    <a:pt x="934466" y="277075"/>
                  </a:lnTo>
                  <a:lnTo>
                    <a:pt x="934466" y="565150"/>
                  </a:lnTo>
                  <a:lnTo>
                    <a:pt x="932942" y="590423"/>
                  </a:lnTo>
                  <a:lnTo>
                    <a:pt x="920877" y="638429"/>
                  </a:lnTo>
                  <a:lnTo>
                    <a:pt x="896493" y="682117"/>
                  </a:lnTo>
                  <a:lnTo>
                    <a:pt x="860298" y="719709"/>
                  </a:lnTo>
                  <a:lnTo>
                    <a:pt x="811530" y="750443"/>
                  </a:lnTo>
                  <a:lnTo>
                    <a:pt x="750443" y="774700"/>
                  </a:lnTo>
                  <a:lnTo>
                    <a:pt x="676656" y="791464"/>
                  </a:lnTo>
                  <a:lnTo>
                    <a:pt x="634873" y="797052"/>
                  </a:lnTo>
                  <a:lnTo>
                    <a:pt x="590169" y="800608"/>
                  </a:lnTo>
                  <a:lnTo>
                    <a:pt x="542163" y="802386"/>
                  </a:lnTo>
                  <a:lnTo>
                    <a:pt x="507873" y="802386"/>
                  </a:lnTo>
                  <a:lnTo>
                    <a:pt x="475742" y="801497"/>
                  </a:lnTo>
                  <a:lnTo>
                    <a:pt x="445643" y="799846"/>
                  </a:lnTo>
                  <a:lnTo>
                    <a:pt x="417703" y="797433"/>
                  </a:lnTo>
                  <a:lnTo>
                    <a:pt x="432562" y="746760"/>
                  </a:lnTo>
                  <a:lnTo>
                    <a:pt x="447294" y="695579"/>
                  </a:lnTo>
                  <a:lnTo>
                    <a:pt x="490728" y="540004"/>
                  </a:lnTo>
                  <a:lnTo>
                    <a:pt x="505206" y="487426"/>
                  </a:lnTo>
                  <a:lnTo>
                    <a:pt x="692785" y="463931"/>
                  </a:lnTo>
                  <a:lnTo>
                    <a:pt x="720471" y="461137"/>
                  </a:lnTo>
                  <a:lnTo>
                    <a:pt x="745490" y="459359"/>
                  </a:lnTo>
                  <a:lnTo>
                    <a:pt x="767842" y="458343"/>
                  </a:lnTo>
                  <a:lnTo>
                    <a:pt x="790803" y="458343"/>
                  </a:lnTo>
                  <a:lnTo>
                    <a:pt x="877189" y="476631"/>
                  </a:lnTo>
                  <a:lnTo>
                    <a:pt x="919607" y="511556"/>
                  </a:lnTo>
                  <a:lnTo>
                    <a:pt x="934466" y="565150"/>
                  </a:lnTo>
                  <a:lnTo>
                    <a:pt x="934466" y="277075"/>
                  </a:lnTo>
                  <a:lnTo>
                    <a:pt x="914019" y="275717"/>
                  </a:lnTo>
                  <a:lnTo>
                    <a:pt x="870458" y="276098"/>
                  </a:lnTo>
                  <a:lnTo>
                    <a:pt x="821944" y="279146"/>
                  </a:lnTo>
                  <a:lnTo>
                    <a:pt x="768223" y="284861"/>
                  </a:lnTo>
                  <a:lnTo>
                    <a:pt x="709422" y="293243"/>
                  </a:lnTo>
                  <a:lnTo>
                    <a:pt x="645541" y="304165"/>
                  </a:lnTo>
                  <a:lnTo>
                    <a:pt x="292227" y="368681"/>
                  </a:lnTo>
                  <a:lnTo>
                    <a:pt x="262382" y="470281"/>
                  </a:lnTo>
                  <a:lnTo>
                    <a:pt x="232283" y="570103"/>
                  </a:lnTo>
                  <a:lnTo>
                    <a:pt x="186944" y="716915"/>
                  </a:lnTo>
                  <a:lnTo>
                    <a:pt x="141097" y="859917"/>
                  </a:lnTo>
                  <a:lnTo>
                    <a:pt x="109093" y="956691"/>
                  </a:lnTo>
                  <a:lnTo>
                    <a:pt x="63373" y="1090041"/>
                  </a:lnTo>
                  <a:lnTo>
                    <a:pt x="31877" y="1179195"/>
                  </a:lnTo>
                  <a:lnTo>
                    <a:pt x="0" y="1266571"/>
                  </a:lnTo>
                  <a:lnTo>
                    <a:pt x="257429" y="1313688"/>
                  </a:lnTo>
                  <a:lnTo>
                    <a:pt x="286639" y="1224407"/>
                  </a:lnTo>
                  <a:lnTo>
                    <a:pt x="330073" y="1087628"/>
                  </a:lnTo>
                  <a:lnTo>
                    <a:pt x="373380" y="947801"/>
                  </a:lnTo>
                  <a:lnTo>
                    <a:pt x="411734" y="952500"/>
                  </a:lnTo>
                  <a:lnTo>
                    <a:pt x="450596" y="956437"/>
                  </a:lnTo>
                  <a:lnTo>
                    <a:pt x="490220" y="959358"/>
                  </a:lnTo>
                  <a:lnTo>
                    <a:pt x="530479" y="961517"/>
                  </a:lnTo>
                  <a:lnTo>
                    <a:pt x="582930" y="962914"/>
                  </a:lnTo>
                  <a:lnTo>
                    <a:pt x="633349" y="962533"/>
                  </a:lnTo>
                  <a:lnTo>
                    <a:pt x="681609" y="960501"/>
                  </a:lnTo>
                  <a:lnTo>
                    <a:pt x="727837" y="956691"/>
                  </a:lnTo>
                  <a:lnTo>
                    <a:pt x="772033" y="950976"/>
                  </a:lnTo>
                  <a:lnTo>
                    <a:pt x="873506" y="928497"/>
                  </a:lnTo>
                  <a:lnTo>
                    <a:pt x="927735" y="909701"/>
                  </a:lnTo>
                  <a:lnTo>
                    <a:pt x="977011" y="886968"/>
                  </a:lnTo>
                  <a:lnTo>
                    <a:pt x="1021461" y="860679"/>
                  </a:lnTo>
                  <a:lnTo>
                    <a:pt x="1061085" y="830580"/>
                  </a:lnTo>
                  <a:lnTo>
                    <a:pt x="1089660" y="802386"/>
                  </a:lnTo>
                  <a:lnTo>
                    <a:pt x="1124712" y="759460"/>
                  </a:lnTo>
                  <a:lnTo>
                    <a:pt x="1149096" y="719074"/>
                  </a:lnTo>
                  <a:lnTo>
                    <a:pt x="1168400" y="675640"/>
                  </a:lnTo>
                  <a:lnTo>
                    <a:pt x="1182116" y="630174"/>
                  </a:lnTo>
                  <a:lnTo>
                    <a:pt x="1190244" y="582676"/>
                  </a:lnTo>
                  <a:lnTo>
                    <a:pt x="1192911" y="533273"/>
                  </a:lnTo>
                  <a:close/>
                </a:path>
                <a:path w="6911340" h="1720850">
                  <a:moveTo>
                    <a:pt x="2614168" y="0"/>
                  </a:moveTo>
                  <a:lnTo>
                    <a:pt x="2307336" y="0"/>
                  </a:lnTo>
                  <a:lnTo>
                    <a:pt x="1723898" y="106807"/>
                  </a:lnTo>
                  <a:lnTo>
                    <a:pt x="1674495" y="362204"/>
                  </a:lnTo>
                  <a:lnTo>
                    <a:pt x="1624711" y="613410"/>
                  </a:lnTo>
                  <a:lnTo>
                    <a:pt x="1564513" y="909193"/>
                  </a:lnTo>
                  <a:lnTo>
                    <a:pt x="1524000" y="1102868"/>
                  </a:lnTo>
                  <a:lnTo>
                    <a:pt x="1483233" y="1293749"/>
                  </a:lnTo>
                  <a:lnTo>
                    <a:pt x="1431798" y="1528572"/>
                  </a:lnTo>
                  <a:lnTo>
                    <a:pt x="2307463" y="1688719"/>
                  </a:lnTo>
                  <a:lnTo>
                    <a:pt x="2355723" y="1688719"/>
                  </a:lnTo>
                  <a:lnTo>
                    <a:pt x="2400554" y="1430020"/>
                  </a:lnTo>
                  <a:lnTo>
                    <a:pt x="2307209" y="1430020"/>
                  </a:lnTo>
                  <a:lnTo>
                    <a:pt x="1733423" y="1357122"/>
                  </a:lnTo>
                  <a:lnTo>
                    <a:pt x="1764792" y="1203071"/>
                  </a:lnTo>
                  <a:lnTo>
                    <a:pt x="1816735" y="942467"/>
                  </a:lnTo>
                  <a:lnTo>
                    <a:pt x="2307336" y="954151"/>
                  </a:lnTo>
                  <a:lnTo>
                    <a:pt x="2355723" y="954151"/>
                  </a:lnTo>
                  <a:lnTo>
                    <a:pt x="2357755" y="942467"/>
                  </a:lnTo>
                  <a:lnTo>
                    <a:pt x="2398014" y="709803"/>
                  </a:lnTo>
                  <a:lnTo>
                    <a:pt x="2400554" y="695452"/>
                  </a:lnTo>
                  <a:lnTo>
                    <a:pt x="2307336" y="695452"/>
                  </a:lnTo>
                  <a:lnTo>
                    <a:pt x="1861058" y="709803"/>
                  </a:lnTo>
                  <a:lnTo>
                    <a:pt x="1880235" y="609727"/>
                  </a:lnTo>
                  <a:lnTo>
                    <a:pt x="1936991" y="305816"/>
                  </a:lnTo>
                  <a:lnTo>
                    <a:pt x="2307336" y="258699"/>
                  </a:lnTo>
                  <a:lnTo>
                    <a:pt x="2567940" y="258699"/>
                  </a:lnTo>
                  <a:lnTo>
                    <a:pt x="2614168" y="0"/>
                  </a:lnTo>
                  <a:close/>
                </a:path>
                <a:path w="6911340" h="1720850">
                  <a:moveTo>
                    <a:pt x="3956812" y="0"/>
                  </a:moveTo>
                  <a:lnTo>
                    <a:pt x="3070225" y="0"/>
                  </a:lnTo>
                  <a:lnTo>
                    <a:pt x="2772918" y="1688719"/>
                  </a:lnTo>
                  <a:lnTo>
                    <a:pt x="3123946" y="1688719"/>
                  </a:lnTo>
                  <a:lnTo>
                    <a:pt x="3179191" y="1688211"/>
                  </a:lnTo>
                  <a:lnTo>
                    <a:pt x="3231388" y="1686687"/>
                  </a:lnTo>
                  <a:lnTo>
                    <a:pt x="3280410" y="1684147"/>
                  </a:lnTo>
                  <a:lnTo>
                    <a:pt x="3326257" y="1680591"/>
                  </a:lnTo>
                  <a:lnTo>
                    <a:pt x="3369183" y="1675892"/>
                  </a:lnTo>
                  <a:lnTo>
                    <a:pt x="3409315" y="1669669"/>
                  </a:lnTo>
                  <a:lnTo>
                    <a:pt x="3446780" y="1662176"/>
                  </a:lnTo>
                  <a:lnTo>
                    <a:pt x="3536823" y="1635633"/>
                  </a:lnTo>
                  <a:lnTo>
                    <a:pt x="3588385" y="1614932"/>
                  </a:lnTo>
                  <a:lnTo>
                    <a:pt x="3635883" y="1591437"/>
                  </a:lnTo>
                  <a:lnTo>
                    <a:pt x="3679317" y="1565148"/>
                  </a:lnTo>
                  <a:lnTo>
                    <a:pt x="3719195" y="1536192"/>
                  </a:lnTo>
                  <a:lnTo>
                    <a:pt x="3755263" y="1504950"/>
                  </a:lnTo>
                  <a:lnTo>
                    <a:pt x="3787521" y="1471549"/>
                  </a:lnTo>
                  <a:lnTo>
                    <a:pt x="3816223" y="1435735"/>
                  </a:lnTo>
                  <a:lnTo>
                    <a:pt x="3080004" y="1430020"/>
                  </a:lnTo>
                  <a:lnTo>
                    <a:pt x="3165856" y="936498"/>
                  </a:lnTo>
                  <a:lnTo>
                    <a:pt x="3215259" y="926084"/>
                  </a:lnTo>
                  <a:lnTo>
                    <a:pt x="3263392" y="917956"/>
                  </a:lnTo>
                  <a:lnTo>
                    <a:pt x="3310001" y="912114"/>
                  </a:lnTo>
                  <a:lnTo>
                    <a:pt x="3355086" y="908685"/>
                  </a:lnTo>
                  <a:lnTo>
                    <a:pt x="3398774" y="907415"/>
                  </a:lnTo>
                  <a:lnTo>
                    <a:pt x="3460496" y="910717"/>
                  </a:lnTo>
                  <a:lnTo>
                    <a:pt x="3513836" y="920369"/>
                  </a:lnTo>
                  <a:lnTo>
                    <a:pt x="3558794" y="936625"/>
                  </a:lnTo>
                  <a:lnTo>
                    <a:pt x="3595116" y="959231"/>
                  </a:lnTo>
                  <a:lnTo>
                    <a:pt x="3623310" y="987679"/>
                  </a:lnTo>
                  <a:lnTo>
                    <a:pt x="3643503" y="1021080"/>
                  </a:lnTo>
                  <a:lnTo>
                    <a:pt x="3655568" y="1059688"/>
                  </a:lnTo>
                  <a:lnTo>
                    <a:pt x="3659505" y="1103249"/>
                  </a:lnTo>
                  <a:lnTo>
                    <a:pt x="3656203" y="1153287"/>
                  </a:lnTo>
                  <a:lnTo>
                    <a:pt x="3646170" y="1200023"/>
                  </a:lnTo>
                  <a:lnTo>
                    <a:pt x="3629406" y="1243457"/>
                  </a:lnTo>
                  <a:lnTo>
                    <a:pt x="3605784" y="1283716"/>
                  </a:lnTo>
                  <a:lnTo>
                    <a:pt x="3575304" y="1319657"/>
                  </a:lnTo>
                  <a:lnTo>
                    <a:pt x="3537204" y="1350899"/>
                  </a:lnTo>
                  <a:lnTo>
                    <a:pt x="3491611" y="1377061"/>
                  </a:lnTo>
                  <a:lnTo>
                    <a:pt x="3438525" y="1398397"/>
                  </a:lnTo>
                  <a:lnTo>
                    <a:pt x="3397758" y="1409827"/>
                  </a:lnTo>
                  <a:lnTo>
                    <a:pt x="3351022" y="1418717"/>
                  </a:lnTo>
                  <a:lnTo>
                    <a:pt x="3298444" y="1424940"/>
                  </a:lnTo>
                  <a:lnTo>
                    <a:pt x="3239897" y="1428750"/>
                  </a:lnTo>
                  <a:lnTo>
                    <a:pt x="3175508" y="1430020"/>
                  </a:lnTo>
                  <a:lnTo>
                    <a:pt x="3820033" y="1430020"/>
                  </a:lnTo>
                  <a:lnTo>
                    <a:pt x="3841369" y="1397889"/>
                  </a:lnTo>
                  <a:lnTo>
                    <a:pt x="3863086" y="1358265"/>
                  </a:lnTo>
                  <a:lnTo>
                    <a:pt x="3881374" y="1316863"/>
                  </a:lnTo>
                  <a:lnTo>
                    <a:pt x="3896233" y="1273556"/>
                  </a:lnTo>
                  <a:lnTo>
                    <a:pt x="3907790" y="1228725"/>
                  </a:lnTo>
                  <a:lnTo>
                    <a:pt x="3916045" y="1182624"/>
                  </a:lnTo>
                  <a:lnTo>
                    <a:pt x="3920871" y="1135253"/>
                  </a:lnTo>
                  <a:lnTo>
                    <a:pt x="3922522" y="1086739"/>
                  </a:lnTo>
                  <a:lnTo>
                    <a:pt x="3921125" y="1046480"/>
                  </a:lnTo>
                  <a:lnTo>
                    <a:pt x="3916553" y="1006475"/>
                  </a:lnTo>
                  <a:lnTo>
                    <a:pt x="3909060" y="966597"/>
                  </a:lnTo>
                  <a:lnTo>
                    <a:pt x="3898392" y="926973"/>
                  </a:lnTo>
                  <a:lnTo>
                    <a:pt x="3884295" y="888619"/>
                  </a:lnTo>
                  <a:lnTo>
                    <a:pt x="3866261" y="852297"/>
                  </a:lnTo>
                  <a:lnTo>
                    <a:pt x="3844163" y="818007"/>
                  </a:lnTo>
                  <a:lnTo>
                    <a:pt x="3817874" y="785749"/>
                  </a:lnTo>
                  <a:lnTo>
                    <a:pt x="3787394" y="756031"/>
                  </a:lnTo>
                  <a:lnTo>
                    <a:pt x="3751961" y="729234"/>
                  </a:lnTo>
                  <a:lnTo>
                    <a:pt x="3711956" y="705485"/>
                  </a:lnTo>
                  <a:lnTo>
                    <a:pt x="3666998" y="684657"/>
                  </a:lnTo>
                  <a:lnTo>
                    <a:pt x="3627628" y="670814"/>
                  </a:lnTo>
                  <a:lnTo>
                    <a:pt x="3584829" y="660019"/>
                  </a:lnTo>
                  <a:lnTo>
                    <a:pt x="3538728" y="652399"/>
                  </a:lnTo>
                  <a:lnTo>
                    <a:pt x="3489198" y="647700"/>
                  </a:lnTo>
                  <a:lnTo>
                    <a:pt x="3436366" y="646176"/>
                  </a:lnTo>
                  <a:lnTo>
                    <a:pt x="3378581" y="647573"/>
                  </a:lnTo>
                  <a:lnTo>
                    <a:pt x="3322193" y="651510"/>
                  </a:lnTo>
                  <a:lnTo>
                    <a:pt x="3267456" y="658241"/>
                  </a:lnTo>
                  <a:lnTo>
                    <a:pt x="3214116" y="667639"/>
                  </a:lnTo>
                  <a:lnTo>
                    <a:pt x="3286125" y="258699"/>
                  </a:lnTo>
                  <a:lnTo>
                    <a:pt x="3911727" y="258699"/>
                  </a:lnTo>
                  <a:lnTo>
                    <a:pt x="3956812" y="0"/>
                  </a:lnTo>
                  <a:close/>
                </a:path>
                <a:path w="6911340" h="1720850">
                  <a:moveTo>
                    <a:pt x="5612511" y="182499"/>
                  </a:moveTo>
                  <a:lnTo>
                    <a:pt x="5322570" y="129413"/>
                  </a:lnTo>
                  <a:lnTo>
                    <a:pt x="5274691" y="211201"/>
                  </a:lnTo>
                  <a:lnTo>
                    <a:pt x="5250942" y="252603"/>
                  </a:lnTo>
                  <a:lnTo>
                    <a:pt x="5203698" y="336804"/>
                  </a:lnTo>
                  <a:lnTo>
                    <a:pt x="5156835" y="422656"/>
                  </a:lnTo>
                  <a:lnTo>
                    <a:pt x="5110099" y="509905"/>
                  </a:lnTo>
                  <a:lnTo>
                    <a:pt x="5040503" y="643763"/>
                  </a:lnTo>
                  <a:lnTo>
                    <a:pt x="4994275" y="734695"/>
                  </a:lnTo>
                  <a:lnTo>
                    <a:pt x="4924933" y="873760"/>
                  </a:lnTo>
                  <a:lnTo>
                    <a:pt x="4918583" y="873760"/>
                  </a:lnTo>
                  <a:lnTo>
                    <a:pt x="4879213" y="726694"/>
                  </a:lnTo>
                  <a:lnTo>
                    <a:pt x="4840224" y="577596"/>
                  </a:lnTo>
                  <a:lnTo>
                    <a:pt x="4789043" y="375920"/>
                  </a:lnTo>
                  <a:lnTo>
                    <a:pt x="4738243" y="171196"/>
                  </a:lnTo>
                  <a:lnTo>
                    <a:pt x="4700270" y="15621"/>
                  </a:lnTo>
                  <a:lnTo>
                    <a:pt x="4614672" y="0"/>
                  </a:lnTo>
                  <a:lnTo>
                    <a:pt x="4430268" y="0"/>
                  </a:lnTo>
                  <a:lnTo>
                    <a:pt x="4614672" y="662051"/>
                  </a:lnTo>
                  <a:lnTo>
                    <a:pt x="4685157" y="916305"/>
                  </a:lnTo>
                  <a:lnTo>
                    <a:pt x="4713351" y="1016381"/>
                  </a:lnTo>
                  <a:lnTo>
                    <a:pt x="4741799" y="1115568"/>
                  </a:lnTo>
                  <a:lnTo>
                    <a:pt x="4756150" y="1164844"/>
                  </a:lnTo>
                  <a:lnTo>
                    <a:pt x="4734687" y="1206500"/>
                  </a:lnTo>
                  <a:lnTo>
                    <a:pt x="4713986" y="1244727"/>
                  </a:lnTo>
                  <a:lnTo>
                    <a:pt x="4694047" y="1279398"/>
                  </a:lnTo>
                  <a:lnTo>
                    <a:pt x="4659503" y="1332230"/>
                  </a:lnTo>
                  <a:lnTo>
                    <a:pt x="4629531" y="1370965"/>
                  </a:lnTo>
                  <a:lnTo>
                    <a:pt x="4602226" y="1398270"/>
                  </a:lnTo>
                  <a:lnTo>
                    <a:pt x="4557141" y="1430147"/>
                  </a:lnTo>
                  <a:lnTo>
                    <a:pt x="4516628" y="1447038"/>
                  </a:lnTo>
                  <a:lnTo>
                    <a:pt x="4473321" y="1456055"/>
                  </a:lnTo>
                  <a:lnTo>
                    <a:pt x="4425950" y="1459103"/>
                  </a:lnTo>
                  <a:lnTo>
                    <a:pt x="4408932" y="1458722"/>
                  </a:lnTo>
                  <a:lnTo>
                    <a:pt x="4358894" y="1452118"/>
                  </a:lnTo>
                  <a:lnTo>
                    <a:pt x="4314317" y="1439926"/>
                  </a:lnTo>
                  <a:lnTo>
                    <a:pt x="4301363" y="1435100"/>
                  </a:lnTo>
                  <a:lnTo>
                    <a:pt x="4255262" y="1693799"/>
                  </a:lnTo>
                  <a:lnTo>
                    <a:pt x="4297045" y="1705864"/>
                  </a:lnTo>
                  <a:lnTo>
                    <a:pt x="4340606" y="1713992"/>
                  </a:lnTo>
                  <a:lnTo>
                    <a:pt x="4382897" y="1718691"/>
                  </a:lnTo>
                  <a:lnTo>
                    <a:pt x="4420616" y="1720342"/>
                  </a:lnTo>
                  <a:lnTo>
                    <a:pt x="4462907" y="1719072"/>
                  </a:lnTo>
                  <a:lnTo>
                    <a:pt x="4503801" y="1715389"/>
                  </a:lnTo>
                  <a:lnTo>
                    <a:pt x="4543298" y="1709293"/>
                  </a:lnTo>
                  <a:lnTo>
                    <a:pt x="4581271" y="1700784"/>
                  </a:lnTo>
                  <a:lnTo>
                    <a:pt x="4642866" y="1673733"/>
                  </a:lnTo>
                  <a:lnTo>
                    <a:pt x="4697730" y="1634490"/>
                  </a:lnTo>
                  <a:lnTo>
                    <a:pt x="4758436" y="1579753"/>
                  </a:lnTo>
                  <a:lnTo>
                    <a:pt x="4791964" y="1543558"/>
                  </a:lnTo>
                  <a:lnTo>
                    <a:pt x="4825111" y="1503680"/>
                  </a:lnTo>
                  <a:lnTo>
                    <a:pt x="4858766" y="1459103"/>
                  </a:lnTo>
                  <a:lnTo>
                    <a:pt x="4883912" y="1422654"/>
                  </a:lnTo>
                  <a:lnTo>
                    <a:pt x="4909566" y="1381887"/>
                  </a:lnTo>
                  <a:lnTo>
                    <a:pt x="4935347" y="1338072"/>
                  </a:lnTo>
                  <a:lnTo>
                    <a:pt x="4961128" y="1291082"/>
                  </a:lnTo>
                  <a:lnTo>
                    <a:pt x="5037963" y="1143381"/>
                  </a:lnTo>
                  <a:lnTo>
                    <a:pt x="5088763" y="1047242"/>
                  </a:lnTo>
                  <a:lnTo>
                    <a:pt x="5139817" y="952754"/>
                  </a:lnTo>
                  <a:lnTo>
                    <a:pt x="5183378" y="873760"/>
                  </a:lnTo>
                  <a:lnTo>
                    <a:pt x="5216779" y="814197"/>
                  </a:lnTo>
                  <a:lnTo>
                    <a:pt x="5268341" y="724027"/>
                  </a:lnTo>
                  <a:lnTo>
                    <a:pt x="5294249" y="679577"/>
                  </a:lnTo>
                  <a:lnTo>
                    <a:pt x="5320271" y="635508"/>
                  </a:lnTo>
                  <a:lnTo>
                    <a:pt x="5346319" y="591947"/>
                  </a:lnTo>
                  <a:lnTo>
                    <a:pt x="5372481" y="548894"/>
                  </a:lnTo>
                  <a:lnTo>
                    <a:pt x="5398770" y="506222"/>
                  </a:lnTo>
                  <a:lnTo>
                    <a:pt x="5425059" y="464058"/>
                  </a:lnTo>
                  <a:lnTo>
                    <a:pt x="5451475" y="422402"/>
                  </a:lnTo>
                  <a:lnTo>
                    <a:pt x="5478018" y="381254"/>
                  </a:lnTo>
                  <a:lnTo>
                    <a:pt x="5504688" y="340487"/>
                  </a:lnTo>
                  <a:lnTo>
                    <a:pt x="5531485" y="300228"/>
                  </a:lnTo>
                  <a:lnTo>
                    <a:pt x="5558409" y="260477"/>
                  </a:lnTo>
                  <a:lnTo>
                    <a:pt x="5585333" y="221234"/>
                  </a:lnTo>
                  <a:lnTo>
                    <a:pt x="5612511" y="182499"/>
                  </a:lnTo>
                  <a:close/>
                </a:path>
                <a:path w="6911340" h="1720850">
                  <a:moveTo>
                    <a:pt x="6911086" y="469138"/>
                  </a:moveTo>
                  <a:lnTo>
                    <a:pt x="6879336" y="423926"/>
                  </a:lnTo>
                  <a:lnTo>
                    <a:pt x="6835267" y="409067"/>
                  </a:lnTo>
                  <a:lnTo>
                    <a:pt x="6789547" y="394843"/>
                  </a:lnTo>
                  <a:lnTo>
                    <a:pt x="6742176" y="381000"/>
                  </a:lnTo>
                  <a:lnTo>
                    <a:pt x="6695186" y="368427"/>
                  </a:lnTo>
                  <a:lnTo>
                    <a:pt x="6650990" y="357251"/>
                  </a:lnTo>
                  <a:lnTo>
                    <a:pt x="6609461" y="347726"/>
                  </a:lnTo>
                  <a:lnTo>
                    <a:pt x="6570726" y="339852"/>
                  </a:lnTo>
                  <a:lnTo>
                    <a:pt x="6516624" y="330581"/>
                  </a:lnTo>
                  <a:lnTo>
                    <a:pt x="6464046" y="323977"/>
                  </a:lnTo>
                  <a:lnTo>
                    <a:pt x="6412992" y="319913"/>
                  </a:lnTo>
                  <a:lnTo>
                    <a:pt x="6363462" y="318770"/>
                  </a:lnTo>
                  <a:lnTo>
                    <a:pt x="6315456" y="320421"/>
                  </a:lnTo>
                  <a:lnTo>
                    <a:pt x="6258179" y="326263"/>
                  </a:lnTo>
                  <a:lnTo>
                    <a:pt x="6204458" y="336169"/>
                  </a:lnTo>
                  <a:lnTo>
                    <a:pt x="6154293" y="350139"/>
                  </a:lnTo>
                  <a:lnTo>
                    <a:pt x="6107684" y="368046"/>
                  </a:lnTo>
                  <a:lnTo>
                    <a:pt x="6064250" y="389890"/>
                  </a:lnTo>
                  <a:lnTo>
                    <a:pt x="6024118" y="415417"/>
                  </a:lnTo>
                  <a:lnTo>
                    <a:pt x="5987161" y="444373"/>
                  </a:lnTo>
                  <a:lnTo>
                    <a:pt x="5953252" y="476504"/>
                  </a:lnTo>
                  <a:lnTo>
                    <a:pt x="5922010" y="511937"/>
                  </a:lnTo>
                  <a:lnTo>
                    <a:pt x="5893816" y="549783"/>
                  </a:lnTo>
                  <a:lnTo>
                    <a:pt x="5868416" y="589534"/>
                  </a:lnTo>
                  <a:lnTo>
                    <a:pt x="5845683" y="631063"/>
                  </a:lnTo>
                  <a:lnTo>
                    <a:pt x="5825490" y="674751"/>
                  </a:lnTo>
                  <a:lnTo>
                    <a:pt x="5808345" y="719709"/>
                  </a:lnTo>
                  <a:lnTo>
                    <a:pt x="5794121" y="765937"/>
                  </a:lnTo>
                  <a:lnTo>
                    <a:pt x="5782437" y="813308"/>
                  </a:lnTo>
                  <a:lnTo>
                    <a:pt x="5773293" y="861314"/>
                  </a:lnTo>
                  <a:lnTo>
                    <a:pt x="5766943" y="908939"/>
                  </a:lnTo>
                  <a:lnTo>
                    <a:pt x="5763133" y="956056"/>
                  </a:lnTo>
                  <a:lnTo>
                    <a:pt x="5761863" y="1002792"/>
                  </a:lnTo>
                  <a:lnTo>
                    <a:pt x="5763514" y="1053592"/>
                  </a:lnTo>
                  <a:lnTo>
                    <a:pt x="5768467" y="1101090"/>
                  </a:lnTo>
                  <a:lnTo>
                    <a:pt x="5776849" y="1145413"/>
                  </a:lnTo>
                  <a:lnTo>
                    <a:pt x="5788660" y="1186307"/>
                  </a:lnTo>
                  <a:lnTo>
                    <a:pt x="5804027" y="1223772"/>
                  </a:lnTo>
                  <a:lnTo>
                    <a:pt x="5827268" y="1265428"/>
                  </a:lnTo>
                  <a:lnTo>
                    <a:pt x="5854573" y="1302004"/>
                  </a:lnTo>
                  <a:lnTo>
                    <a:pt x="5886196" y="1333246"/>
                  </a:lnTo>
                  <a:lnTo>
                    <a:pt x="5922137" y="1359027"/>
                  </a:lnTo>
                  <a:lnTo>
                    <a:pt x="5961888" y="1379474"/>
                  </a:lnTo>
                  <a:lnTo>
                    <a:pt x="6005576" y="1394968"/>
                  </a:lnTo>
                  <a:lnTo>
                    <a:pt x="6052947" y="1405636"/>
                  </a:lnTo>
                  <a:lnTo>
                    <a:pt x="6104001" y="1411478"/>
                  </a:lnTo>
                  <a:lnTo>
                    <a:pt x="6147308" y="1412875"/>
                  </a:lnTo>
                  <a:lnTo>
                    <a:pt x="6192266" y="1411732"/>
                  </a:lnTo>
                  <a:lnTo>
                    <a:pt x="6239002" y="1408049"/>
                  </a:lnTo>
                  <a:lnTo>
                    <a:pt x="6287516" y="1401826"/>
                  </a:lnTo>
                  <a:lnTo>
                    <a:pt x="6337681" y="1393190"/>
                  </a:lnTo>
                  <a:lnTo>
                    <a:pt x="6378448" y="1384935"/>
                  </a:lnTo>
                  <a:lnTo>
                    <a:pt x="6421501" y="1375156"/>
                  </a:lnTo>
                  <a:lnTo>
                    <a:pt x="6466967" y="1363980"/>
                  </a:lnTo>
                  <a:lnTo>
                    <a:pt x="6514846" y="1351407"/>
                  </a:lnTo>
                  <a:lnTo>
                    <a:pt x="6563106" y="1337691"/>
                  </a:lnTo>
                  <a:lnTo>
                    <a:pt x="6609715" y="1322832"/>
                  </a:lnTo>
                  <a:lnTo>
                    <a:pt x="6654800" y="1306957"/>
                  </a:lnTo>
                  <a:lnTo>
                    <a:pt x="6698361" y="1290193"/>
                  </a:lnTo>
                  <a:lnTo>
                    <a:pt x="6716141" y="1229995"/>
                  </a:lnTo>
                  <a:lnTo>
                    <a:pt x="6744716" y="1135126"/>
                  </a:lnTo>
                  <a:lnTo>
                    <a:pt x="6699885" y="1149858"/>
                  </a:lnTo>
                  <a:lnTo>
                    <a:pt x="6655181" y="1163701"/>
                  </a:lnTo>
                  <a:lnTo>
                    <a:pt x="6610604" y="1176655"/>
                  </a:lnTo>
                  <a:lnTo>
                    <a:pt x="6566027" y="1188593"/>
                  </a:lnTo>
                  <a:lnTo>
                    <a:pt x="6521704" y="1199261"/>
                  </a:lnTo>
                  <a:lnTo>
                    <a:pt x="6478016" y="1208532"/>
                  </a:lnTo>
                  <a:lnTo>
                    <a:pt x="6434963" y="1216152"/>
                  </a:lnTo>
                  <a:lnTo>
                    <a:pt x="6392545" y="1222248"/>
                  </a:lnTo>
                  <a:lnTo>
                    <a:pt x="6354572" y="1226566"/>
                  </a:lnTo>
                  <a:lnTo>
                    <a:pt x="6282055" y="1229995"/>
                  </a:lnTo>
                  <a:lnTo>
                    <a:pt x="6247511" y="1228979"/>
                  </a:lnTo>
                  <a:lnTo>
                    <a:pt x="6183884" y="1219454"/>
                  </a:lnTo>
                  <a:lnTo>
                    <a:pt x="6128893" y="1198372"/>
                  </a:lnTo>
                  <a:lnTo>
                    <a:pt x="6083554" y="1164463"/>
                  </a:lnTo>
                  <a:lnTo>
                    <a:pt x="6049264" y="1116584"/>
                  </a:lnTo>
                  <a:lnTo>
                    <a:pt x="6027420" y="1052957"/>
                  </a:lnTo>
                  <a:lnTo>
                    <a:pt x="6021959" y="1014857"/>
                  </a:lnTo>
                  <a:lnTo>
                    <a:pt x="6020181" y="972566"/>
                  </a:lnTo>
                  <a:lnTo>
                    <a:pt x="6021197" y="938022"/>
                  </a:lnTo>
                  <a:lnTo>
                    <a:pt x="6029071" y="869315"/>
                  </a:lnTo>
                  <a:lnTo>
                    <a:pt x="6044946" y="802005"/>
                  </a:lnTo>
                  <a:lnTo>
                    <a:pt x="6068441" y="738251"/>
                  </a:lnTo>
                  <a:lnTo>
                    <a:pt x="6100318" y="679323"/>
                  </a:lnTo>
                  <a:lnTo>
                    <a:pt x="6139434" y="626110"/>
                  </a:lnTo>
                  <a:lnTo>
                    <a:pt x="6186551" y="579882"/>
                  </a:lnTo>
                  <a:lnTo>
                    <a:pt x="6241288" y="542036"/>
                  </a:lnTo>
                  <a:lnTo>
                    <a:pt x="6304153" y="513461"/>
                  </a:lnTo>
                  <a:lnTo>
                    <a:pt x="6375019" y="494411"/>
                  </a:lnTo>
                  <a:lnTo>
                    <a:pt x="6413627" y="488569"/>
                  </a:lnTo>
                  <a:lnTo>
                    <a:pt x="6453886" y="485394"/>
                  </a:lnTo>
                  <a:lnTo>
                    <a:pt x="6502463" y="485355"/>
                  </a:lnTo>
                  <a:lnTo>
                    <a:pt x="6538849" y="487172"/>
                  </a:lnTo>
                  <a:lnTo>
                    <a:pt x="6583426" y="491998"/>
                  </a:lnTo>
                  <a:lnTo>
                    <a:pt x="6621399" y="497586"/>
                  </a:lnTo>
                  <a:lnTo>
                    <a:pt x="6694678" y="511302"/>
                  </a:lnTo>
                  <a:lnTo>
                    <a:pt x="6765290" y="528193"/>
                  </a:lnTo>
                  <a:lnTo>
                    <a:pt x="6878701" y="560197"/>
                  </a:lnTo>
                  <a:lnTo>
                    <a:pt x="6905371" y="485013"/>
                  </a:lnTo>
                  <a:lnTo>
                    <a:pt x="6911086" y="46913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121663" y="2246376"/>
            <a:ext cx="7132320" cy="3973195"/>
            <a:chOff x="1121663" y="2246376"/>
            <a:chExt cx="7132320" cy="397319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663" y="2485644"/>
              <a:ext cx="7132319" cy="37338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299716" y="2284476"/>
              <a:ext cx="4710430" cy="3595370"/>
            </a:xfrm>
            <a:custGeom>
              <a:avLst/>
              <a:gdLst/>
              <a:ahLst/>
              <a:cxnLst/>
              <a:rect l="l" t="t" r="r" b="b"/>
              <a:pathLst>
                <a:path w="4710430" h="3595370">
                  <a:moveTo>
                    <a:pt x="0" y="3594862"/>
                  </a:moveTo>
                  <a:lnTo>
                    <a:pt x="4710303" y="3594862"/>
                  </a:lnTo>
                  <a:lnTo>
                    <a:pt x="4710303" y="0"/>
                  </a:lnTo>
                  <a:lnTo>
                    <a:pt x="0" y="0"/>
                  </a:lnTo>
                  <a:lnTo>
                    <a:pt x="0" y="3594862"/>
                  </a:lnTo>
                  <a:close/>
                </a:path>
              </a:pathLst>
            </a:custGeom>
            <a:ln w="76199">
              <a:solidFill>
                <a:srgbClr val="B5761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074035" y="3028187"/>
              <a:ext cx="3324225" cy="2092960"/>
            </a:xfrm>
            <a:custGeom>
              <a:avLst/>
              <a:gdLst/>
              <a:ahLst/>
              <a:cxnLst/>
              <a:rect l="l" t="t" r="r" b="b"/>
              <a:pathLst>
                <a:path w="3324225" h="2092960">
                  <a:moveTo>
                    <a:pt x="538480" y="1483614"/>
                  </a:moveTo>
                  <a:lnTo>
                    <a:pt x="537464" y="1418209"/>
                  </a:lnTo>
                  <a:lnTo>
                    <a:pt x="534289" y="1356614"/>
                  </a:lnTo>
                  <a:lnTo>
                    <a:pt x="529209" y="1298702"/>
                  </a:lnTo>
                  <a:lnTo>
                    <a:pt x="521970" y="1244600"/>
                  </a:lnTo>
                  <a:lnTo>
                    <a:pt x="512699" y="1194308"/>
                  </a:lnTo>
                  <a:lnTo>
                    <a:pt x="501269" y="1147699"/>
                  </a:lnTo>
                  <a:lnTo>
                    <a:pt x="487934" y="1104900"/>
                  </a:lnTo>
                  <a:lnTo>
                    <a:pt x="472440" y="1065911"/>
                  </a:lnTo>
                  <a:lnTo>
                    <a:pt x="454914" y="1030605"/>
                  </a:lnTo>
                  <a:lnTo>
                    <a:pt x="413639" y="971296"/>
                  </a:lnTo>
                  <a:lnTo>
                    <a:pt x="435356" y="939419"/>
                  </a:lnTo>
                  <a:lnTo>
                    <a:pt x="454406" y="900430"/>
                  </a:lnTo>
                  <a:lnTo>
                    <a:pt x="471043" y="854456"/>
                  </a:lnTo>
                  <a:lnTo>
                    <a:pt x="494157" y="755777"/>
                  </a:lnTo>
                  <a:lnTo>
                    <a:pt x="501269" y="708660"/>
                  </a:lnTo>
                  <a:lnTo>
                    <a:pt x="506349" y="660273"/>
                  </a:lnTo>
                  <a:lnTo>
                    <a:pt x="509397" y="610616"/>
                  </a:lnTo>
                  <a:lnTo>
                    <a:pt x="510413" y="559689"/>
                  </a:lnTo>
                  <a:lnTo>
                    <a:pt x="509397" y="497713"/>
                  </a:lnTo>
                  <a:lnTo>
                    <a:pt x="506603" y="438912"/>
                  </a:lnTo>
                  <a:lnTo>
                    <a:pt x="501904" y="383286"/>
                  </a:lnTo>
                  <a:lnTo>
                    <a:pt x="495300" y="330835"/>
                  </a:lnTo>
                  <a:lnTo>
                    <a:pt x="486791" y="281559"/>
                  </a:lnTo>
                  <a:lnTo>
                    <a:pt x="476504" y="235458"/>
                  </a:lnTo>
                  <a:lnTo>
                    <a:pt x="464185" y="192532"/>
                  </a:lnTo>
                  <a:lnTo>
                    <a:pt x="450088" y="152781"/>
                  </a:lnTo>
                  <a:lnTo>
                    <a:pt x="423926" y="97790"/>
                  </a:lnTo>
                  <a:lnTo>
                    <a:pt x="393700" y="54991"/>
                  </a:lnTo>
                  <a:lnTo>
                    <a:pt x="392049" y="53517"/>
                  </a:lnTo>
                  <a:lnTo>
                    <a:pt x="392049" y="1424813"/>
                  </a:lnTo>
                  <a:lnTo>
                    <a:pt x="389636" y="1496314"/>
                  </a:lnTo>
                  <a:lnTo>
                    <a:pt x="382524" y="1556766"/>
                  </a:lnTo>
                  <a:lnTo>
                    <a:pt x="370586" y="1606169"/>
                  </a:lnTo>
                  <a:lnTo>
                    <a:pt x="353949" y="1644650"/>
                  </a:lnTo>
                  <a:lnTo>
                    <a:pt x="306451" y="1688719"/>
                  </a:lnTo>
                  <a:lnTo>
                    <a:pt x="275463" y="1694180"/>
                  </a:lnTo>
                  <a:lnTo>
                    <a:pt x="247383" y="1693545"/>
                  </a:lnTo>
                  <a:lnTo>
                    <a:pt x="216154" y="1691767"/>
                  </a:lnTo>
                  <a:lnTo>
                    <a:pt x="181864" y="1688846"/>
                  </a:lnTo>
                  <a:lnTo>
                    <a:pt x="144526" y="1684655"/>
                  </a:lnTo>
                  <a:lnTo>
                    <a:pt x="144526" y="1161034"/>
                  </a:lnTo>
                  <a:lnTo>
                    <a:pt x="275463" y="1157351"/>
                  </a:lnTo>
                  <a:lnTo>
                    <a:pt x="299339" y="1161415"/>
                  </a:lnTo>
                  <a:lnTo>
                    <a:pt x="358521" y="1223645"/>
                  </a:lnTo>
                  <a:lnTo>
                    <a:pt x="373253" y="1261110"/>
                  </a:lnTo>
                  <a:lnTo>
                    <a:pt x="383667" y="1307084"/>
                  </a:lnTo>
                  <a:lnTo>
                    <a:pt x="390017" y="1361694"/>
                  </a:lnTo>
                  <a:lnTo>
                    <a:pt x="392049" y="1424813"/>
                  </a:lnTo>
                  <a:lnTo>
                    <a:pt x="392049" y="53517"/>
                  </a:lnTo>
                  <a:lnTo>
                    <a:pt x="367538" y="31559"/>
                  </a:lnTo>
                  <a:lnTo>
                    <a:pt x="367538" y="582422"/>
                  </a:lnTo>
                  <a:lnTo>
                    <a:pt x="364871" y="654939"/>
                  </a:lnTo>
                  <a:lnTo>
                    <a:pt x="356616" y="714248"/>
                  </a:lnTo>
                  <a:lnTo>
                    <a:pt x="343027" y="760349"/>
                  </a:lnTo>
                  <a:lnTo>
                    <a:pt x="299466" y="812927"/>
                  </a:lnTo>
                  <a:lnTo>
                    <a:pt x="269494" y="819531"/>
                  </a:lnTo>
                  <a:lnTo>
                    <a:pt x="223647" y="819277"/>
                  </a:lnTo>
                  <a:lnTo>
                    <a:pt x="187579" y="818642"/>
                  </a:lnTo>
                  <a:lnTo>
                    <a:pt x="161163" y="817372"/>
                  </a:lnTo>
                  <a:lnTo>
                    <a:pt x="144526" y="815721"/>
                  </a:lnTo>
                  <a:lnTo>
                    <a:pt x="144526" y="371856"/>
                  </a:lnTo>
                  <a:lnTo>
                    <a:pt x="172847" y="365125"/>
                  </a:lnTo>
                  <a:lnTo>
                    <a:pt x="204216" y="360426"/>
                  </a:lnTo>
                  <a:lnTo>
                    <a:pt x="238887" y="357505"/>
                  </a:lnTo>
                  <a:lnTo>
                    <a:pt x="276733" y="356616"/>
                  </a:lnTo>
                  <a:lnTo>
                    <a:pt x="296799" y="360426"/>
                  </a:lnTo>
                  <a:lnTo>
                    <a:pt x="343281" y="418338"/>
                  </a:lnTo>
                  <a:lnTo>
                    <a:pt x="361569" y="490093"/>
                  </a:lnTo>
                  <a:lnTo>
                    <a:pt x="366014" y="533793"/>
                  </a:lnTo>
                  <a:lnTo>
                    <a:pt x="367538" y="582422"/>
                  </a:lnTo>
                  <a:lnTo>
                    <a:pt x="367538" y="31559"/>
                  </a:lnTo>
                  <a:lnTo>
                    <a:pt x="359537" y="24384"/>
                  </a:lnTo>
                  <a:lnTo>
                    <a:pt x="321310" y="6096"/>
                  </a:lnTo>
                  <a:lnTo>
                    <a:pt x="279019" y="0"/>
                  </a:lnTo>
                  <a:lnTo>
                    <a:pt x="203962" y="2921"/>
                  </a:lnTo>
                  <a:lnTo>
                    <a:pt x="159766" y="6604"/>
                  </a:lnTo>
                  <a:lnTo>
                    <a:pt x="110998" y="11811"/>
                  </a:lnTo>
                  <a:lnTo>
                    <a:pt x="57658" y="18415"/>
                  </a:lnTo>
                  <a:lnTo>
                    <a:pt x="0" y="26543"/>
                  </a:lnTo>
                  <a:lnTo>
                    <a:pt x="0" y="2054606"/>
                  </a:lnTo>
                  <a:lnTo>
                    <a:pt x="286258" y="2054606"/>
                  </a:lnTo>
                  <a:lnTo>
                    <a:pt x="334010" y="2048510"/>
                  </a:lnTo>
                  <a:lnTo>
                    <a:pt x="376809" y="2029841"/>
                  </a:lnTo>
                  <a:lnTo>
                    <a:pt x="414528" y="1998980"/>
                  </a:lnTo>
                  <a:lnTo>
                    <a:pt x="447294" y="1955673"/>
                  </a:lnTo>
                  <a:lnTo>
                    <a:pt x="475107" y="1899920"/>
                  </a:lnTo>
                  <a:lnTo>
                    <a:pt x="489966" y="1859661"/>
                  </a:lnTo>
                  <a:lnTo>
                    <a:pt x="502793" y="1815973"/>
                  </a:lnTo>
                  <a:lnTo>
                    <a:pt x="513715" y="1768983"/>
                  </a:lnTo>
                  <a:lnTo>
                    <a:pt x="522605" y="1718564"/>
                  </a:lnTo>
                  <a:lnTo>
                    <a:pt x="529590" y="1664843"/>
                  </a:lnTo>
                  <a:lnTo>
                    <a:pt x="534543" y="1607820"/>
                  </a:lnTo>
                  <a:lnTo>
                    <a:pt x="537464" y="1547368"/>
                  </a:lnTo>
                  <a:lnTo>
                    <a:pt x="538480" y="1483614"/>
                  </a:lnTo>
                  <a:close/>
                </a:path>
                <a:path w="3324225" h="2092960">
                  <a:moveTo>
                    <a:pt x="3323971" y="1853438"/>
                  </a:moveTo>
                  <a:lnTo>
                    <a:pt x="3317240" y="1810893"/>
                  </a:lnTo>
                  <a:lnTo>
                    <a:pt x="3311525" y="1762887"/>
                  </a:lnTo>
                  <a:lnTo>
                    <a:pt x="3307588" y="1716913"/>
                  </a:lnTo>
                  <a:lnTo>
                    <a:pt x="3014980" y="1716913"/>
                  </a:lnTo>
                  <a:lnTo>
                    <a:pt x="2966339" y="1694307"/>
                  </a:lnTo>
                  <a:lnTo>
                    <a:pt x="2933827" y="1626489"/>
                  </a:lnTo>
                  <a:lnTo>
                    <a:pt x="2923794" y="1575562"/>
                  </a:lnTo>
                  <a:lnTo>
                    <a:pt x="2917698" y="1513459"/>
                  </a:lnTo>
                  <a:lnTo>
                    <a:pt x="2915666" y="1439926"/>
                  </a:lnTo>
                  <a:lnTo>
                    <a:pt x="2917444" y="1370711"/>
                  </a:lnTo>
                  <a:lnTo>
                    <a:pt x="2922651" y="1308735"/>
                  </a:lnTo>
                  <a:lnTo>
                    <a:pt x="2931541" y="1254125"/>
                  </a:lnTo>
                  <a:lnTo>
                    <a:pt x="2943860" y="1206754"/>
                  </a:lnTo>
                  <a:lnTo>
                    <a:pt x="2959735" y="1166749"/>
                  </a:lnTo>
                  <a:lnTo>
                    <a:pt x="3002026" y="1108456"/>
                  </a:lnTo>
                  <a:lnTo>
                    <a:pt x="3058541" y="1079246"/>
                  </a:lnTo>
                  <a:lnTo>
                    <a:pt x="3091942" y="1075690"/>
                  </a:lnTo>
                  <a:lnTo>
                    <a:pt x="3298698" y="1075690"/>
                  </a:lnTo>
                  <a:lnTo>
                    <a:pt x="3298698" y="997839"/>
                  </a:lnTo>
                  <a:lnTo>
                    <a:pt x="3298444" y="926719"/>
                  </a:lnTo>
                  <a:lnTo>
                    <a:pt x="3297682" y="858393"/>
                  </a:lnTo>
                  <a:lnTo>
                    <a:pt x="3296412" y="792988"/>
                  </a:lnTo>
                  <a:lnTo>
                    <a:pt x="3294888" y="741807"/>
                  </a:lnTo>
                  <a:lnTo>
                    <a:pt x="3148711" y="741807"/>
                  </a:lnTo>
                  <a:lnTo>
                    <a:pt x="3130931" y="727710"/>
                  </a:lnTo>
                  <a:lnTo>
                    <a:pt x="3114548" y="717550"/>
                  </a:lnTo>
                  <a:lnTo>
                    <a:pt x="3099562" y="711581"/>
                  </a:lnTo>
                  <a:lnTo>
                    <a:pt x="3085973" y="709549"/>
                  </a:lnTo>
                  <a:lnTo>
                    <a:pt x="3042158" y="713867"/>
                  </a:lnTo>
                  <a:lnTo>
                    <a:pt x="3001645" y="726694"/>
                  </a:lnTo>
                  <a:lnTo>
                    <a:pt x="2964307" y="748030"/>
                  </a:lnTo>
                  <a:lnTo>
                    <a:pt x="2930144" y="778002"/>
                  </a:lnTo>
                  <a:lnTo>
                    <a:pt x="2899156" y="816483"/>
                  </a:lnTo>
                  <a:lnTo>
                    <a:pt x="2871470" y="863600"/>
                  </a:lnTo>
                  <a:lnTo>
                    <a:pt x="2846959" y="919099"/>
                  </a:lnTo>
                  <a:lnTo>
                    <a:pt x="2833116" y="958342"/>
                  </a:lnTo>
                  <a:lnTo>
                    <a:pt x="2820543" y="999490"/>
                  </a:lnTo>
                  <a:lnTo>
                    <a:pt x="2809240" y="1042924"/>
                  </a:lnTo>
                  <a:lnTo>
                    <a:pt x="2799207" y="1088517"/>
                  </a:lnTo>
                  <a:lnTo>
                    <a:pt x="2790698" y="1135761"/>
                  </a:lnTo>
                  <a:lnTo>
                    <a:pt x="2783459" y="1185418"/>
                  </a:lnTo>
                  <a:lnTo>
                    <a:pt x="2777490" y="1236980"/>
                  </a:lnTo>
                  <a:lnTo>
                    <a:pt x="2772791" y="1290828"/>
                  </a:lnTo>
                  <a:lnTo>
                    <a:pt x="2769489" y="1346581"/>
                  </a:lnTo>
                  <a:lnTo>
                    <a:pt x="2767457" y="1404493"/>
                  </a:lnTo>
                  <a:lnTo>
                    <a:pt x="2766822" y="1464564"/>
                  </a:lnTo>
                  <a:lnTo>
                    <a:pt x="2767584" y="1529080"/>
                  </a:lnTo>
                  <a:lnTo>
                    <a:pt x="2769743" y="1590421"/>
                  </a:lnTo>
                  <a:lnTo>
                    <a:pt x="2773299" y="1648714"/>
                  </a:lnTo>
                  <a:lnTo>
                    <a:pt x="2778252" y="1703070"/>
                  </a:lnTo>
                  <a:lnTo>
                    <a:pt x="2784729" y="1754505"/>
                  </a:lnTo>
                  <a:lnTo>
                    <a:pt x="2792603" y="1802638"/>
                  </a:lnTo>
                  <a:lnTo>
                    <a:pt x="2802001" y="1847596"/>
                  </a:lnTo>
                  <a:lnTo>
                    <a:pt x="2812669" y="1889125"/>
                  </a:lnTo>
                  <a:lnTo>
                    <a:pt x="2824861" y="1927479"/>
                  </a:lnTo>
                  <a:lnTo>
                    <a:pt x="2849880" y="1986915"/>
                  </a:lnTo>
                  <a:lnTo>
                    <a:pt x="2878709" y="2033143"/>
                  </a:lnTo>
                  <a:lnTo>
                    <a:pt x="2911475" y="2066036"/>
                  </a:lnTo>
                  <a:lnTo>
                    <a:pt x="2947797" y="2085848"/>
                  </a:lnTo>
                  <a:lnTo>
                    <a:pt x="2988056" y="2092452"/>
                  </a:lnTo>
                  <a:lnTo>
                    <a:pt x="3013583" y="2088261"/>
                  </a:lnTo>
                  <a:lnTo>
                    <a:pt x="3065145" y="2054606"/>
                  </a:lnTo>
                  <a:lnTo>
                    <a:pt x="3091307" y="2025142"/>
                  </a:lnTo>
                  <a:lnTo>
                    <a:pt x="3115691" y="1989201"/>
                  </a:lnTo>
                  <a:lnTo>
                    <a:pt x="3135884" y="1948561"/>
                  </a:lnTo>
                  <a:lnTo>
                    <a:pt x="3152140" y="1903349"/>
                  </a:lnTo>
                  <a:lnTo>
                    <a:pt x="3164205" y="1853438"/>
                  </a:lnTo>
                  <a:lnTo>
                    <a:pt x="3323971" y="185343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8240" y="4881626"/>
              <a:ext cx="185927" cy="239013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703193" y="3011169"/>
              <a:ext cx="2678430" cy="2109470"/>
            </a:xfrm>
            <a:custGeom>
              <a:avLst/>
              <a:gdLst/>
              <a:ahLst/>
              <a:cxnLst/>
              <a:rect l="l" t="t" r="r" b="b"/>
              <a:pathLst>
                <a:path w="2678429" h="2109470">
                  <a:moveTo>
                    <a:pt x="557149" y="1870456"/>
                  </a:moveTo>
                  <a:lnTo>
                    <a:pt x="550291" y="1827911"/>
                  </a:lnTo>
                  <a:lnTo>
                    <a:pt x="544703" y="1779905"/>
                  </a:lnTo>
                  <a:lnTo>
                    <a:pt x="540766" y="1733931"/>
                  </a:lnTo>
                  <a:lnTo>
                    <a:pt x="247904" y="1733931"/>
                  </a:lnTo>
                  <a:lnTo>
                    <a:pt x="199390" y="1711325"/>
                  </a:lnTo>
                  <a:lnTo>
                    <a:pt x="167005" y="1643507"/>
                  </a:lnTo>
                  <a:lnTo>
                    <a:pt x="156845" y="1592580"/>
                  </a:lnTo>
                  <a:lnTo>
                    <a:pt x="150749" y="1530477"/>
                  </a:lnTo>
                  <a:lnTo>
                    <a:pt x="148717" y="1456944"/>
                  </a:lnTo>
                  <a:lnTo>
                    <a:pt x="150495" y="1387729"/>
                  </a:lnTo>
                  <a:lnTo>
                    <a:pt x="155829" y="1325753"/>
                  </a:lnTo>
                  <a:lnTo>
                    <a:pt x="164592" y="1271143"/>
                  </a:lnTo>
                  <a:lnTo>
                    <a:pt x="176911" y="1223772"/>
                  </a:lnTo>
                  <a:lnTo>
                    <a:pt x="192786" y="1183767"/>
                  </a:lnTo>
                  <a:lnTo>
                    <a:pt x="235077" y="1125474"/>
                  </a:lnTo>
                  <a:lnTo>
                    <a:pt x="291465" y="1096264"/>
                  </a:lnTo>
                  <a:lnTo>
                    <a:pt x="324993" y="1092708"/>
                  </a:lnTo>
                  <a:lnTo>
                    <a:pt x="531876" y="1092708"/>
                  </a:lnTo>
                  <a:lnTo>
                    <a:pt x="531876" y="1014857"/>
                  </a:lnTo>
                  <a:lnTo>
                    <a:pt x="531622" y="943737"/>
                  </a:lnTo>
                  <a:lnTo>
                    <a:pt x="530733" y="875411"/>
                  </a:lnTo>
                  <a:lnTo>
                    <a:pt x="529463" y="810006"/>
                  </a:lnTo>
                  <a:lnTo>
                    <a:pt x="527939" y="758825"/>
                  </a:lnTo>
                  <a:lnTo>
                    <a:pt x="381762" y="758825"/>
                  </a:lnTo>
                  <a:lnTo>
                    <a:pt x="363982" y="744728"/>
                  </a:lnTo>
                  <a:lnTo>
                    <a:pt x="347599" y="734568"/>
                  </a:lnTo>
                  <a:lnTo>
                    <a:pt x="332613" y="728599"/>
                  </a:lnTo>
                  <a:lnTo>
                    <a:pt x="319024" y="726567"/>
                  </a:lnTo>
                  <a:lnTo>
                    <a:pt x="275209" y="730885"/>
                  </a:lnTo>
                  <a:lnTo>
                    <a:pt x="234569" y="743712"/>
                  </a:lnTo>
                  <a:lnTo>
                    <a:pt x="197231" y="765048"/>
                  </a:lnTo>
                  <a:lnTo>
                    <a:pt x="163068" y="795020"/>
                  </a:lnTo>
                  <a:lnTo>
                    <a:pt x="132207" y="833501"/>
                  </a:lnTo>
                  <a:lnTo>
                    <a:pt x="104394" y="880618"/>
                  </a:lnTo>
                  <a:lnTo>
                    <a:pt x="79883" y="936117"/>
                  </a:lnTo>
                  <a:lnTo>
                    <a:pt x="66040" y="975360"/>
                  </a:lnTo>
                  <a:lnTo>
                    <a:pt x="53467" y="1016508"/>
                  </a:lnTo>
                  <a:lnTo>
                    <a:pt x="42291" y="1059942"/>
                  </a:lnTo>
                  <a:lnTo>
                    <a:pt x="32258" y="1105535"/>
                  </a:lnTo>
                  <a:lnTo>
                    <a:pt x="23749" y="1152779"/>
                  </a:lnTo>
                  <a:lnTo>
                    <a:pt x="16510" y="1202436"/>
                  </a:lnTo>
                  <a:lnTo>
                    <a:pt x="10541" y="1253998"/>
                  </a:lnTo>
                  <a:lnTo>
                    <a:pt x="5842" y="1307846"/>
                  </a:lnTo>
                  <a:lnTo>
                    <a:pt x="2540" y="1363599"/>
                  </a:lnTo>
                  <a:lnTo>
                    <a:pt x="635" y="1421511"/>
                  </a:lnTo>
                  <a:lnTo>
                    <a:pt x="0" y="1481582"/>
                  </a:lnTo>
                  <a:lnTo>
                    <a:pt x="635" y="1546098"/>
                  </a:lnTo>
                  <a:lnTo>
                    <a:pt x="2794" y="1607439"/>
                  </a:lnTo>
                  <a:lnTo>
                    <a:pt x="6477" y="1665732"/>
                  </a:lnTo>
                  <a:lnTo>
                    <a:pt x="11430" y="1720088"/>
                  </a:lnTo>
                  <a:lnTo>
                    <a:pt x="17780" y="1771523"/>
                  </a:lnTo>
                  <a:lnTo>
                    <a:pt x="25654" y="1819656"/>
                  </a:lnTo>
                  <a:lnTo>
                    <a:pt x="34925" y="1864614"/>
                  </a:lnTo>
                  <a:lnTo>
                    <a:pt x="45720" y="1906143"/>
                  </a:lnTo>
                  <a:lnTo>
                    <a:pt x="57912" y="1944497"/>
                  </a:lnTo>
                  <a:lnTo>
                    <a:pt x="82931" y="2003933"/>
                  </a:lnTo>
                  <a:lnTo>
                    <a:pt x="111887" y="2050161"/>
                  </a:lnTo>
                  <a:lnTo>
                    <a:pt x="144399" y="2083054"/>
                  </a:lnTo>
                  <a:lnTo>
                    <a:pt x="180848" y="2102866"/>
                  </a:lnTo>
                  <a:lnTo>
                    <a:pt x="220980" y="2109470"/>
                  </a:lnTo>
                  <a:lnTo>
                    <a:pt x="246507" y="2105279"/>
                  </a:lnTo>
                  <a:lnTo>
                    <a:pt x="298196" y="2071624"/>
                  </a:lnTo>
                  <a:lnTo>
                    <a:pt x="324358" y="2042160"/>
                  </a:lnTo>
                  <a:lnTo>
                    <a:pt x="348742" y="2006219"/>
                  </a:lnTo>
                  <a:lnTo>
                    <a:pt x="368935" y="1965579"/>
                  </a:lnTo>
                  <a:lnTo>
                    <a:pt x="385191" y="1920367"/>
                  </a:lnTo>
                  <a:lnTo>
                    <a:pt x="397383" y="1870456"/>
                  </a:lnTo>
                  <a:lnTo>
                    <a:pt x="557149" y="1870456"/>
                  </a:lnTo>
                  <a:close/>
                </a:path>
                <a:path w="2678429" h="2109470">
                  <a:moveTo>
                    <a:pt x="2665730" y="758825"/>
                  </a:moveTo>
                  <a:lnTo>
                    <a:pt x="2662936" y="687578"/>
                  </a:lnTo>
                  <a:lnTo>
                    <a:pt x="2660142" y="630555"/>
                  </a:lnTo>
                  <a:lnTo>
                    <a:pt x="2656713" y="576453"/>
                  </a:lnTo>
                  <a:lnTo>
                    <a:pt x="2652776" y="525145"/>
                  </a:lnTo>
                  <a:lnTo>
                    <a:pt x="2648331" y="476758"/>
                  </a:lnTo>
                  <a:lnTo>
                    <a:pt x="2643378" y="431165"/>
                  </a:lnTo>
                  <a:lnTo>
                    <a:pt x="2638806" y="396494"/>
                  </a:lnTo>
                  <a:lnTo>
                    <a:pt x="2637790" y="388366"/>
                  </a:lnTo>
                  <a:lnTo>
                    <a:pt x="2631821" y="348488"/>
                  </a:lnTo>
                  <a:lnTo>
                    <a:pt x="2618105" y="277114"/>
                  </a:lnTo>
                  <a:lnTo>
                    <a:pt x="2602357" y="217170"/>
                  </a:lnTo>
                  <a:lnTo>
                    <a:pt x="2581529" y="159512"/>
                  </a:lnTo>
                  <a:lnTo>
                    <a:pt x="2557399" y="110744"/>
                  </a:lnTo>
                  <a:lnTo>
                    <a:pt x="2529840" y="70866"/>
                  </a:lnTo>
                  <a:lnTo>
                    <a:pt x="2499106" y="39878"/>
                  </a:lnTo>
                  <a:lnTo>
                    <a:pt x="2464943" y="17653"/>
                  </a:lnTo>
                  <a:lnTo>
                    <a:pt x="2427605" y="4445"/>
                  </a:lnTo>
                  <a:lnTo>
                    <a:pt x="2386965" y="0"/>
                  </a:lnTo>
                  <a:lnTo>
                    <a:pt x="2345182" y="4826"/>
                  </a:lnTo>
                  <a:lnTo>
                    <a:pt x="2305939" y="19431"/>
                  </a:lnTo>
                  <a:lnTo>
                    <a:pt x="2269236" y="43688"/>
                  </a:lnTo>
                  <a:lnTo>
                    <a:pt x="2235073" y="77724"/>
                  </a:lnTo>
                  <a:lnTo>
                    <a:pt x="2203450" y="121412"/>
                  </a:lnTo>
                  <a:lnTo>
                    <a:pt x="2235200" y="485648"/>
                  </a:lnTo>
                  <a:lnTo>
                    <a:pt x="2265934" y="446659"/>
                  </a:lnTo>
                  <a:lnTo>
                    <a:pt x="2299970" y="418719"/>
                  </a:lnTo>
                  <a:lnTo>
                    <a:pt x="2337054" y="402082"/>
                  </a:lnTo>
                  <a:lnTo>
                    <a:pt x="2377440" y="396494"/>
                  </a:lnTo>
                  <a:lnTo>
                    <a:pt x="2407285" y="400939"/>
                  </a:lnTo>
                  <a:lnTo>
                    <a:pt x="2475738" y="468122"/>
                  </a:lnTo>
                  <a:lnTo>
                    <a:pt x="2491486" y="508381"/>
                  </a:lnTo>
                  <a:lnTo>
                    <a:pt x="2503805" y="557530"/>
                  </a:lnTo>
                  <a:lnTo>
                    <a:pt x="2512568" y="615696"/>
                  </a:lnTo>
                  <a:lnTo>
                    <a:pt x="2517902" y="682752"/>
                  </a:lnTo>
                  <a:lnTo>
                    <a:pt x="2519553" y="758825"/>
                  </a:lnTo>
                  <a:lnTo>
                    <a:pt x="2665730" y="758825"/>
                  </a:lnTo>
                  <a:close/>
                </a:path>
                <a:path w="2678429" h="2109470">
                  <a:moveTo>
                    <a:pt x="2678430" y="1733931"/>
                  </a:moveTo>
                  <a:lnTo>
                    <a:pt x="2674112" y="1665351"/>
                  </a:lnTo>
                  <a:lnTo>
                    <a:pt x="2671572" y="1599692"/>
                  </a:lnTo>
                  <a:lnTo>
                    <a:pt x="2670175" y="1530477"/>
                  </a:lnTo>
                  <a:lnTo>
                    <a:pt x="2669667" y="1460754"/>
                  </a:lnTo>
                  <a:lnTo>
                    <a:pt x="2669540" y="1092708"/>
                  </a:lnTo>
                  <a:lnTo>
                    <a:pt x="2462784" y="1092708"/>
                  </a:lnTo>
                  <a:lnTo>
                    <a:pt x="2473579" y="1094105"/>
                  </a:lnTo>
                  <a:lnTo>
                    <a:pt x="2486787" y="1098423"/>
                  </a:lnTo>
                  <a:lnTo>
                    <a:pt x="2502535" y="1105535"/>
                  </a:lnTo>
                  <a:lnTo>
                    <a:pt x="2520696" y="1115568"/>
                  </a:lnTo>
                  <a:lnTo>
                    <a:pt x="2520696" y="1307846"/>
                  </a:lnTo>
                  <a:lnTo>
                    <a:pt x="2519426" y="1388110"/>
                  </a:lnTo>
                  <a:lnTo>
                    <a:pt x="2515362" y="1460754"/>
                  </a:lnTo>
                  <a:lnTo>
                    <a:pt x="2508631" y="1524762"/>
                  </a:lnTo>
                  <a:lnTo>
                    <a:pt x="2499106" y="1580261"/>
                  </a:lnTo>
                  <a:lnTo>
                    <a:pt x="2487041" y="1627251"/>
                  </a:lnTo>
                  <a:lnTo>
                    <a:pt x="2472182" y="1665605"/>
                  </a:lnTo>
                  <a:lnTo>
                    <a:pt x="2434336" y="1716913"/>
                  </a:lnTo>
                  <a:lnTo>
                    <a:pt x="2385822" y="1733931"/>
                  </a:lnTo>
                  <a:lnTo>
                    <a:pt x="2678430" y="173393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0575" y="4881626"/>
              <a:ext cx="185800" cy="239013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299716" y="2284475"/>
              <a:ext cx="4710430" cy="3595370"/>
            </a:xfrm>
            <a:custGeom>
              <a:avLst/>
              <a:gdLst/>
              <a:ahLst/>
              <a:cxnLst/>
              <a:rect l="l" t="t" r="r" b="b"/>
              <a:pathLst>
                <a:path w="4710430" h="3595370">
                  <a:moveTo>
                    <a:pt x="640080" y="2367661"/>
                  </a:moveTo>
                  <a:lnTo>
                    <a:pt x="632841" y="2372741"/>
                  </a:lnTo>
                  <a:lnTo>
                    <a:pt x="625094" y="2375281"/>
                  </a:lnTo>
                  <a:lnTo>
                    <a:pt x="616712" y="2375281"/>
                  </a:lnTo>
                  <a:lnTo>
                    <a:pt x="574040" y="2334514"/>
                  </a:lnTo>
                  <a:lnTo>
                    <a:pt x="561975" y="2261108"/>
                  </a:lnTo>
                  <a:lnTo>
                    <a:pt x="556133" y="2200148"/>
                  </a:lnTo>
                  <a:lnTo>
                    <a:pt x="550418" y="2122932"/>
                  </a:lnTo>
                  <a:lnTo>
                    <a:pt x="546354" y="2062480"/>
                  </a:lnTo>
                  <a:lnTo>
                    <a:pt x="541782" y="2004441"/>
                  </a:lnTo>
                  <a:lnTo>
                    <a:pt x="536702" y="1948942"/>
                  </a:lnTo>
                  <a:lnTo>
                    <a:pt x="531114" y="1895856"/>
                  </a:lnTo>
                  <a:lnTo>
                    <a:pt x="525145" y="1845310"/>
                  </a:lnTo>
                  <a:lnTo>
                    <a:pt x="518541" y="1797304"/>
                  </a:lnTo>
                  <a:lnTo>
                    <a:pt x="511429" y="1751838"/>
                  </a:lnTo>
                  <a:lnTo>
                    <a:pt x="503809" y="1708785"/>
                  </a:lnTo>
                  <a:lnTo>
                    <a:pt x="495681" y="1668145"/>
                  </a:lnTo>
                  <a:lnTo>
                    <a:pt x="487172" y="1630045"/>
                  </a:lnTo>
                  <a:lnTo>
                    <a:pt x="461137" y="1538605"/>
                  </a:lnTo>
                  <a:lnTo>
                    <a:pt x="440055" y="1480820"/>
                  </a:lnTo>
                  <a:lnTo>
                    <a:pt x="418084" y="1433068"/>
                  </a:lnTo>
                  <a:lnTo>
                    <a:pt x="394335" y="1391412"/>
                  </a:lnTo>
                  <a:lnTo>
                    <a:pt x="368681" y="1355725"/>
                  </a:lnTo>
                  <a:lnTo>
                    <a:pt x="341122" y="1326134"/>
                  </a:lnTo>
                  <a:lnTo>
                    <a:pt x="367284" y="1303274"/>
                  </a:lnTo>
                  <a:lnTo>
                    <a:pt x="391922" y="1273810"/>
                  </a:lnTo>
                  <a:lnTo>
                    <a:pt x="415036" y="1237869"/>
                  </a:lnTo>
                  <a:lnTo>
                    <a:pt x="436626" y="1195451"/>
                  </a:lnTo>
                  <a:lnTo>
                    <a:pt x="456565" y="1146429"/>
                  </a:lnTo>
                  <a:lnTo>
                    <a:pt x="487807" y="1045718"/>
                  </a:lnTo>
                  <a:lnTo>
                    <a:pt x="499364" y="998474"/>
                  </a:lnTo>
                  <a:lnTo>
                    <a:pt x="509778" y="948944"/>
                  </a:lnTo>
                  <a:lnTo>
                    <a:pt x="519049" y="897382"/>
                  </a:lnTo>
                  <a:lnTo>
                    <a:pt x="527177" y="843661"/>
                  </a:lnTo>
                  <a:lnTo>
                    <a:pt x="534035" y="787781"/>
                  </a:lnTo>
                  <a:lnTo>
                    <a:pt x="539877" y="729869"/>
                  </a:lnTo>
                  <a:lnTo>
                    <a:pt x="549275" y="603377"/>
                  </a:lnTo>
                  <a:lnTo>
                    <a:pt x="554355" y="550164"/>
                  </a:lnTo>
                  <a:lnTo>
                    <a:pt x="559562" y="510286"/>
                  </a:lnTo>
                  <a:lnTo>
                    <a:pt x="571500" y="466344"/>
                  </a:lnTo>
                  <a:lnTo>
                    <a:pt x="602996" y="443865"/>
                  </a:lnTo>
                  <a:lnTo>
                    <a:pt x="612013" y="444119"/>
                  </a:lnTo>
                  <a:lnTo>
                    <a:pt x="619252" y="444881"/>
                  </a:lnTo>
                  <a:lnTo>
                    <a:pt x="624840" y="446024"/>
                  </a:lnTo>
                  <a:lnTo>
                    <a:pt x="628650" y="447675"/>
                  </a:lnTo>
                  <a:lnTo>
                    <a:pt x="628650" y="443865"/>
                  </a:lnTo>
                  <a:lnTo>
                    <a:pt x="628650" y="9525"/>
                  </a:lnTo>
                  <a:lnTo>
                    <a:pt x="616966" y="5334"/>
                  </a:lnTo>
                  <a:lnTo>
                    <a:pt x="603885" y="2413"/>
                  </a:lnTo>
                  <a:lnTo>
                    <a:pt x="589407" y="635"/>
                  </a:lnTo>
                  <a:lnTo>
                    <a:pt x="573659" y="0"/>
                  </a:lnTo>
                  <a:lnTo>
                    <a:pt x="535813" y="7747"/>
                  </a:lnTo>
                  <a:lnTo>
                    <a:pt x="503682" y="31115"/>
                  </a:lnTo>
                  <a:lnTo>
                    <a:pt x="477012" y="69977"/>
                  </a:lnTo>
                  <a:lnTo>
                    <a:pt x="455930" y="124333"/>
                  </a:lnTo>
                  <a:lnTo>
                    <a:pt x="439039" y="195961"/>
                  </a:lnTo>
                  <a:lnTo>
                    <a:pt x="431546" y="239014"/>
                  </a:lnTo>
                  <a:lnTo>
                    <a:pt x="424688" y="286766"/>
                  </a:lnTo>
                  <a:lnTo>
                    <a:pt x="418338" y="339344"/>
                  </a:lnTo>
                  <a:lnTo>
                    <a:pt x="412750" y="396621"/>
                  </a:lnTo>
                  <a:lnTo>
                    <a:pt x="407797" y="458724"/>
                  </a:lnTo>
                  <a:lnTo>
                    <a:pt x="399034" y="591058"/>
                  </a:lnTo>
                  <a:lnTo>
                    <a:pt x="393700" y="652653"/>
                  </a:lnTo>
                  <a:lnTo>
                    <a:pt x="387350" y="710311"/>
                  </a:lnTo>
                  <a:lnTo>
                    <a:pt x="379984" y="764032"/>
                  </a:lnTo>
                  <a:lnTo>
                    <a:pt x="371602" y="813943"/>
                  </a:lnTo>
                  <a:lnTo>
                    <a:pt x="362204" y="859790"/>
                  </a:lnTo>
                  <a:lnTo>
                    <a:pt x="351790" y="901827"/>
                  </a:lnTo>
                  <a:lnTo>
                    <a:pt x="340487" y="939927"/>
                  </a:lnTo>
                  <a:lnTo>
                    <a:pt x="303022" y="1026414"/>
                  </a:lnTo>
                  <a:lnTo>
                    <a:pt x="274320" y="1067054"/>
                  </a:lnTo>
                  <a:lnTo>
                    <a:pt x="241935" y="1096137"/>
                  </a:lnTo>
                  <a:lnTo>
                    <a:pt x="205867" y="1113536"/>
                  </a:lnTo>
                  <a:lnTo>
                    <a:pt x="166116" y="1119378"/>
                  </a:lnTo>
                  <a:lnTo>
                    <a:pt x="154178" y="1119378"/>
                  </a:lnTo>
                  <a:lnTo>
                    <a:pt x="154178" y="20955"/>
                  </a:lnTo>
                  <a:lnTo>
                    <a:pt x="0" y="20955"/>
                  </a:lnTo>
                  <a:lnTo>
                    <a:pt x="0" y="2798318"/>
                  </a:lnTo>
                  <a:lnTo>
                    <a:pt x="154178" y="2798318"/>
                  </a:lnTo>
                  <a:lnTo>
                    <a:pt x="154178" y="1538605"/>
                  </a:lnTo>
                  <a:lnTo>
                    <a:pt x="161417" y="1538605"/>
                  </a:lnTo>
                  <a:lnTo>
                    <a:pt x="202184" y="1545590"/>
                  </a:lnTo>
                  <a:lnTo>
                    <a:pt x="239141" y="1566545"/>
                  </a:lnTo>
                  <a:lnTo>
                    <a:pt x="272161" y="1601470"/>
                  </a:lnTo>
                  <a:lnTo>
                    <a:pt x="301371" y="1650365"/>
                  </a:lnTo>
                  <a:lnTo>
                    <a:pt x="326517" y="1713103"/>
                  </a:lnTo>
                  <a:lnTo>
                    <a:pt x="346583" y="1783969"/>
                  </a:lnTo>
                  <a:lnTo>
                    <a:pt x="355727" y="1824990"/>
                  </a:lnTo>
                  <a:lnTo>
                    <a:pt x="364236" y="1869694"/>
                  </a:lnTo>
                  <a:lnTo>
                    <a:pt x="372110" y="1918081"/>
                  </a:lnTo>
                  <a:lnTo>
                    <a:pt x="379349" y="1970151"/>
                  </a:lnTo>
                  <a:lnTo>
                    <a:pt x="386080" y="2025904"/>
                  </a:lnTo>
                  <a:lnTo>
                    <a:pt x="392176" y="2085467"/>
                  </a:lnTo>
                  <a:lnTo>
                    <a:pt x="397764" y="2148586"/>
                  </a:lnTo>
                  <a:lnTo>
                    <a:pt x="402590" y="2215515"/>
                  </a:lnTo>
                  <a:lnTo>
                    <a:pt x="406908" y="2286127"/>
                  </a:lnTo>
                  <a:lnTo>
                    <a:pt x="411353" y="2354707"/>
                  </a:lnTo>
                  <a:lnTo>
                    <a:pt x="416687" y="2418461"/>
                  </a:lnTo>
                  <a:lnTo>
                    <a:pt x="422656" y="2477135"/>
                  </a:lnTo>
                  <a:lnTo>
                    <a:pt x="429514" y="2530856"/>
                  </a:lnTo>
                  <a:lnTo>
                    <a:pt x="437134" y="2579497"/>
                  </a:lnTo>
                  <a:lnTo>
                    <a:pt x="445643" y="2623312"/>
                  </a:lnTo>
                  <a:lnTo>
                    <a:pt x="454914" y="2662047"/>
                  </a:lnTo>
                  <a:lnTo>
                    <a:pt x="488315" y="2750693"/>
                  </a:lnTo>
                  <a:lnTo>
                    <a:pt x="516763" y="2789809"/>
                  </a:lnTo>
                  <a:lnTo>
                    <a:pt x="550164" y="2813304"/>
                  </a:lnTo>
                  <a:lnTo>
                    <a:pt x="588645" y="2821051"/>
                  </a:lnTo>
                  <a:lnTo>
                    <a:pt x="604647" y="2820416"/>
                  </a:lnTo>
                  <a:lnTo>
                    <a:pt x="618490" y="2818257"/>
                  </a:lnTo>
                  <a:lnTo>
                    <a:pt x="630301" y="2814701"/>
                  </a:lnTo>
                  <a:lnTo>
                    <a:pt x="640080" y="2809621"/>
                  </a:lnTo>
                  <a:lnTo>
                    <a:pt x="640080" y="2375281"/>
                  </a:lnTo>
                  <a:lnTo>
                    <a:pt x="640080" y="2367661"/>
                  </a:lnTo>
                  <a:close/>
                </a:path>
                <a:path w="4710430" h="3595370">
                  <a:moveTo>
                    <a:pt x="1931416" y="1485519"/>
                  </a:moveTo>
                  <a:lnTo>
                    <a:pt x="1928749" y="1414272"/>
                  </a:lnTo>
                  <a:lnTo>
                    <a:pt x="1925828" y="1357249"/>
                  </a:lnTo>
                  <a:lnTo>
                    <a:pt x="1922399" y="1303147"/>
                  </a:lnTo>
                  <a:lnTo>
                    <a:pt x="1918462" y="1251839"/>
                  </a:lnTo>
                  <a:lnTo>
                    <a:pt x="1914017" y="1203452"/>
                  </a:lnTo>
                  <a:lnTo>
                    <a:pt x="1909064" y="1157859"/>
                  </a:lnTo>
                  <a:lnTo>
                    <a:pt x="1904492" y="1123188"/>
                  </a:lnTo>
                  <a:lnTo>
                    <a:pt x="1903476" y="1115060"/>
                  </a:lnTo>
                  <a:lnTo>
                    <a:pt x="1897507" y="1075182"/>
                  </a:lnTo>
                  <a:lnTo>
                    <a:pt x="1883791" y="1003808"/>
                  </a:lnTo>
                  <a:lnTo>
                    <a:pt x="1868043" y="943864"/>
                  </a:lnTo>
                  <a:lnTo>
                    <a:pt x="1847215" y="886206"/>
                  </a:lnTo>
                  <a:lnTo>
                    <a:pt x="1822958" y="837438"/>
                  </a:lnTo>
                  <a:lnTo>
                    <a:pt x="1795526" y="797560"/>
                  </a:lnTo>
                  <a:lnTo>
                    <a:pt x="1764792" y="766572"/>
                  </a:lnTo>
                  <a:lnTo>
                    <a:pt x="1730629" y="744347"/>
                  </a:lnTo>
                  <a:lnTo>
                    <a:pt x="1693291" y="731139"/>
                  </a:lnTo>
                  <a:lnTo>
                    <a:pt x="1652524" y="726694"/>
                  </a:lnTo>
                  <a:lnTo>
                    <a:pt x="1610868" y="731520"/>
                  </a:lnTo>
                  <a:lnTo>
                    <a:pt x="1571625" y="746125"/>
                  </a:lnTo>
                  <a:lnTo>
                    <a:pt x="1534922" y="770382"/>
                  </a:lnTo>
                  <a:lnTo>
                    <a:pt x="1500759" y="804418"/>
                  </a:lnTo>
                  <a:lnTo>
                    <a:pt x="1469136" y="848106"/>
                  </a:lnTo>
                  <a:lnTo>
                    <a:pt x="1500759" y="1212342"/>
                  </a:lnTo>
                  <a:lnTo>
                    <a:pt x="1531620" y="1173353"/>
                  </a:lnTo>
                  <a:lnTo>
                    <a:pt x="1565656" y="1145413"/>
                  </a:lnTo>
                  <a:lnTo>
                    <a:pt x="1602740" y="1128776"/>
                  </a:lnTo>
                  <a:lnTo>
                    <a:pt x="1642999" y="1123188"/>
                  </a:lnTo>
                  <a:lnTo>
                    <a:pt x="1672844" y="1127633"/>
                  </a:lnTo>
                  <a:lnTo>
                    <a:pt x="1741297" y="1194816"/>
                  </a:lnTo>
                  <a:lnTo>
                    <a:pt x="1757172" y="1235075"/>
                  </a:lnTo>
                  <a:lnTo>
                    <a:pt x="1769491" y="1284224"/>
                  </a:lnTo>
                  <a:lnTo>
                    <a:pt x="1778254" y="1342390"/>
                  </a:lnTo>
                  <a:lnTo>
                    <a:pt x="1783461" y="1409446"/>
                  </a:lnTo>
                  <a:lnTo>
                    <a:pt x="1785239" y="1485519"/>
                  </a:lnTo>
                  <a:lnTo>
                    <a:pt x="1931416" y="1485519"/>
                  </a:lnTo>
                  <a:close/>
                </a:path>
                <a:path w="4710430" h="3595370">
                  <a:moveTo>
                    <a:pt x="1944243" y="2460625"/>
                  </a:moveTo>
                  <a:lnTo>
                    <a:pt x="1939925" y="2392045"/>
                  </a:lnTo>
                  <a:lnTo>
                    <a:pt x="1937385" y="2326386"/>
                  </a:lnTo>
                  <a:lnTo>
                    <a:pt x="1935861" y="2257171"/>
                  </a:lnTo>
                  <a:lnTo>
                    <a:pt x="1935353" y="2187448"/>
                  </a:lnTo>
                  <a:lnTo>
                    <a:pt x="1935353" y="1819402"/>
                  </a:lnTo>
                  <a:lnTo>
                    <a:pt x="1728470" y="1819402"/>
                  </a:lnTo>
                  <a:lnTo>
                    <a:pt x="1739265" y="1820799"/>
                  </a:lnTo>
                  <a:lnTo>
                    <a:pt x="1752600" y="1825117"/>
                  </a:lnTo>
                  <a:lnTo>
                    <a:pt x="1768348" y="1832229"/>
                  </a:lnTo>
                  <a:lnTo>
                    <a:pt x="1786509" y="1842262"/>
                  </a:lnTo>
                  <a:lnTo>
                    <a:pt x="1786509" y="2034540"/>
                  </a:lnTo>
                  <a:lnTo>
                    <a:pt x="1785112" y="2114804"/>
                  </a:lnTo>
                  <a:lnTo>
                    <a:pt x="1781048" y="2187448"/>
                  </a:lnTo>
                  <a:lnTo>
                    <a:pt x="1774317" y="2251456"/>
                  </a:lnTo>
                  <a:lnTo>
                    <a:pt x="1764919" y="2306955"/>
                  </a:lnTo>
                  <a:lnTo>
                    <a:pt x="1752727" y="2353945"/>
                  </a:lnTo>
                  <a:lnTo>
                    <a:pt x="1737868" y="2392299"/>
                  </a:lnTo>
                  <a:lnTo>
                    <a:pt x="1700022" y="2443607"/>
                  </a:lnTo>
                  <a:lnTo>
                    <a:pt x="1651381" y="2460625"/>
                  </a:lnTo>
                  <a:lnTo>
                    <a:pt x="1944243" y="2460625"/>
                  </a:lnTo>
                  <a:close/>
                </a:path>
                <a:path w="4710430" h="3595370">
                  <a:moveTo>
                    <a:pt x="2660370" y="1134491"/>
                  </a:moveTo>
                  <a:lnTo>
                    <a:pt x="2660269" y="766572"/>
                  </a:lnTo>
                  <a:lnTo>
                    <a:pt x="2237232" y="766572"/>
                  </a:lnTo>
                  <a:lnTo>
                    <a:pt x="2237105" y="1076706"/>
                  </a:lnTo>
                  <a:lnTo>
                    <a:pt x="2236597" y="1126998"/>
                  </a:lnTo>
                  <a:lnTo>
                    <a:pt x="2234819" y="1227455"/>
                  </a:lnTo>
                  <a:lnTo>
                    <a:pt x="2231771" y="1327785"/>
                  </a:lnTo>
                  <a:lnTo>
                    <a:pt x="2229739" y="1377950"/>
                  </a:lnTo>
                  <a:lnTo>
                    <a:pt x="2227453" y="1427988"/>
                  </a:lnTo>
                  <a:lnTo>
                    <a:pt x="2221865" y="1528064"/>
                  </a:lnTo>
                  <a:lnTo>
                    <a:pt x="2215134" y="1628013"/>
                  </a:lnTo>
                  <a:lnTo>
                    <a:pt x="2207006" y="1727835"/>
                  </a:lnTo>
                  <a:lnTo>
                    <a:pt x="2202561" y="1777619"/>
                  </a:lnTo>
                  <a:lnTo>
                    <a:pt x="2197100" y="1834515"/>
                  </a:lnTo>
                  <a:lnTo>
                    <a:pt x="2191258" y="1890268"/>
                  </a:lnTo>
                  <a:lnTo>
                    <a:pt x="2185035" y="1944751"/>
                  </a:lnTo>
                  <a:lnTo>
                    <a:pt x="2178431" y="1998091"/>
                  </a:lnTo>
                  <a:lnTo>
                    <a:pt x="2171446" y="2050288"/>
                  </a:lnTo>
                  <a:lnTo>
                    <a:pt x="2164207" y="2101215"/>
                  </a:lnTo>
                  <a:lnTo>
                    <a:pt x="2156587" y="2150999"/>
                  </a:lnTo>
                  <a:lnTo>
                    <a:pt x="2148586" y="2199513"/>
                  </a:lnTo>
                  <a:lnTo>
                    <a:pt x="2140204" y="2246884"/>
                  </a:lnTo>
                  <a:lnTo>
                    <a:pt x="2131568" y="2293112"/>
                  </a:lnTo>
                  <a:lnTo>
                    <a:pt x="2122424" y="2338070"/>
                  </a:lnTo>
                  <a:lnTo>
                    <a:pt x="2113026" y="2381885"/>
                  </a:lnTo>
                  <a:lnTo>
                    <a:pt x="2103247" y="2424557"/>
                  </a:lnTo>
                  <a:lnTo>
                    <a:pt x="2246757" y="2424557"/>
                  </a:lnTo>
                  <a:lnTo>
                    <a:pt x="2261997" y="2349627"/>
                  </a:lnTo>
                  <a:lnTo>
                    <a:pt x="2269236" y="2310638"/>
                  </a:lnTo>
                  <a:lnTo>
                    <a:pt x="2276094" y="2270506"/>
                  </a:lnTo>
                  <a:lnTo>
                    <a:pt x="2282825" y="2229485"/>
                  </a:lnTo>
                  <a:lnTo>
                    <a:pt x="2289175" y="2187448"/>
                  </a:lnTo>
                  <a:lnTo>
                    <a:pt x="2295271" y="2144395"/>
                  </a:lnTo>
                  <a:lnTo>
                    <a:pt x="2301113" y="2100326"/>
                  </a:lnTo>
                  <a:lnTo>
                    <a:pt x="2306701" y="2055368"/>
                  </a:lnTo>
                  <a:lnTo>
                    <a:pt x="2312035" y="2009267"/>
                  </a:lnTo>
                  <a:lnTo>
                    <a:pt x="2317115" y="1962150"/>
                  </a:lnTo>
                  <a:lnTo>
                    <a:pt x="2321941" y="1914017"/>
                  </a:lnTo>
                  <a:lnTo>
                    <a:pt x="2330704" y="1814830"/>
                  </a:lnTo>
                  <a:lnTo>
                    <a:pt x="2334641" y="1763649"/>
                  </a:lnTo>
                  <a:lnTo>
                    <a:pt x="2341880" y="1658366"/>
                  </a:lnTo>
                  <a:lnTo>
                    <a:pt x="2345055" y="1604137"/>
                  </a:lnTo>
                  <a:lnTo>
                    <a:pt x="2347976" y="1549019"/>
                  </a:lnTo>
                  <a:lnTo>
                    <a:pt x="2350643" y="1492885"/>
                  </a:lnTo>
                  <a:lnTo>
                    <a:pt x="2355088" y="1377442"/>
                  </a:lnTo>
                  <a:lnTo>
                    <a:pt x="2356993" y="1318260"/>
                  </a:lnTo>
                  <a:lnTo>
                    <a:pt x="2359914" y="1196721"/>
                  </a:lnTo>
                  <a:lnTo>
                    <a:pt x="2360930" y="1134491"/>
                  </a:lnTo>
                  <a:lnTo>
                    <a:pt x="2522347" y="1134491"/>
                  </a:lnTo>
                  <a:lnTo>
                    <a:pt x="2522347" y="2424557"/>
                  </a:lnTo>
                  <a:lnTo>
                    <a:pt x="2660370" y="2424557"/>
                  </a:lnTo>
                  <a:lnTo>
                    <a:pt x="2660370" y="1134491"/>
                  </a:lnTo>
                  <a:close/>
                </a:path>
                <a:path w="4710430" h="3595370">
                  <a:moveTo>
                    <a:pt x="2748788" y="2424684"/>
                  </a:moveTo>
                  <a:lnTo>
                    <a:pt x="2042414" y="2424684"/>
                  </a:lnTo>
                  <a:lnTo>
                    <a:pt x="2042414" y="2798064"/>
                  </a:lnTo>
                  <a:lnTo>
                    <a:pt x="2042414" y="3505454"/>
                  </a:lnTo>
                  <a:lnTo>
                    <a:pt x="2170811" y="3505454"/>
                  </a:lnTo>
                  <a:lnTo>
                    <a:pt x="2170811" y="2798064"/>
                  </a:lnTo>
                  <a:lnTo>
                    <a:pt x="2748788" y="2798064"/>
                  </a:lnTo>
                  <a:lnTo>
                    <a:pt x="2748788" y="2424684"/>
                  </a:lnTo>
                  <a:close/>
                </a:path>
                <a:path w="4710430" h="3595370">
                  <a:moveTo>
                    <a:pt x="2748889" y="2798356"/>
                  </a:moveTo>
                  <a:lnTo>
                    <a:pt x="2620391" y="2798356"/>
                  </a:lnTo>
                  <a:lnTo>
                    <a:pt x="2620391" y="3505924"/>
                  </a:lnTo>
                  <a:lnTo>
                    <a:pt x="2748889" y="3505924"/>
                  </a:lnTo>
                  <a:lnTo>
                    <a:pt x="2748889" y="2798356"/>
                  </a:lnTo>
                  <a:close/>
                </a:path>
                <a:path w="4710430" h="3595370">
                  <a:moveTo>
                    <a:pt x="3456559" y="1800352"/>
                  </a:moveTo>
                  <a:lnTo>
                    <a:pt x="3456051" y="1716278"/>
                  </a:lnTo>
                  <a:lnTo>
                    <a:pt x="3454654" y="1635506"/>
                  </a:lnTo>
                  <a:lnTo>
                    <a:pt x="3452114" y="1558163"/>
                  </a:lnTo>
                  <a:lnTo>
                    <a:pt x="3448685" y="1484249"/>
                  </a:lnTo>
                  <a:lnTo>
                    <a:pt x="3444367" y="1413891"/>
                  </a:lnTo>
                  <a:lnTo>
                    <a:pt x="3438906" y="1346835"/>
                  </a:lnTo>
                  <a:lnTo>
                    <a:pt x="3432556" y="1283335"/>
                  </a:lnTo>
                  <a:lnTo>
                    <a:pt x="3425190" y="1223137"/>
                  </a:lnTo>
                  <a:lnTo>
                    <a:pt x="3416935" y="1166495"/>
                  </a:lnTo>
                  <a:lnTo>
                    <a:pt x="3407664" y="1113155"/>
                  </a:lnTo>
                  <a:lnTo>
                    <a:pt x="3397377" y="1063371"/>
                  </a:lnTo>
                  <a:lnTo>
                    <a:pt x="3386074" y="1017016"/>
                  </a:lnTo>
                  <a:lnTo>
                    <a:pt x="3373882" y="974090"/>
                  </a:lnTo>
                  <a:lnTo>
                    <a:pt x="3360674" y="934466"/>
                  </a:lnTo>
                  <a:lnTo>
                    <a:pt x="3331337" y="865759"/>
                  </a:lnTo>
                  <a:lnTo>
                    <a:pt x="3301238" y="816025"/>
                  </a:lnTo>
                  <a:lnTo>
                    <a:pt x="3301238" y="1783334"/>
                  </a:lnTo>
                  <a:lnTo>
                    <a:pt x="3300857" y="1849501"/>
                  </a:lnTo>
                  <a:lnTo>
                    <a:pt x="3299460" y="1911858"/>
                  </a:lnTo>
                  <a:lnTo>
                    <a:pt x="3297174" y="1970659"/>
                  </a:lnTo>
                  <a:lnTo>
                    <a:pt x="3293872" y="2025904"/>
                  </a:lnTo>
                  <a:lnTo>
                    <a:pt x="3289808" y="2077339"/>
                  </a:lnTo>
                  <a:lnTo>
                    <a:pt x="3284728" y="2125218"/>
                  </a:lnTo>
                  <a:lnTo>
                    <a:pt x="3278759" y="2169541"/>
                  </a:lnTo>
                  <a:lnTo>
                    <a:pt x="3271774" y="2210054"/>
                  </a:lnTo>
                  <a:lnTo>
                    <a:pt x="3255137" y="2280412"/>
                  </a:lnTo>
                  <a:lnTo>
                    <a:pt x="3234563" y="2337054"/>
                  </a:lnTo>
                  <a:lnTo>
                    <a:pt x="3209671" y="2381123"/>
                  </a:lnTo>
                  <a:lnTo>
                    <a:pt x="3180207" y="2412619"/>
                  </a:lnTo>
                  <a:lnTo>
                    <a:pt x="3146425" y="2431542"/>
                  </a:lnTo>
                  <a:lnTo>
                    <a:pt x="3108198" y="2437892"/>
                  </a:lnTo>
                  <a:lnTo>
                    <a:pt x="3081655" y="2431288"/>
                  </a:lnTo>
                  <a:lnTo>
                    <a:pt x="3056890" y="2411349"/>
                  </a:lnTo>
                  <a:lnTo>
                    <a:pt x="3033776" y="2378075"/>
                  </a:lnTo>
                  <a:lnTo>
                    <a:pt x="3012567" y="2331593"/>
                  </a:lnTo>
                  <a:lnTo>
                    <a:pt x="3012567" y="1263523"/>
                  </a:lnTo>
                  <a:lnTo>
                    <a:pt x="3034284" y="1205484"/>
                  </a:lnTo>
                  <a:lnTo>
                    <a:pt x="3057398" y="1163955"/>
                  </a:lnTo>
                  <a:lnTo>
                    <a:pt x="3082036" y="1138936"/>
                  </a:lnTo>
                  <a:lnTo>
                    <a:pt x="3108198" y="1130681"/>
                  </a:lnTo>
                  <a:lnTo>
                    <a:pt x="3148203" y="1136904"/>
                  </a:lnTo>
                  <a:lnTo>
                    <a:pt x="3183255" y="1155446"/>
                  </a:lnTo>
                  <a:lnTo>
                    <a:pt x="3213100" y="1186307"/>
                  </a:lnTo>
                  <a:lnTo>
                    <a:pt x="3237992" y="1229741"/>
                  </a:lnTo>
                  <a:lnTo>
                    <a:pt x="3257804" y="1285367"/>
                  </a:lnTo>
                  <a:lnTo>
                    <a:pt x="3273552" y="1354709"/>
                  </a:lnTo>
                  <a:lnTo>
                    <a:pt x="3280029" y="1395095"/>
                  </a:lnTo>
                  <a:lnTo>
                    <a:pt x="3285617" y="1439164"/>
                  </a:lnTo>
                  <a:lnTo>
                    <a:pt x="3290443" y="1487170"/>
                  </a:lnTo>
                  <a:lnTo>
                    <a:pt x="3294380" y="1538859"/>
                  </a:lnTo>
                  <a:lnTo>
                    <a:pt x="3297428" y="1594358"/>
                  </a:lnTo>
                  <a:lnTo>
                    <a:pt x="3299587" y="1653540"/>
                  </a:lnTo>
                  <a:lnTo>
                    <a:pt x="3300857" y="1716532"/>
                  </a:lnTo>
                  <a:lnTo>
                    <a:pt x="3301238" y="1783334"/>
                  </a:lnTo>
                  <a:lnTo>
                    <a:pt x="3301238" y="816025"/>
                  </a:lnTo>
                  <a:lnTo>
                    <a:pt x="3260852" y="769620"/>
                  </a:lnTo>
                  <a:lnTo>
                    <a:pt x="3219704" y="742061"/>
                  </a:lnTo>
                  <a:lnTo>
                    <a:pt x="3174619" y="728345"/>
                  </a:lnTo>
                  <a:lnTo>
                    <a:pt x="3150743" y="726694"/>
                  </a:lnTo>
                  <a:lnTo>
                    <a:pt x="3089529" y="754888"/>
                  </a:lnTo>
                  <a:lnTo>
                    <a:pt x="3061970" y="790194"/>
                  </a:lnTo>
                  <a:lnTo>
                    <a:pt x="3036189" y="839597"/>
                  </a:lnTo>
                  <a:lnTo>
                    <a:pt x="3012567" y="903097"/>
                  </a:lnTo>
                  <a:lnTo>
                    <a:pt x="3012567" y="766572"/>
                  </a:lnTo>
                  <a:lnTo>
                    <a:pt x="2863215" y="766572"/>
                  </a:lnTo>
                  <a:lnTo>
                    <a:pt x="2863215" y="3595090"/>
                  </a:lnTo>
                  <a:lnTo>
                    <a:pt x="3012567" y="3595090"/>
                  </a:lnTo>
                  <a:lnTo>
                    <a:pt x="3012567" y="2747010"/>
                  </a:lnTo>
                  <a:lnTo>
                    <a:pt x="3043174" y="2785999"/>
                  </a:lnTo>
                  <a:lnTo>
                    <a:pt x="3074924" y="2813939"/>
                  </a:lnTo>
                  <a:lnTo>
                    <a:pt x="3107563" y="2830576"/>
                  </a:lnTo>
                  <a:lnTo>
                    <a:pt x="3141091" y="2836164"/>
                  </a:lnTo>
                  <a:lnTo>
                    <a:pt x="3176778" y="2831973"/>
                  </a:lnTo>
                  <a:lnTo>
                    <a:pt x="3242437" y="2798064"/>
                  </a:lnTo>
                  <a:lnTo>
                    <a:pt x="3272409" y="2768346"/>
                  </a:lnTo>
                  <a:lnTo>
                    <a:pt x="3326257" y="2683637"/>
                  </a:lnTo>
                  <a:lnTo>
                    <a:pt x="3350260" y="2628519"/>
                  </a:lnTo>
                  <a:lnTo>
                    <a:pt x="3372358" y="2564892"/>
                  </a:lnTo>
                  <a:lnTo>
                    <a:pt x="3383280" y="2527808"/>
                  </a:lnTo>
                  <a:lnTo>
                    <a:pt x="3393313" y="2488565"/>
                  </a:lnTo>
                  <a:lnTo>
                    <a:pt x="3402711" y="2447544"/>
                  </a:lnTo>
                  <a:lnTo>
                    <a:pt x="3419221" y="2359406"/>
                  </a:lnTo>
                  <a:lnTo>
                    <a:pt x="3426206" y="2312416"/>
                  </a:lnTo>
                  <a:lnTo>
                    <a:pt x="3432683" y="2263394"/>
                  </a:lnTo>
                  <a:lnTo>
                    <a:pt x="3438271" y="2212467"/>
                  </a:lnTo>
                  <a:lnTo>
                    <a:pt x="3443097" y="2159508"/>
                  </a:lnTo>
                  <a:lnTo>
                    <a:pt x="3447161" y="2104517"/>
                  </a:lnTo>
                  <a:lnTo>
                    <a:pt x="3450590" y="2047748"/>
                  </a:lnTo>
                  <a:lnTo>
                    <a:pt x="3453257" y="1988820"/>
                  </a:lnTo>
                  <a:lnTo>
                    <a:pt x="3455035" y="1927987"/>
                  </a:lnTo>
                  <a:lnTo>
                    <a:pt x="3456178" y="1865249"/>
                  </a:lnTo>
                  <a:lnTo>
                    <a:pt x="3456559" y="1800352"/>
                  </a:lnTo>
                  <a:close/>
                </a:path>
                <a:path w="4710430" h="3595370">
                  <a:moveTo>
                    <a:pt x="4710315" y="766533"/>
                  </a:moveTo>
                  <a:lnTo>
                    <a:pt x="4192778" y="766533"/>
                  </a:lnTo>
                  <a:lnTo>
                    <a:pt x="4192778" y="1166749"/>
                  </a:lnTo>
                  <a:lnTo>
                    <a:pt x="4376293" y="1166749"/>
                  </a:lnTo>
                  <a:lnTo>
                    <a:pt x="4376293" y="2798318"/>
                  </a:lnTo>
                  <a:lnTo>
                    <a:pt x="4526864" y="2798318"/>
                  </a:lnTo>
                  <a:lnTo>
                    <a:pt x="4526864" y="1166749"/>
                  </a:lnTo>
                  <a:lnTo>
                    <a:pt x="4710315" y="1166749"/>
                  </a:lnTo>
                  <a:lnTo>
                    <a:pt x="4710315" y="76653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2024-01-24T20:58:57Z</dcterms:created>
  <dcterms:modified xsi:type="dcterms:W3CDTF">2024-01-24T20:58:57Z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2024-01-24T00:00:00Z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2024-01-24T00:00:00Z</vt:filetime>
  </property>
  <property fmtid="{D5CDD505-2E9C-101B-9397-08002B2CF9AE}" pid="5" name="Producer">
    <vt:lpwstr>3-Heights(TM) PDF Security Shell 4.8.25.2 (http://www.pdf-tools.com)</vt:lpwstr>
  </property>
</Properties>
</file>